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3" r:id="rId3"/>
    <p:sldId id="295" r:id="rId4"/>
    <p:sldId id="296" r:id="rId5"/>
    <p:sldId id="297" r:id="rId6"/>
    <p:sldId id="300" r:id="rId7"/>
    <p:sldId id="304" r:id="rId8"/>
    <p:sldId id="28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 MAMALIK" initials="DM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100" d="100"/>
          <a:sy n="100" d="100"/>
        </p:scale>
        <p:origin x="-528" y="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E369-EA1D-409F-8E61-700736E24F4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9671-5109-4A54-B32C-92696021D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E369-EA1D-409F-8E61-700736E24F4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9671-5109-4A54-B32C-92696021D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E369-EA1D-409F-8E61-700736E24F4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9671-5109-4A54-B32C-92696021D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E369-EA1D-409F-8E61-700736E24F4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9671-5109-4A54-B32C-92696021D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E369-EA1D-409F-8E61-700736E24F4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9671-5109-4A54-B32C-92696021D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E369-EA1D-409F-8E61-700736E24F4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9671-5109-4A54-B32C-92696021D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E369-EA1D-409F-8E61-700736E24F4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9671-5109-4A54-B32C-92696021D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E369-EA1D-409F-8E61-700736E24F4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9671-5109-4A54-B32C-92696021D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E369-EA1D-409F-8E61-700736E24F4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9671-5109-4A54-B32C-92696021D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E369-EA1D-409F-8E61-700736E24F4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9671-5109-4A54-B32C-92696021D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BE369-EA1D-409F-8E61-700736E24F4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E19671-5109-4A54-B32C-92696021D0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5BE369-EA1D-409F-8E61-700736E24F4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E19671-5109-4A54-B32C-92696021D04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</p:spPr>
        <p:txBody>
          <a:bodyPr>
            <a:normAutofit/>
          </a:bodyPr>
          <a:lstStyle/>
          <a:p>
            <a:pPr lvl="0" algn="ctr"/>
            <a:r>
              <a:rPr lang="en-GB" sz="3600" dirty="0" smtClean="0">
                <a:solidFill>
                  <a:schemeClr val="bg1"/>
                </a:solidFill>
              </a:rPr>
              <a:t>Foundation of  Education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05200"/>
            <a:ext cx="7854696" cy="1752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ABIDA PARVEEN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Department of Education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University of Sargodha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77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229600" cy="3962400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Aims</a:t>
            </a:r>
          </a:p>
          <a:p>
            <a:pPr lvl="0"/>
            <a:r>
              <a:rPr lang="en-US" b="1" dirty="0" smtClean="0"/>
              <a:t>Curriculum</a:t>
            </a:r>
          </a:p>
          <a:p>
            <a:pPr lvl="0"/>
            <a:r>
              <a:rPr lang="en-US" b="1" dirty="0"/>
              <a:t>Method of teaching </a:t>
            </a:r>
            <a:endParaRPr lang="en-US" b="1" dirty="0" smtClean="0"/>
          </a:p>
          <a:p>
            <a:pPr lvl="0"/>
            <a:r>
              <a:rPr lang="en-US" b="1" dirty="0" smtClean="0"/>
              <a:t>Assessment 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/>
            <a:r>
              <a:rPr lang="en-US" sz="5400" dirty="0" smtClean="0"/>
              <a:t>Aims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229600" cy="4191000"/>
          </a:xfrm>
        </p:spPr>
        <p:txBody>
          <a:bodyPr>
            <a:noAutofit/>
          </a:bodyPr>
          <a:lstStyle/>
          <a:p>
            <a:pPr lvl="0"/>
            <a:r>
              <a:rPr lang="en-US" sz="3200" dirty="0"/>
              <a:t>T</a:t>
            </a:r>
            <a:r>
              <a:rPr lang="en-US" sz="2400" dirty="0"/>
              <a:t>he aim education is to seek the will of God and to have the fear of Day of Judgment.</a:t>
            </a:r>
          </a:p>
          <a:p>
            <a:pPr lvl="0"/>
            <a:r>
              <a:rPr lang="en-US" sz="2400" dirty="0"/>
              <a:t>An individual should be made God-fearing so that he may become and prove a pious person for the society.</a:t>
            </a:r>
          </a:p>
          <a:p>
            <a:pPr lvl="0"/>
            <a:r>
              <a:rPr lang="en-US" sz="2400" dirty="0"/>
              <a:t>Islam stresses material development provided it is according to the dictates of God.</a:t>
            </a:r>
          </a:p>
          <a:p>
            <a:pPr lvl="0"/>
            <a:r>
              <a:rPr lang="en-US" sz="2400" dirty="0"/>
              <a:t>Islam stresses the welfare of human society.</a:t>
            </a:r>
          </a:p>
          <a:p>
            <a:pPr lvl="0"/>
            <a:r>
              <a:rPr lang="en-US" sz="2400" dirty="0"/>
              <a:t>Islam holds the life of Prophet Muhammad (PBUH) as model for all human beings.</a:t>
            </a:r>
          </a:p>
        </p:txBody>
      </p:sp>
    </p:spTree>
    <p:extLst>
      <p:ext uri="{BB962C8B-B14F-4D97-AF65-F5344CB8AC3E}">
        <p14:creationId xmlns:p14="http://schemas.microsoft.com/office/powerpoint/2010/main" val="1554786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Curriculum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229600" cy="3581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800" dirty="0" smtClean="0"/>
              <a:t>Literal meaning of curriculum is “run way” on which one can run to reach the goal.</a:t>
            </a:r>
            <a:endParaRPr lang="en-US" sz="2800" dirty="0" smtClean="0"/>
          </a:p>
          <a:p>
            <a:pPr lvl="0"/>
            <a:r>
              <a:rPr lang="en-US" sz="2800" dirty="0" smtClean="0"/>
              <a:t>Quran</a:t>
            </a:r>
            <a:r>
              <a:rPr lang="en-US" sz="2800" dirty="0"/>
              <a:t>, Hadith and </a:t>
            </a:r>
            <a:r>
              <a:rPr lang="en-US" sz="2800" dirty="0" err="1"/>
              <a:t>Fiqa</a:t>
            </a:r>
            <a:r>
              <a:rPr lang="en-US" sz="2800" dirty="0"/>
              <a:t> have a prime place in the curriculum.</a:t>
            </a:r>
          </a:p>
          <a:p>
            <a:pPr lvl="0"/>
            <a:r>
              <a:rPr lang="en-US" sz="2800" dirty="0"/>
              <a:t>Islam urges to conquer the universe and it includes sciences and technology, industry, banking, space science. Modern medical facilities and research in different fields.</a:t>
            </a:r>
          </a:p>
        </p:txBody>
      </p:sp>
    </p:spTree>
    <p:extLst>
      <p:ext uri="{BB962C8B-B14F-4D97-AF65-F5344CB8AC3E}">
        <p14:creationId xmlns:p14="http://schemas.microsoft.com/office/powerpoint/2010/main" val="155478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229600" cy="3276600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/>
              <a:t>-	Islam does not confine itself to a particular method of teaching rather it encourages any method through which the students are able to understand the subject matter.</a:t>
            </a:r>
          </a:p>
          <a:p>
            <a:r>
              <a:rPr lang="en-US" sz="2800" dirty="0"/>
              <a:t>-	According to Islamic philosophy any method may be adopted according to the need of a topical lesson.</a:t>
            </a:r>
          </a:p>
          <a:p>
            <a:r>
              <a:rPr lang="en-US" sz="2800" dirty="0"/>
              <a:t>-	For example, problem solving, debate, research, experimental, demonstrative, lecture, practical, group or an individual method may be used according to the need of the topic.</a:t>
            </a:r>
          </a:p>
        </p:txBody>
      </p:sp>
    </p:spTree>
    <p:extLst>
      <p:ext uri="{BB962C8B-B14F-4D97-AF65-F5344CB8AC3E}">
        <p14:creationId xmlns:p14="http://schemas.microsoft.com/office/powerpoint/2010/main" val="155478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Assessment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229600" cy="3810000"/>
          </a:xfrm>
        </p:spPr>
        <p:txBody>
          <a:bodyPr>
            <a:normAutofit/>
          </a:bodyPr>
          <a:lstStyle/>
          <a:p>
            <a:pPr marL="457200" lvl="1" indent="0" algn="just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dirty="0">
                <a:latin typeface="Times New Roman"/>
                <a:ea typeface="Times New Roman"/>
              </a:rPr>
              <a:t>Formative assessment </a:t>
            </a:r>
            <a:r>
              <a:rPr lang="en-US" dirty="0" smtClean="0">
                <a:latin typeface="Times New Roman"/>
                <a:ea typeface="Times New Roman"/>
              </a:rPr>
              <a:t> (During)</a:t>
            </a:r>
            <a:endParaRPr lang="en-US" dirty="0">
              <a:latin typeface="Times New Roman"/>
              <a:ea typeface="Times New Roman"/>
            </a:endParaRPr>
          </a:p>
          <a:p>
            <a:pPr marL="457200" lvl="1" indent="0" algn="just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dirty="0" smtClean="0"/>
              <a:t>Summative assessment </a:t>
            </a:r>
            <a:r>
              <a:rPr lang="en-US" dirty="0" smtClean="0">
                <a:latin typeface="Times New Roman"/>
                <a:ea typeface="Times New Roman"/>
              </a:rPr>
              <a:t>(End)</a:t>
            </a:r>
            <a:endParaRPr lang="en-US" dirty="0">
              <a:latin typeface="Times New Roman"/>
              <a:ea typeface="Times New Roman"/>
            </a:endParaRPr>
          </a:p>
          <a:p>
            <a:pPr marL="457200" lvl="1" indent="0" algn="just">
              <a:spcBef>
                <a:spcPts val="0"/>
              </a:spcBef>
              <a:buNone/>
              <a:tabLst>
                <a:tab pos="457200" algn="l"/>
              </a:tabLs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4786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5400" dirty="0" smtClean="0">
                <a:solidFill>
                  <a:schemeClr val="bg1"/>
                </a:solidFill>
              </a:rPr>
              <a:t>a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229600" cy="39624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GB" sz="4000" dirty="0" smtClean="0"/>
          </a:p>
          <a:p>
            <a:pPr marL="0" lvl="0" indent="0">
              <a:buNone/>
            </a:pPr>
            <a:endParaRPr lang="en-GB" sz="4000" dirty="0"/>
          </a:p>
          <a:p>
            <a:pPr marL="0" lvl="0" indent="0">
              <a:buNone/>
            </a:pPr>
            <a:r>
              <a:rPr lang="en-GB" sz="4000" dirty="0" smtClean="0"/>
              <a:t>                         Activity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88484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971800" y="3352800"/>
            <a:ext cx="3352800" cy="6096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77500" lnSpcReduction="20000"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ANY QUESTION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80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THANKS</a:t>
            </a:r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endParaRPr lang="en-US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A8964-DFEE-4060-AF70-26D26537868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2065</TotalTime>
  <Words>182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Foundation of  Education  </vt:lpstr>
      <vt:lpstr>Contents</vt:lpstr>
      <vt:lpstr>Aims </vt:lpstr>
      <vt:lpstr>Curriculum </vt:lpstr>
      <vt:lpstr>Teaching Methods</vt:lpstr>
      <vt:lpstr>Assessment </vt:lpstr>
      <vt:lpstr>a</vt:lpstr>
      <vt:lpstr>THANKS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SOFTAGE</dc:creator>
  <cp:lastModifiedBy>Windows User</cp:lastModifiedBy>
  <cp:revision>123</cp:revision>
  <dcterms:created xsi:type="dcterms:W3CDTF">2019-02-18T15:01:28Z</dcterms:created>
  <dcterms:modified xsi:type="dcterms:W3CDTF">2020-11-13T15:59:18Z</dcterms:modified>
</cp:coreProperties>
</file>