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41EFA03-CE87-4127-8AA1-4A702F270AF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DB84416-8307-4009-AFCF-A9314CAD47A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1"/>
            <a:ext cx="7315200" cy="2590800"/>
          </a:xfrm>
        </p:spPr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Administration of the Sultanate of Delhi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114800"/>
            <a:ext cx="7315200" cy="21963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1206-1526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7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1429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sources of revenue in the Sultanate of Delhi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1"/>
            <a:ext cx="7315200" cy="4480560"/>
          </a:xfrm>
        </p:spPr>
        <p:txBody>
          <a:bodyPr/>
          <a:lstStyle/>
          <a:p>
            <a:pPr lvl="0"/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Zakat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(religious tax on the Muslims, which is 2.5% of their annual savings)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Jizya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(poll-tax levied on non-Muslims)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Import duties on merchandise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Ghanimah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(spoils of war or booty)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Ushr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(agricultural tax levied at the rate of 10% of the annual produce)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Kharaj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(tribute from the tributary states conquered by the Sultan)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1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1"/>
            <a:ext cx="7315200" cy="11429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Recruitment Policies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7315200" cy="4785360"/>
          </a:xfrm>
        </p:spPr>
        <p:txBody>
          <a:bodyPr>
            <a:normAutofit/>
          </a:bodyPr>
          <a:lstStyle/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nobility,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coalition of the Turks and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Taziks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 Tajiks.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Turks generally occupied all the senior military positions.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Tajik filled civil appointments.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Indian Muslims were generally excluded from high official positions.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Khalji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government was relatively more tolerant and inclusive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towards Indians.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Tughluq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era was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also marked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by appointment of Indians on high state positions.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444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1"/>
            <a:ext cx="7315200" cy="13715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Governance Patterns in the Sultanate of Delhi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70916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Different governance patterns in various regions.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At the centre, there was direct political control of the state.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 provincial capitals, garrison towns and important cities, there was relatively strong political control as compared to the rural areas.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There existed internally well-organized, self-administering and more or less independent sub-communities in rural areas in those days.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301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1219199"/>
          </a:xfrm>
        </p:spPr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evels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Political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uthority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861561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Iqta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unit of administration.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It was under the direct control of the Sultan or the centre.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iqta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were governed by the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Muqta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appointed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by the Sultan.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Wilayats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were province-like units of administration directly controlled by the centre.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wali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(like provincial governors, appointed by the Sultan) controlled their respective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wilayat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(iii) Tributary States existed in Delhi Sultanate, such as in Deccan under Sultan ‘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Ala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al-Din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Khalji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which were indirectly ruled by him.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complete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autonomy but they used to pay annual tribute or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khiraj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to the centre.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(iv)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Aqlim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was ruled by semi-independent Muslim kings, who occasionally used to send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khiraj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(tribute) to the centre.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57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1"/>
            <a:ext cx="73152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Layers of Administration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administrative structure of the Delhi Sultanate can be divided into three layers: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entral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rovincial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ocal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69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1"/>
            <a:ext cx="7315200" cy="13715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Central Administration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1"/>
            <a:ext cx="7315200" cy="4251960"/>
          </a:xfrm>
        </p:spPr>
        <p:txBody>
          <a:bodyPr/>
          <a:lstStyle/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Sultan was the head of the state and fountain-head of all the administrative structure.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Assisted by a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Wazir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or the prime minister, who was the in-charge of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Wizarat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 Head of the bureaucracy.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Next to him was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Mushrif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Mumalik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(the accountant general) and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Mustaufi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Mumalik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(the auditor general).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532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1447799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Departments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Centre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1"/>
            <a:ext cx="7315200" cy="4251960"/>
          </a:xfrm>
        </p:spPr>
        <p:txBody>
          <a:bodyPr/>
          <a:lstStyle/>
          <a:p>
            <a:endParaRPr lang="en-GB" dirty="0"/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Risalat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(Department for Religious Affairs) was placed under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Sadr al-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Sudur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Qaza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(Department for Justice) under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Qazi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al-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Quzzat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(the Chief Justice)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Mazalim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(Department for Grievance Redress) under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Amir-i Dad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Arz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(Military Department) was under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Ariz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Mumalik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82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762000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Insha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(Department for Royal Correspondence) was under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Dabir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Khas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Barid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(Information &amp; Espionage/Intelligence Department) was under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Barid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Mumalik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Khairat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(Charity Department) was meant for poor relief.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-i Amir-i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kohi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(Department for Agriculture) under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Amir-i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kohi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436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14477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officials at Center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953000"/>
          </a:xfrm>
        </p:spPr>
        <p:txBody>
          <a:bodyPr>
            <a:normAutofit fontScale="92500"/>
          </a:bodyPr>
          <a:lstStyle/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Wakil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-i Dar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was the chief dignitary of the royal household.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Amir-i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Hajib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was the chief chamberlain and the master of ceremonies at the court.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Kotwal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was the head of the Police Department.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Muhtasib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inspected the public morals and market practices.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Amir-i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Shikar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was responsible for the royal hunt.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Amir-i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Majlis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was responsible for organizing private parties for the Sultan.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Naqib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 ushers proclaimed royal orders to the army and to the general public.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Jandar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 the body-guards of the Sultan were responsible for the personal safety and security of the Sultan.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54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1"/>
            <a:ext cx="7315200" cy="1447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Provincial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 Local Administration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1"/>
            <a:ext cx="7315200" cy="4251960"/>
          </a:xfrm>
        </p:spPr>
        <p:txBody>
          <a:bodyPr/>
          <a:lstStyle/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Sultanate of Delhi was divided into provinces. 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provincial governors performed the same duties or functions which the Sultan performed at the centre.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Some of the governors were called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Muqti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while some were called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Wali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Wali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were more powerful than the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Muqti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2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Provinces were sub-divided into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shiqq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sarkar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(districts), which were placed under the charge of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Shiqdar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(district officers). 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Next unit of administration was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parganah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(towns), where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Chaudhari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was the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parganah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officer. 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At local level, in villages there were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panchayat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which controlled the local administration. 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5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Fiscal Administration of the Sultanate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315200" cy="4023360"/>
          </a:xfrm>
        </p:spPr>
        <p:txBody>
          <a:bodyPr>
            <a:normAutofit/>
          </a:bodyPr>
          <a:lstStyle/>
          <a:p>
            <a:pPr lvl="0"/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-i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Riyasat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was placed under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Rais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who was responsible for regulating the market affairs and economy. 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 the provinces, Sahib al-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Amil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was responsible for collection of revenue.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3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39</TotalTime>
  <Words>689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Perspective</vt:lpstr>
      <vt:lpstr>Administration of the Sultanate of Delhi </vt:lpstr>
      <vt:lpstr>Layers of Administration</vt:lpstr>
      <vt:lpstr>Central Administration  </vt:lpstr>
      <vt:lpstr>Main Departments at the Centre</vt:lpstr>
      <vt:lpstr>PowerPoint Presentation</vt:lpstr>
      <vt:lpstr>Other important officials at Center</vt:lpstr>
      <vt:lpstr>Provincial and Local Administration </vt:lpstr>
      <vt:lpstr>PowerPoint Presentation</vt:lpstr>
      <vt:lpstr>Fiscal Administration of the Sultanate </vt:lpstr>
      <vt:lpstr>The sources of revenue in the Sultanate of Delhi</vt:lpstr>
      <vt:lpstr>Recruitment Policies  </vt:lpstr>
      <vt:lpstr>Governance Patterns in the Sultanate of Delhi  </vt:lpstr>
      <vt:lpstr>Levels of Political Authority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Administration of the Sultanate of Delhi</dc:title>
  <dc:creator>CIIT</dc:creator>
  <cp:lastModifiedBy>CIIT</cp:lastModifiedBy>
  <cp:revision>9</cp:revision>
  <dcterms:created xsi:type="dcterms:W3CDTF">2020-05-05T05:14:05Z</dcterms:created>
  <dcterms:modified xsi:type="dcterms:W3CDTF">2020-05-11T04:58:21Z</dcterms:modified>
</cp:coreProperties>
</file>