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F606ED27-644B-0C44-AFA0-51E4B1515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361766"/>
            <a:ext cx="9753599" cy="195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18C990-E0C1-2B45-BD8B-809E8DCD1EB9}"/>
              </a:ext>
            </a:extLst>
          </p:cNvPr>
          <p:cNvSpPr txBox="1"/>
          <p:nvPr/>
        </p:nvSpPr>
        <p:spPr>
          <a:xfrm>
            <a:off x="3964781" y="27432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KAWISH COMPUTERS</dc:creator>
  <cp:lastModifiedBy>KAWISH COMPUTERS</cp:lastModifiedBy>
  <cp:revision>2</cp:revision>
  <dcterms:created xsi:type="dcterms:W3CDTF">2021-04-14T04:28:48Z</dcterms:created>
  <dcterms:modified xsi:type="dcterms:W3CDTF">2021-04-23T06:50:38Z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2021-04-14T00:00:00Z</vt:filetime>
  </property>
  <property fmtid="{D5CDD505-2E9C-101B-9397-08002B2CF9AE}" pid="3" name="LastSaved">
    <vt:filetime>2021-04-14T00:00:00Z</vt:filetime>
  </property>
</Properties>
</file>