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686B96-304E-4FB6-BD7B-6A9C357569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D8E1F0-E73B-4255-BEE7-09471C67D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gelfire.com/super2/geopak/plateaues.html" TargetMode="External"/><Relationship Id="rId2" Type="http://schemas.openxmlformats.org/officeDocument/2006/relationships/hyperlink" Target="https://www.slideshare.net/Mehro6/physical-features-of-pakistan-5259153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hsprogram.com/pubs/pdf/FR29/01Chapter1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2800" b="1" dirty="0" smtClean="0"/>
              <a:t>History and Geography</a:t>
            </a:r>
          </a:p>
          <a:p>
            <a:pPr algn="r"/>
            <a:r>
              <a:rPr lang="en-US" sz="2800" b="1" dirty="0" smtClean="0"/>
              <a:t>BS-III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4800" b="1" smtClean="0"/>
              <a:t>Land Features of Pakistan</a:t>
            </a:r>
            <a:endParaRPr 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Western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Hindu </a:t>
            </a:r>
            <a:r>
              <a:rPr lang="en-US" b="1" dirty="0" smtClean="0"/>
              <a:t>Kush Mountains: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Originates </a:t>
            </a:r>
            <a:r>
              <a:rPr lang="en-US" dirty="0" smtClean="0"/>
              <a:t>from Pamir plateau.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Highest </a:t>
            </a:r>
            <a:r>
              <a:rPr lang="en-US" dirty="0" smtClean="0"/>
              <a:t>peaks are </a:t>
            </a:r>
            <a:r>
              <a:rPr lang="en-US" dirty="0" err="1" smtClean="0"/>
              <a:t>Noshaq</a:t>
            </a:r>
            <a:r>
              <a:rPr lang="en-US" dirty="0" smtClean="0"/>
              <a:t> (7369 m) and </a:t>
            </a:r>
            <a:r>
              <a:rPr lang="en-US" dirty="0" err="1" smtClean="0"/>
              <a:t>Tirch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(7690 m)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</a:t>
            </a:r>
            <a:r>
              <a:rPr lang="en-US" dirty="0" smtClean="0"/>
              <a:t>ies </a:t>
            </a:r>
            <a:r>
              <a:rPr lang="en-US" dirty="0" smtClean="0"/>
              <a:t>in the west of Himalaya and </a:t>
            </a:r>
            <a:r>
              <a:rPr lang="en-US" dirty="0" err="1" smtClean="0"/>
              <a:t>karakorum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Highlands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Western </a:t>
            </a:r>
            <a:r>
              <a:rPr lang="en-US" dirty="0" smtClean="0"/>
              <a:t>highland comprises of the following three mountain ranges.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sz="3200" b="1" dirty="0" smtClean="0"/>
              <a:t>The </a:t>
            </a:r>
            <a:r>
              <a:rPr lang="en-US" sz="3200" b="1" dirty="0" err="1" smtClean="0"/>
              <a:t>koh</a:t>
            </a:r>
            <a:r>
              <a:rPr lang="en-US" sz="3200" b="1" dirty="0" smtClean="0"/>
              <a:t>-e-</a:t>
            </a:r>
            <a:r>
              <a:rPr lang="en-US" sz="3200" b="1" dirty="0" err="1" smtClean="0"/>
              <a:t>sofaid</a:t>
            </a:r>
            <a:r>
              <a:rPr lang="en-US" sz="3200" b="1" dirty="0" smtClean="0"/>
              <a:t> ranges: </a:t>
            </a: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1</a:t>
            </a:r>
            <a:r>
              <a:rPr lang="en-US" dirty="0" smtClean="0"/>
              <a:t>. Average height is about 3600 m 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2</a:t>
            </a:r>
            <a:r>
              <a:rPr lang="en-US" dirty="0" smtClean="0"/>
              <a:t>. Highest peak is </a:t>
            </a:r>
            <a:r>
              <a:rPr lang="en-US" dirty="0" err="1" smtClean="0"/>
              <a:t>Sikaram</a:t>
            </a:r>
            <a:r>
              <a:rPr lang="en-US" dirty="0" smtClean="0"/>
              <a:t> (4700 m</a:t>
            </a:r>
            <a:r>
              <a:rPr lang="en-US" dirty="0" smtClean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</a:t>
            </a:r>
            <a:r>
              <a:rPr lang="en-US" dirty="0" smtClean="0"/>
              <a:t>3. Located in East-West Direction 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Kurram</a:t>
            </a:r>
            <a:r>
              <a:rPr lang="en-US" dirty="0" smtClean="0"/>
              <a:t> and </a:t>
            </a:r>
            <a:r>
              <a:rPr lang="en-US" dirty="0" err="1" smtClean="0"/>
              <a:t>Kohat</a:t>
            </a:r>
            <a:r>
              <a:rPr lang="en-US" dirty="0" smtClean="0"/>
              <a:t> valley lies in this range.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Highlands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lain" startAt="2"/>
            </a:pPr>
            <a:r>
              <a:rPr lang="en-US" sz="3200" b="1" dirty="0" smtClean="0"/>
              <a:t>Waziristan </a:t>
            </a:r>
            <a:r>
              <a:rPr lang="en-US" sz="3200" b="1" dirty="0" smtClean="0"/>
              <a:t>hills: </a:t>
            </a:r>
            <a:endParaRPr lang="en-US" sz="3200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Located </a:t>
            </a:r>
            <a:r>
              <a:rPr lang="en-US" dirty="0" smtClean="0"/>
              <a:t>between </a:t>
            </a:r>
            <a:r>
              <a:rPr lang="en-US" dirty="0" err="1" smtClean="0"/>
              <a:t>Gomal</a:t>
            </a:r>
            <a:r>
              <a:rPr lang="en-US" dirty="0" smtClean="0"/>
              <a:t> and </a:t>
            </a:r>
            <a:r>
              <a:rPr lang="en-US" dirty="0" err="1" smtClean="0"/>
              <a:t>Kurram</a:t>
            </a:r>
            <a:r>
              <a:rPr lang="en-US" dirty="0" smtClean="0"/>
              <a:t> river. 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Its </a:t>
            </a:r>
            <a:r>
              <a:rPr lang="en-US" dirty="0" smtClean="0"/>
              <a:t>Height ranges from 1500 - 3000 meter. 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These </a:t>
            </a:r>
            <a:r>
              <a:rPr lang="en-US" dirty="0" smtClean="0"/>
              <a:t>range forms the border between Afghanistan and Pakistan 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</a:t>
            </a:r>
            <a:r>
              <a:rPr lang="en-US" dirty="0" smtClean="0"/>
              <a:t>Famous Khyber pass lies in this Range.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Highlands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3. The </a:t>
            </a:r>
            <a:r>
              <a:rPr lang="en-US" sz="3200" b="1" dirty="0" err="1" smtClean="0"/>
              <a:t>Suleman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Kirthar</a:t>
            </a:r>
            <a:r>
              <a:rPr lang="en-US" sz="3200" b="1" dirty="0" smtClean="0"/>
              <a:t> Ranges: </a:t>
            </a:r>
            <a:endParaRPr lang="en-US" sz="3200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Starts </a:t>
            </a:r>
            <a:r>
              <a:rPr lang="en-US" dirty="0" smtClean="0"/>
              <a:t>from South of </a:t>
            </a:r>
            <a:r>
              <a:rPr lang="en-US" dirty="0" err="1" smtClean="0"/>
              <a:t>Gomal</a:t>
            </a:r>
            <a:r>
              <a:rPr lang="en-US" dirty="0" smtClean="0"/>
              <a:t> River 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</a:t>
            </a:r>
            <a:r>
              <a:rPr lang="en-US" dirty="0" smtClean="0"/>
              <a:t>Lies between the Baluchistan plateau and the Indus </a:t>
            </a:r>
            <a:r>
              <a:rPr lang="en-US" dirty="0" smtClean="0"/>
              <a:t>river.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</a:t>
            </a:r>
            <a:r>
              <a:rPr lang="en-US" dirty="0" smtClean="0"/>
              <a:t>Average height is about 600 m</a:t>
            </a:r>
            <a:r>
              <a:rPr lang="en-US" dirty="0" smtClean="0"/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 </a:t>
            </a:r>
            <a:r>
              <a:rPr lang="en-US" dirty="0" err="1" smtClean="0"/>
              <a:t>Takht</a:t>
            </a:r>
            <a:r>
              <a:rPr lang="en-US" dirty="0" smtClean="0"/>
              <a:t>-e-</a:t>
            </a:r>
            <a:r>
              <a:rPr lang="en-US" dirty="0" err="1" smtClean="0"/>
              <a:t>Suleman</a:t>
            </a:r>
            <a:r>
              <a:rPr lang="en-US" dirty="0" smtClean="0"/>
              <a:t> is the highest point (3487 m) 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</a:t>
            </a:r>
            <a:r>
              <a:rPr lang="en-US" dirty="0" smtClean="0"/>
              <a:t>In south The </a:t>
            </a:r>
            <a:r>
              <a:rPr lang="en-US" dirty="0" err="1" smtClean="0"/>
              <a:t>Suleman</a:t>
            </a:r>
            <a:r>
              <a:rPr lang="en-US" dirty="0" smtClean="0"/>
              <a:t> joins the </a:t>
            </a:r>
            <a:r>
              <a:rPr lang="en-US" dirty="0" err="1" smtClean="0"/>
              <a:t>kirthar</a:t>
            </a:r>
            <a:r>
              <a:rPr lang="en-US" dirty="0" smtClean="0"/>
              <a:t> range</a:t>
            </a:r>
            <a:r>
              <a:rPr lang="en-US" dirty="0" smtClean="0"/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 </a:t>
            </a:r>
            <a:r>
              <a:rPr lang="en-US" dirty="0" err="1" smtClean="0"/>
              <a:t>Kirthar</a:t>
            </a:r>
            <a:r>
              <a:rPr lang="en-US" dirty="0" smtClean="0"/>
              <a:t> </a:t>
            </a:r>
            <a:r>
              <a:rPr lang="en-US" dirty="0" smtClean="0"/>
              <a:t>merges into the </a:t>
            </a:r>
            <a:r>
              <a:rPr lang="en-US" dirty="0" err="1" smtClean="0"/>
              <a:t>kohistan</a:t>
            </a:r>
            <a:r>
              <a:rPr lang="en-US" dirty="0" smtClean="0"/>
              <a:t> area of </a:t>
            </a:r>
            <a:r>
              <a:rPr lang="en-US" dirty="0" err="1" smtClean="0"/>
              <a:t>Sindh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ooo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Whole Indus plain comprises the 20% of the </a:t>
            </a:r>
            <a:r>
              <a:rPr lang="en-US" dirty="0" smtClean="0"/>
              <a:t>Pakistan.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can divide it into three parts;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Upper Indus Plain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. Lower Indus Plain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 Deltaic Plain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5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Upper Indus Plains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</a:t>
            </a:r>
            <a:r>
              <a:rPr lang="en-US" dirty="0" smtClean="0"/>
              <a:t>Extends from </a:t>
            </a:r>
            <a:r>
              <a:rPr lang="en-US" dirty="0" err="1" smtClean="0"/>
              <a:t>Attock</a:t>
            </a:r>
            <a:r>
              <a:rPr lang="en-US" dirty="0" smtClean="0"/>
              <a:t> to </a:t>
            </a:r>
            <a:r>
              <a:rPr lang="en-US" dirty="0" err="1" smtClean="0"/>
              <a:t>Mithan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 smtClean="0"/>
              <a:t>Jhelum, Chenab, Ravi and Sutlej are the Eastern tributaries of river Indus.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The area between the two </a:t>
            </a:r>
            <a:r>
              <a:rPr lang="en-US" dirty="0" smtClean="0"/>
              <a:t>tributaries </a:t>
            </a:r>
            <a:r>
              <a:rPr lang="en-US" dirty="0" smtClean="0"/>
              <a:t>is called </a:t>
            </a:r>
            <a:r>
              <a:rPr lang="en-US" dirty="0" err="1" smtClean="0"/>
              <a:t>Doab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 smtClean="0"/>
              <a:t>All the tributaries meet at the point called </a:t>
            </a:r>
            <a:r>
              <a:rPr lang="en-US" dirty="0" err="1" smtClean="0"/>
              <a:t>Panjnad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323" t="56355" r="47484" b="186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b="1" dirty="0" smtClean="0"/>
              <a:t>The Lower Indus Plains: </a:t>
            </a:r>
            <a:endParaRPr lang="en-US" b="1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extends from </a:t>
            </a:r>
            <a:r>
              <a:rPr lang="en-US" dirty="0" err="1" smtClean="0"/>
              <a:t>Mithan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to </a:t>
            </a:r>
            <a:r>
              <a:rPr lang="en-US" dirty="0" err="1" smtClean="0"/>
              <a:t>Thatta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is the old stage of river Indus. 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 smtClean="0"/>
              <a:t>to the very less gradient speed of Indus is very slow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Pakistan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Neighbors of Pakistan Coordinates: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Latitude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smtClean="0"/>
              <a:t>24° N - 37 °</a:t>
            </a:r>
            <a:r>
              <a:rPr lang="en-US" dirty="0" smtClean="0"/>
              <a:t>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Longitude: </a:t>
            </a:r>
            <a:r>
              <a:rPr lang="en-US" dirty="0" smtClean="0"/>
              <a:t>61 °E - 75.5 ° E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Total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Area: </a:t>
            </a:r>
            <a:r>
              <a:rPr lang="en-US" dirty="0" smtClean="0"/>
              <a:t>796,096 sq km </a:t>
            </a: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Altitude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endParaRPr lang="en-US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Highest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point: </a:t>
            </a:r>
            <a:r>
              <a:rPr lang="en-US" dirty="0" smtClean="0"/>
              <a:t>K-2 (8611m)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Deepest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point: </a:t>
            </a:r>
            <a:r>
              <a:rPr lang="en-US" dirty="0" err="1" smtClean="0"/>
              <a:t>Dasu</a:t>
            </a:r>
            <a:r>
              <a:rPr lang="en-US" dirty="0" smtClean="0"/>
              <a:t> </a:t>
            </a:r>
            <a:r>
              <a:rPr lang="en-US" dirty="0" err="1" smtClean="0"/>
              <a:t>patan</a:t>
            </a:r>
            <a:r>
              <a:rPr lang="en-US" dirty="0" smtClean="0"/>
              <a:t> (6500m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Lowest point: </a:t>
            </a:r>
            <a:r>
              <a:rPr lang="en-US" dirty="0" smtClean="0"/>
              <a:t>Sea level 0 (feet)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200" b="1" dirty="0" smtClean="0"/>
              <a:t>The Deltaic Plain: </a:t>
            </a:r>
            <a:endParaRPr lang="en-US" sz="3200" b="1" dirty="0" smtClean="0"/>
          </a:p>
          <a:p>
            <a:r>
              <a:rPr lang="en-US" dirty="0" smtClean="0"/>
              <a:t> </a:t>
            </a:r>
            <a:r>
              <a:rPr lang="en-US" dirty="0" smtClean="0"/>
              <a:t>Total length is 1000 km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smtClean="0"/>
              <a:t>While 700 Km lies in Baluchistan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smtClean="0"/>
              <a:t>And about 300 km lies in Sind. </a:t>
            </a:r>
          </a:p>
          <a:p>
            <a:r>
              <a:rPr lang="en-US" dirty="0" err="1" smtClean="0"/>
              <a:t>Thatta</a:t>
            </a:r>
            <a:r>
              <a:rPr lang="en-US" dirty="0" smtClean="0"/>
              <a:t> </a:t>
            </a:r>
            <a:r>
              <a:rPr lang="en-US" dirty="0" smtClean="0"/>
              <a:t>and Badin districts in Sind. </a:t>
            </a:r>
          </a:p>
          <a:p>
            <a:r>
              <a:rPr lang="en-US" dirty="0" smtClean="0"/>
              <a:t>Mangrove </a:t>
            </a:r>
            <a:r>
              <a:rPr lang="en-US" dirty="0" smtClean="0"/>
              <a:t>forests are the significant feature of the Sind Deltaic plain.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coastal area lies in Baluchistan is called </a:t>
            </a:r>
            <a:r>
              <a:rPr lang="en-US" dirty="0" err="1" smtClean="0"/>
              <a:t>makran</a:t>
            </a:r>
            <a:r>
              <a:rPr lang="en-US" dirty="0" smtClean="0"/>
              <a:t> coastal plain.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686" t="22100" r="39216" b="186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 of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err="1" smtClean="0"/>
              <a:t>Thar</a:t>
            </a:r>
            <a:r>
              <a:rPr lang="en-US" sz="3200" b="1" dirty="0" smtClean="0"/>
              <a:t> </a:t>
            </a:r>
            <a:r>
              <a:rPr lang="en-US" sz="3200" b="1" dirty="0" smtClean="0"/>
              <a:t>Desert: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desert lies in the South east of Pakistan.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desert is the extension of Rajasthan desert of India.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Section of this desert situated in the Bahawalpur division is called </a:t>
            </a:r>
            <a:r>
              <a:rPr lang="en-US" b="1" dirty="0" err="1" smtClean="0"/>
              <a:t>Cholistan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 of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b="1" dirty="0" err="1" smtClean="0"/>
              <a:t>Thal</a:t>
            </a:r>
            <a:r>
              <a:rPr lang="en-US" sz="3200" b="1" dirty="0" smtClean="0"/>
              <a:t> Desert: 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Thal</a:t>
            </a:r>
            <a:r>
              <a:rPr lang="en-US" dirty="0" smtClean="0"/>
              <a:t> desert lies between the River Indus and Jhelum.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200" b="1" dirty="0" err="1" smtClean="0"/>
              <a:t>Kharan</a:t>
            </a:r>
            <a:r>
              <a:rPr lang="en-US" sz="3200" b="1" dirty="0" smtClean="0"/>
              <a:t> Desert: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Kharan</a:t>
            </a:r>
            <a:r>
              <a:rPr lang="en-US" dirty="0" smtClean="0"/>
              <a:t> desert located in the North west Baluchistan.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The average rainfall is less than 100 mm.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erts_of_Pakista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Plateaus of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Plateaus </a:t>
            </a:r>
            <a:r>
              <a:rPr lang="en-US" sz="3200" b="1" dirty="0" smtClean="0"/>
              <a:t>of Pakistan </a:t>
            </a: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Baluchistan </a:t>
            </a:r>
            <a:r>
              <a:rPr lang="en-US" dirty="0" smtClean="0"/>
              <a:t>Plateau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Potowar</a:t>
            </a:r>
            <a:r>
              <a:rPr lang="en-US" dirty="0" smtClean="0"/>
              <a:t> </a:t>
            </a:r>
            <a:r>
              <a:rPr lang="en-US" dirty="0" smtClean="0"/>
              <a:t>Plateau and Salt Range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Plateaus of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The </a:t>
            </a:r>
            <a:r>
              <a:rPr lang="en-US" sz="3200" b="1" dirty="0" smtClean="0"/>
              <a:t>Baluchistan Plateau: </a:t>
            </a: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Located </a:t>
            </a:r>
            <a:r>
              <a:rPr lang="en-US" dirty="0" smtClean="0"/>
              <a:t>in Southwest of Pakistan.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</a:t>
            </a:r>
            <a:r>
              <a:rPr lang="en-US" dirty="0" smtClean="0"/>
              <a:t>height is about 300 – 600 meters.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Very </a:t>
            </a:r>
            <a:r>
              <a:rPr lang="en-US" dirty="0" smtClean="0"/>
              <a:t>rich in mineral resources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Scanty Rain fall.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Inland </a:t>
            </a:r>
            <a:r>
              <a:rPr lang="en-US" dirty="0" smtClean="0"/>
              <a:t>drainage.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/>
              <a:t>Plateaus of Pakistan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Potwar</a:t>
            </a:r>
            <a:r>
              <a:rPr lang="en-US" dirty="0" smtClean="0"/>
              <a:t> Plateau &amp; The Salt Range: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Located between River Indus &amp; River Jhelum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. Height 300 to 600 meters from sea level.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Soan</a:t>
            </a:r>
            <a:r>
              <a:rPr lang="en-US" dirty="0" smtClean="0"/>
              <a:t> River is main river. It </a:t>
            </a:r>
            <a:r>
              <a:rPr lang="en-US" dirty="0" smtClean="0"/>
              <a:t>is mainly </a:t>
            </a:r>
            <a:r>
              <a:rPr lang="en-US" dirty="0" smtClean="0"/>
              <a:t>used for agriculture.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dirty="0" smtClean="0"/>
              <a:t>. Rich in minerals like rock salt, gypsum, lime stone, coal, marble, clays, dolomite &amp; soapstone and oil.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</a:t>
            </a:r>
            <a:r>
              <a:rPr lang="en-US" dirty="0" smtClean="0"/>
              <a:t>. While average height of Salt range is 750 to 900m.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6</a:t>
            </a:r>
            <a:r>
              <a:rPr lang="en-US" dirty="0" smtClean="0"/>
              <a:t>. </a:t>
            </a:r>
            <a:r>
              <a:rPr lang="en-US" dirty="0" err="1" smtClean="0"/>
              <a:t>Sakesar</a:t>
            </a:r>
            <a:r>
              <a:rPr lang="en-US" dirty="0" smtClean="0"/>
              <a:t> Peak is the highest point in the Salt Range at a height of 1527m.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tea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8627" t="20567" r="17647" b="150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the </a:t>
            </a:r>
            <a:r>
              <a:rPr lang="en-US" dirty="0" err="1" smtClean="0">
                <a:hlinkClick r:id="rId3"/>
              </a:rPr>
              <a:t>plateaues</a:t>
            </a:r>
            <a:r>
              <a:rPr lang="en-US" dirty="0" smtClean="0">
                <a:hlinkClick r:id="rId3"/>
              </a:rPr>
              <a:t> (angelfire.com)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Physical </a:t>
            </a:r>
            <a:r>
              <a:rPr lang="en-US" dirty="0" smtClean="0">
                <a:hlinkClick r:id="rId2"/>
              </a:rPr>
              <a:t>Features Of Pakistan (slideshare.net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Pakistan Chapter 1 (dhsprogram.com)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706" t="25587" r="38235" b="13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kistan-province-map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Division of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Generally </a:t>
            </a:r>
            <a:r>
              <a:rPr lang="en-US" dirty="0" smtClean="0"/>
              <a:t>We can classify the Pakistan into Four Major Physical </a:t>
            </a:r>
            <a:r>
              <a:rPr lang="en-US" dirty="0" smtClean="0"/>
              <a:t>divisions </a:t>
            </a:r>
            <a:r>
              <a:rPr lang="en-US" dirty="0" smtClean="0"/>
              <a:t>which are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1. Mountains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. Plains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 Plateaus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dirty="0" smtClean="0"/>
              <a:t>. Deserts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Mountains There are three distinct Mountain ranges </a:t>
            </a:r>
            <a:endParaRPr lang="en-US" dirty="0" smtClean="0"/>
          </a:p>
          <a:p>
            <a:r>
              <a:rPr lang="en-US" sz="3100" b="1" dirty="0" smtClean="0"/>
              <a:t>Northern </a:t>
            </a:r>
            <a:r>
              <a:rPr lang="en-US" sz="3100" b="1" dirty="0" smtClean="0"/>
              <a:t>Mountains 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dirty="0" smtClean="0"/>
              <a:t>Karakoram Ranges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Himalaya Ranges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Greater Himalayas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Lesser Himalayas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Siwaliks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sz="3100" b="1" dirty="0" smtClean="0"/>
              <a:t>North </a:t>
            </a:r>
            <a:r>
              <a:rPr lang="en-US" sz="3100" b="1" dirty="0" smtClean="0"/>
              <a:t>Western Mountains </a:t>
            </a:r>
            <a:endParaRPr lang="en-US" b="1" dirty="0" smtClean="0"/>
          </a:p>
          <a:p>
            <a:r>
              <a:rPr lang="en-US" dirty="0" err="1" smtClean="0"/>
              <a:t>Hindukush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sz="3300" b="1" dirty="0" smtClean="0"/>
              <a:t>Western </a:t>
            </a:r>
            <a:r>
              <a:rPr lang="en-US" sz="3300" b="1" dirty="0" smtClean="0"/>
              <a:t>Mountains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Safed</a:t>
            </a:r>
            <a:r>
              <a:rPr lang="en-US" dirty="0" smtClean="0"/>
              <a:t> </a:t>
            </a:r>
            <a:r>
              <a:rPr lang="en-US" dirty="0" err="1" smtClean="0"/>
              <a:t>Koh</a:t>
            </a:r>
            <a:r>
              <a:rPr lang="en-US" dirty="0" smtClean="0"/>
              <a:t> Ranges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Waziristan Hills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Suleman</a:t>
            </a:r>
            <a:r>
              <a:rPr lang="en-US" dirty="0" smtClean="0"/>
              <a:t> and </a:t>
            </a:r>
            <a:r>
              <a:rPr lang="en-US" dirty="0" err="1" smtClean="0"/>
              <a:t>Kirthar</a:t>
            </a:r>
            <a:r>
              <a:rPr lang="en-US" dirty="0" smtClean="0"/>
              <a:t> Range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706" t="25587" r="39216" b="15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Karakorum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</a:t>
            </a:r>
            <a:r>
              <a:rPr lang="en-US" dirty="0" smtClean="0"/>
              <a:t>height is about 6100 meter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Goodwin </a:t>
            </a:r>
            <a:r>
              <a:rPr lang="en-US" dirty="0" smtClean="0"/>
              <a:t>Austin (K-2) 2nd highest peak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</TotalTime>
  <Words>799</Words>
  <Application>Microsoft Office PowerPoint</Application>
  <PresentationFormat>On-screen Show (4:3)</PresentationFormat>
  <Paragraphs>122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Land Features of Pakistan</vt:lpstr>
      <vt:lpstr>Pakistan</vt:lpstr>
      <vt:lpstr>Slide 3</vt:lpstr>
      <vt:lpstr>Slide 4</vt:lpstr>
      <vt:lpstr>Slide 5</vt:lpstr>
      <vt:lpstr>Physical Division of Pakistan</vt:lpstr>
      <vt:lpstr>Mountains</vt:lpstr>
      <vt:lpstr>Slide 8</vt:lpstr>
      <vt:lpstr>Northern Mountains</vt:lpstr>
      <vt:lpstr>North Western Mountains</vt:lpstr>
      <vt:lpstr>Western Highlands</vt:lpstr>
      <vt:lpstr>Western Highlands</vt:lpstr>
      <vt:lpstr>Western Highlands</vt:lpstr>
      <vt:lpstr>Slide 14</vt:lpstr>
      <vt:lpstr>The Indus Plains</vt:lpstr>
      <vt:lpstr>Slide 16</vt:lpstr>
      <vt:lpstr>The Indus Plains</vt:lpstr>
      <vt:lpstr>Slide 18</vt:lpstr>
      <vt:lpstr>The Indus Plains</vt:lpstr>
      <vt:lpstr>The Indus Plains</vt:lpstr>
      <vt:lpstr>Slide 21</vt:lpstr>
      <vt:lpstr>Deserts of Pakistan</vt:lpstr>
      <vt:lpstr>Deserts of Pakistan</vt:lpstr>
      <vt:lpstr>Slide 24</vt:lpstr>
      <vt:lpstr>The Plateaus of Pakistan</vt:lpstr>
      <vt:lpstr>Slide 26</vt:lpstr>
      <vt:lpstr>The Plateaus of Pakistan</vt:lpstr>
      <vt:lpstr>The Plateaus of Pakistan</vt:lpstr>
      <vt:lpstr>Slide 29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Features of Pakistan</dc:title>
  <dc:creator>YaQooB LaK</dc:creator>
  <cp:lastModifiedBy>YaQooB LaK</cp:lastModifiedBy>
  <cp:revision>2</cp:revision>
  <dcterms:created xsi:type="dcterms:W3CDTF">2020-12-08T04:28:34Z</dcterms:created>
  <dcterms:modified xsi:type="dcterms:W3CDTF">2020-12-08T05:55:40Z</dcterms:modified>
</cp:coreProperties>
</file>