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1A9F59-6697-491C-A3F9-BDD3FFB7A94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0B9712-0B9F-42F1-ACFF-CA6A7FEA86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Distribution of Halophytes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4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in Pakistan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alophytic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vegetation of Pakistan is quite diverse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410 species from 58 families. The highest number of halophyte species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present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Chenopodiaceae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halophytes of Pakistan constitute about 19%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Most of the halophytic species in Pakistan are present 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Blaochistan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plains (182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whereas, others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coastal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areas (163), moist mountains (149),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arid mountains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(93),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Potwar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plateau (76), and deserts</a:t>
            </a:r>
          </a:p>
        </p:txBody>
      </p:sp>
    </p:spTree>
    <p:extLst>
      <p:ext uri="{BB962C8B-B14F-4D97-AF65-F5344CB8AC3E}">
        <p14:creationId xmlns:p14="http://schemas.microsoft.com/office/powerpoint/2010/main" val="225134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of Halophytes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Marine halophytes</a:t>
            </a:r>
          </a:p>
          <a:p>
            <a:pPr eaLnBrk="1" hangingPunct="1"/>
            <a:r>
              <a:rPr lang="en-US" smtClean="0"/>
              <a:t>Mangroves</a:t>
            </a:r>
          </a:p>
          <a:p>
            <a:pPr eaLnBrk="1" hangingPunct="1"/>
            <a:r>
              <a:rPr lang="en-US" smtClean="0"/>
              <a:t>Coastal strand </a:t>
            </a:r>
          </a:p>
          <a:p>
            <a:pPr eaLnBrk="1" hangingPunct="1"/>
            <a:r>
              <a:rPr lang="en-US" smtClean="0"/>
              <a:t>Salt marshes</a:t>
            </a: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762000" y="4419600"/>
            <a:ext cx="7677150" cy="1477963"/>
            <a:chOff x="432" y="2880"/>
            <a:chExt cx="4836" cy="931"/>
          </a:xfrm>
        </p:grpSpPr>
        <p:pic>
          <p:nvPicPr>
            <p:cNvPr id="8198" name="Picture 4" descr="\\Www_serv1\www-docs\people\hosier\BIE\bieimages\slides\black mangrov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80"/>
              <a:ext cx="1428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\\Www_serv1\www-docs\people\hosier\BIE\bieimages\slides\photoblocks\colorfuldun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80"/>
              <a:ext cx="134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\\Www_serv1\www-docs\people\hosier\BIE\bieimages\slides\saltmars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80"/>
              <a:ext cx="1392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\\Www_serv1\www-docs\people\hosier\BIE\bieimages\slides\intertid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09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28600"/>
            <a:ext cx="63938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u="heavy" dirty="0">
                <a:solidFill>
                  <a:schemeClr val="tx1"/>
                </a:solidFill>
                <a:uFill>
                  <a:solidFill>
                    <a:srgbClr val="77923B"/>
                  </a:solidFill>
                </a:uFill>
                <a:latin typeface="Times New Roman" pitchFamily="18" charset="0"/>
                <a:cs typeface="Times New Roman" pitchFamily="18" charset="0"/>
              </a:rPr>
              <a:t>TYPES OF</a:t>
            </a:r>
            <a:r>
              <a:rPr b="1" u="heavy" spc="-80" dirty="0">
                <a:solidFill>
                  <a:schemeClr val="tx1"/>
                </a:solidFill>
                <a:uFill>
                  <a:solidFill>
                    <a:srgbClr val="77923B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u="heavy" dirty="0">
                <a:solidFill>
                  <a:schemeClr val="tx1"/>
                </a:solidFill>
                <a:uFill>
                  <a:solidFill>
                    <a:srgbClr val="77923B"/>
                  </a:solidFill>
                </a:uFill>
                <a:latin typeface="Times New Roman" pitchFamily="18" charset="0"/>
                <a:cs typeface="Times New Roman" pitchFamily="18" charset="0"/>
              </a:rPr>
              <a:t>HALOPHYTES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21024"/>
            <a:ext cx="7891145" cy="5257850"/>
          </a:xfrm>
          <a:prstGeom prst="rect">
            <a:avLst/>
          </a:prstGeom>
        </p:spPr>
        <p:txBody>
          <a:bodyPr vert="horz" wrap="square" lIns="0" tIns="28194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220"/>
              </a:spcBef>
            </a:pPr>
            <a:r>
              <a:rPr sz="3200" b="1" u="heavy" spc="-10" dirty="0">
                <a:uFill>
                  <a:solidFill>
                    <a:srgbClr val="548ED4"/>
                  </a:solidFill>
                </a:u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3200" b="1" u="heavy" spc="-10" dirty="0" smtClean="0">
                <a:uFill>
                  <a:solidFill>
                    <a:srgbClr val="548ED4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u="heavy" spc="-10" dirty="0" smtClean="0">
                <a:uFill>
                  <a:solidFill>
                    <a:srgbClr val="548ED4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heavy" spc="-10" dirty="0" smtClean="0">
                <a:uFill>
                  <a:solidFill>
                    <a:srgbClr val="548ED4"/>
                  </a:solidFill>
                </a:uFill>
                <a:latin typeface="Times New Roman" pitchFamily="18" charset="0"/>
                <a:cs typeface="Times New Roman" pitchFamily="18" charset="0"/>
              </a:rPr>
              <a:t>LITHOPHILOUS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They grow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rocks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rocks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55244">
              <a:lnSpc>
                <a:spcPct val="100000"/>
              </a:lnSpc>
              <a:spcBef>
                <a:spcPts val="1760"/>
              </a:spcBef>
            </a:pPr>
            <a:r>
              <a:rPr sz="3200" b="1" u="heavy" spc="-10" dirty="0">
                <a:uFill>
                  <a:solidFill>
                    <a:srgbClr val="8EB4E2"/>
                  </a:solidFill>
                </a:u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3200" b="1" u="heavy" spc="-10" dirty="0" smtClean="0">
                <a:uFill>
                  <a:solidFill>
                    <a:srgbClr val="8EB4E2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u="heavy" spc="-10" dirty="0" smtClean="0">
                <a:uFill>
                  <a:solidFill>
                    <a:srgbClr val="8EB4E2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heavy" spc="-10" dirty="0" smtClean="0">
                <a:uFill>
                  <a:solidFill>
                    <a:srgbClr val="8EB4E2"/>
                  </a:solidFill>
                </a:uFill>
                <a:latin typeface="Times New Roman" pitchFamily="18" charset="0"/>
                <a:cs typeface="Times New Roman" pitchFamily="18" charset="0"/>
              </a:rPr>
              <a:t>PSAMMOPHILOUS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54610">
              <a:lnSpc>
                <a:spcPct val="100000"/>
              </a:lnSpc>
              <a:spcBef>
                <a:spcPts val="2460"/>
              </a:spcBef>
              <a:buSzPct val="96875"/>
              <a:tabLst>
                <a:tab pos="19939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grow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on sandy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region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98120">
              <a:lnSpc>
                <a:spcPct val="100000"/>
              </a:lnSpc>
            </a:pPr>
            <a:r>
              <a:rPr sz="3200" b="1" u="heavy" spc="-1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3</a:t>
            </a:r>
            <a:r>
              <a:rPr sz="3200" b="1" u="heavy" spc="-15" dirty="0" smtClean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u="heavy" spc="-15" dirty="0" smtClean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heavy" spc="-15" dirty="0" smtClean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PELOPHILOUS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127000" marR="5080">
              <a:lnSpc>
                <a:spcPct val="100000"/>
              </a:lnSpc>
              <a:spcBef>
                <a:spcPts val="775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grow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places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saaline soilloam  with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predominance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clay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1939"/>
            <a:ext cx="734885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u="heavy" spc="-4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3200" b="1" u="heavy" spc="-45" dirty="0" smtClean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u="heavy" spc="-45" dirty="0" smtClean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heavy" spc="-45" dirty="0" smtClean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SALT </a:t>
            </a:r>
            <a:r>
              <a:rPr sz="3200" b="1" u="heavy" spc="-3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SWAMP </a:t>
            </a:r>
            <a:r>
              <a:rPr sz="3200" b="1" u="heavy" spc="-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b="1" u="heavy" spc="-6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SALT</a:t>
            </a:r>
            <a:r>
              <a:rPr sz="3200" b="1" u="heavy" spc="8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heavy" spc="-15" dirty="0"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DESERT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grow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calm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muddy</a:t>
            </a:r>
            <a:r>
              <a:rPr sz="32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spots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412812"/>
            <a:ext cx="35026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15" dirty="0">
                <a:solidFill>
                  <a:schemeClr val="tx1"/>
                </a:solidFill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3200" b="1" u="heavy" spc="-15" dirty="0" smtClean="0">
                <a:solidFill>
                  <a:schemeClr val="tx1"/>
                </a:solidFill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u="heavy" spc="-15" dirty="0" smtClean="0">
                <a:solidFill>
                  <a:schemeClr val="tx1"/>
                </a:solidFill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heavy" spc="-15" dirty="0" smtClean="0">
                <a:solidFill>
                  <a:schemeClr val="tx1"/>
                </a:solidFill>
                <a:uFill>
                  <a:solidFill>
                    <a:srgbClr val="4F81BC"/>
                  </a:solidFill>
                </a:uFill>
                <a:latin typeface="Times New Roman" pitchFamily="18" charset="0"/>
                <a:cs typeface="Times New Roman" pitchFamily="18" charset="0"/>
              </a:rPr>
              <a:t>MANGROVES</a:t>
            </a:r>
            <a:endParaRPr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993263"/>
            <a:ext cx="78949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Mangroves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littoral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swamp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forest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grow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on  sea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shores in tropical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sub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tropical</a:t>
            </a:r>
            <a:r>
              <a:rPr sz="32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regions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72644"/>
            <a:ext cx="709079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u="heavy" dirty="0" smtClean="0">
                <a:solidFill>
                  <a:srgbClr val="49452A"/>
                </a:solidFill>
                <a:uFill>
                  <a:solidFill>
                    <a:srgbClr val="49452A"/>
                  </a:solidFill>
                </a:uFill>
                <a:latin typeface="Times New Roman" pitchFamily="18" charset="0"/>
                <a:cs typeface="Times New Roman" pitchFamily="18" charset="0"/>
              </a:rPr>
              <a:t>MANGROVES</a:t>
            </a:r>
            <a:endParaRPr b="1" u="heavy" dirty="0">
              <a:solidFill>
                <a:srgbClr val="49452A"/>
              </a:solidFill>
              <a:uFill>
                <a:solidFill>
                  <a:srgbClr val="49452A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07261"/>
            <a:ext cx="7994650" cy="317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66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subtropical </a:t>
            </a: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regions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halophytes  </a:t>
            </a:r>
            <a:r>
              <a:rPr sz="3200" spc="-2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typical sea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shore </a:t>
            </a:r>
            <a:r>
              <a:rPr sz="3200" spc="-1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vegetation </a:t>
            </a: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called  </a:t>
            </a:r>
            <a:r>
              <a:rPr sz="3200" spc="-1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mangroves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43624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Mangroves </a:t>
            </a:r>
            <a:r>
              <a:rPr sz="3200" spc="-1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sz="3200" spc="-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coasts 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Their osmotic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maintained at </a:t>
            </a: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low  </a:t>
            </a:r>
            <a:r>
              <a:rPr sz="3200" spc="-1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sz="3200" spc="-2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3200" spc="-2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facilitate </a:t>
            </a: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absorption </a:t>
            </a:r>
            <a:r>
              <a:rPr sz="32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2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sz="3200" spc="-1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3200" spc="9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Classification of Halophytes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According to Chapman (1942), halophytes have been classified into the following categories: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Miohalophytes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—Plants growing in the habitats of low salinity (below 0.5%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Euhalophytes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—Plants of highly saline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habitats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4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486400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Coastal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angiospermic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halophytes have been divided into the following groups: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(i) Submerged marine halophytes—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hydrohalophytes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(ii) Low coast plants—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hygrohalophytes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(a) Swamp halophytes,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mangrove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(b) Marsh halophytes,</a:t>
            </a:r>
          </a:p>
          <a:p>
            <a:pPr algn="just"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(iii) High coast plant —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aerohalophytes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5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152400"/>
            <a:ext cx="673912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u="heavy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8" charset="0"/>
                <a:cs typeface="Times New Roman" pitchFamily="18" charset="0"/>
              </a:rPr>
              <a:t>Major Representatives</a:t>
            </a:r>
            <a:endParaRPr u="heavy" spc="-15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69923"/>
            <a:ext cx="3143885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Acanthus cillicifolius,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Acrostichum aurem,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Aegiceras</a:t>
            </a:r>
            <a:r>
              <a:rPr sz="22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corniculatum,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Avicennia</a:t>
            </a:r>
            <a:r>
              <a:rPr sz="22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officinalis,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Azima</a:t>
            </a:r>
            <a:r>
              <a:rPr sz="2200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5" dirty="0">
                <a:latin typeface="Times New Roman" pitchFamily="18" charset="0"/>
                <a:cs typeface="Times New Roman" pitchFamily="18" charset="0"/>
              </a:rPr>
              <a:t>tetracantha,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Bruguiera</a:t>
            </a:r>
            <a:r>
              <a:rPr sz="2200" i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gymnorrhiza,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sz="2200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cylindrica,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5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i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200" i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sexangula,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15" dirty="0">
                <a:latin typeface="Times New Roman" pitchFamily="18" charset="0"/>
                <a:cs typeface="Times New Roman" pitchFamily="18" charset="0"/>
              </a:rPr>
              <a:t>Excoecaria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agallocha,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i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2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indica,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Kandelia</a:t>
            </a:r>
            <a:r>
              <a:rPr sz="2200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candel,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15" dirty="0">
                <a:latin typeface="Times New Roman" pitchFamily="18" charset="0"/>
                <a:cs typeface="Times New Roman" pitchFamily="18" charset="0"/>
              </a:rPr>
              <a:t>Rhizophora</a:t>
            </a:r>
            <a:r>
              <a:rPr sz="22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apiculate,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i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200" i="1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5" dirty="0">
                <a:latin typeface="Times New Roman" pitchFamily="18" charset="0"/>
                <a:cs typeface="Times New Roman" pitchFamily="18" charset="0"/>
              </a:rPr>
              <a:t>mucronata,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10" dirty="0">
                <a:latin typeface="Times New Roman" pitchFamily="18" charset="0"/>
                <a:cs typeface="Times New Roman" pitchFamily="18" charset="0"/>
              </a:rPr>
              <a:t>Sonneratia</a:t>
            </a:r>
            <a:r>
              <a:rPr sz="2200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caseolaris,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i="1" spc="-5" dirty="0">
                <a:latin typeface="Times New Roman" pitchFamily="18" charset="0"/>
                <a:cs typeface="Times New Roman" pitchFamily="18" charset="0"/>
              </a:rPr>
              <a:t>Calophyllum</a:t>
            </a:r>
            <a:r>
              <a:rPr sz="2200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i="1" spc="-15" dirty="0">
                <a:latin typeface="Times New Roman" pitchFamily="18" charset="0"/>
                <a:cs typeface="Times New Roman" pitchFamily="18" charset="0"/>
              </a:rPr>
              <a:t>etc.</a:t>
            </a:r>
            <a:endParaRPr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2128" y="1143000"/>
            <a:ext cx="4572000" cy="492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3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Halophytic Cryptogams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610600" cy="2895600"/>
          </a:xfrm>
        </p:spPr>
        <p:txBody>
          <a:bodyPr>
            <a:normAutofit/>
          </a:bodyPr>
          <a:lstStyle/>
          <a:p>
            <a:pPr algn="just" fontAlgn="base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Cryptogams are very poorly represented in the halophytic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flora</a:t>
            </a:r>
          </a:p>
          <a:p>
            <a:pPr algn="just" fontAlgn="base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Only a few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mosses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Pottia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Pottia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crinita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Bryum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Grimmia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maritima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erns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e.g., the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polypodiaceous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Acrostichum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aureum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Ceratopteris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thalictroides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384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Distribution of Halophytes</vt:lpstr>
      <vt:lpstr>Distribution of Halophytes</vt:lpstr>
      <vt:lpstr>TYPES OF HALOPHYTES</vt:lpstr>
      <vt:lpstr>5. MANGROVES</vt:lpstr>
      <vt:lpstr>MANGROVES</vt:lpstr>
      <vt:lpstr>Classification of Halophytes</vt:lpstr>
      <vt:lpstr>PowerPoint Presentation</vt:lpstr>
      <vt:lpstr>Major Representatives</vt:lpstr>
      <vt:lpstr>Halophytic Cryptogams</vt:lpstr>
      <vt:lpstr>Distribution in Pakistan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2020-03-10T16:30:11Z</dcterms:created>
  <dcterms:modified xsi:type="dcterms:W3CDTF">2020-03-12T04:37:10Z</dcterms:modified>
</cp:coreProperties>
</file>