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1"/>
  </p:notesMasterIdLst>
  <p:sldIdLst>
    <p:sldId id="296" r:id="rId3"/>
    <p:sldId id="289" r:id="rId4"/>
    <p:sldId id="290" r:id="rId5"/>
    <p:sldId id="291" r:id="rId6"/>
    <p:sldId id="292" r:id="rId7"/>
    <p:sldId id="293" r:id="rId8"/>
    <p:sldId id="294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35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52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30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778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9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44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996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96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1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59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27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206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0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2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4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0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58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47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4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17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7268B-F54D-4800-B1D3-71A7AF5A4374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D3F2B-E4B6-4F8B-9540-D08B1DAC1A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0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5366"/>
            <a:ext cx="12192001" cy="2387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Interpreting Test Results in Mathematics</a:t>
            </a:r>
            <a:b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8" y="5611089"/>
            <a:ext cx="9144000" cy="9351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166" y="3047925"/>
            <a:ext cx="2365663" cy="23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34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INTERPRATING TEST RESULTS IN 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Javeria Zia (Roll no: XXXXXX21)</a:t>
            </a:r>
            <a:endParaRPr lang="zh-CN" altLang="en-US" sz="8000" dirty="0"/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of Mathematics (EDU-511)</a:t>
            </a:r>
            <a:endParaRPr lang="zh-CN" altLang="en-US" sz="8000" dirty="0"/>
          </a:p>
          <a:p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 (Smester 5)</a:t>
            </a:r>
            <a:endParaRPr lang="zh-CN" altLang="en-US" sz="8000" dirty="0"/>
          </a:p>
          <a:p>
            <a:endParaRPr lang="zh-CN" altLang="en-US" sz="8000" dirty="0"/>
          </a:p>
          <a:p>
            <a:endParaRPr lang="zh-CN" altLang="en-US" sz="8000" dirty="0"/>
          </a:p>
          <a:p>
            <a:r>
              <a:rPr lang="en-US" alt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endParaRPr lang="zh-CN" altLang="en-US" sz="8000" dirty="0"/>
          </a:p>
          <a:p>
            <a:r>
              <a:rPr lang="en-US" alt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Sargodha, 40100 Sargodha, Pakistan</a:t>
            </a:r>
            <a:endParaRPr lang="zh-CN" altLang="en-US" sz="8000" dirty="0"/>
          </a:p>
          <a:p>
            <a:r>
              <a:rPr lang="en-US" alt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2020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extBox 1048590"/>
          <p:cNvSpPr txBox="1"/>
          <p:nvPr/>
        </p:nvSpPr>
        <p:spPr>
          <a:xfrm>
            <a:off x="1454338" y="1217704"/>
            <a:ext cx="6572582" cy="17297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Interpretation test results is s process of analyzing scores in a test and translating qualitative data into quantitative and grading into numericals.</a:t>
            </a:r>
            <a:endParaRPr lang="en-US" sz="2800">
              <a:solidFill>
                <a:srgbClr val="000000"/>
              </a:solidFill>
            </a:endParaRPr>
          </a:p>
          <a:p>
            <a:endParaRPr lang="en-US" sz="2800">
              <a:solidFill>
                <a:srgbClr val="000000"/>
              </a:solidFill>
            </a:endParaRPr>
          </a:p>
          <a:p>
            <a:r>
              <a:rPr lang="en-US" sz="28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1048592" name="TextBox 1048591"/>
          <p:cNvSpPr txBox="1"/>
          <p:nvPr/>
        </p:nvSpPr>
        <p:spPr>
          <a:xfrm>
            <a:off x="1318906" y="2109244"/>
            <a:ext cx="7028556" cy="21996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endParaRPr sz="2800"/>
          </a:p>
          <a:p>
            <a:r>
              <a:rPr lang="en-US" sz="2000" b="1"/>
              <a:t>Outline</a:t>
            </a:r>
            <a:endParaRPr sz="2800"/>
          </a:p>
          <a:p>
            <a:endParaRPr sz="280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methods of Interpreting Test Scores</a:t>
            </a:r>
            <a:endParaRPr sz="280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Scores Norms</a:t>
            </a:r>
            <a:endParaRPr sz="280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Areas under the Normal Curve</a:t>
            </a:r>
            <a:endParaRPr sz="2800"/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in Interpreting Test Results</a:t>
            </a: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Methods of Interpreting Test Scores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3750" lnSpcReduction="10000"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Criterion referenced:   </a:t>
            </a: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Criterian referenced  tests compare person's knowledge or skil against  learning goal or performence           level. Most of the test that are written by school teachers cab be considere criterion referenced.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 referenced (</a:t>
            </a:r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baesd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 norm):</a:t>
            </a:r>
          </a:p>
          <a:p>
            <a:pPr marL="0" indent="0">
              <a:buNone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16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 referenced scores a generally reported as a percent or percentile ranking.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Score Norms</a:t>
            </a: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students relative position by showing how far his raw score is above or below average</a:t>
            </a:r>
          </a:p>
          <a:p>
            <a:pPr marL="0" indent="0">
              <a:buNone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Z-Scores</a:t>
            </a:r>
          </a:p>
          <a:p>
            <a:pPr marL="0" indent="0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en-US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Z-score is a numerical measurements that describe a value's relationship to the mean of group of value.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T-scores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T-score in test can be positive or negative A T-score is similar to a Z-score.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AREAS UNDER THE NORMAL CURVE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the Normal Distribution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bell shaped.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mean, medium and mode are equal and located at the center of distribution.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unimodel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symmetrical about the mean.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iscontinues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total area under the normal distribution curve is equal to 1 or 100%.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in Interpreting Test Results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results should be interpreted in terms of the tests items  from which they were obtained.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be interpreted in relation to other information about the background or characteristic of the students.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be interpreted in terms of our purpose or the decision we are about to make.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test results are not exact measures; allowance for errors should be made.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results should be supported by other evidence or information.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           </a:t>
            </a:r>
            <a:r>
              <a:rPr lang="en-US" sz="10666" b="1"/>
              <a:t>Thank You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                References</a:t>
            </a:r>
          </a:p>
        </p:txBody>
      </p:sp>
      <p:sp>
        <p:nvSpPr>
          <p:cNvPr id="1048610" name="TextBox 1048609"/>
          <p:cNvSpPr txBox="1"/>
          <p:nvPr/>
        </p:nvSpPr>
        <p:spPr>
          <a:xfrm rot="37895">
            <a:off x="2306881" y="1833173"/>
            <a:ext cx="6818089" cy="176783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</a:rPr>
              <a:t>http://thiyagumath.blogspot.com/2011/05/-5-synthetic-method.html?m=1
</a:t>
            </a:r>
          </a:p>
          <a:p>
            <a:pPr marL="457200" indent="-457200">
              <a:buFont typeface="Arial"/>
              <a:buChar char="•"/>
            </a:pPr>
            <a:r>
              <a:rPr lang="en-US" sz="2800">
                <a:solidFill>
                  <a:srgbClr val="000000"/>
                </a:solidFill>
              </a:rPr>
              <a:t>.slideshare.com.net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364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Times New Roman</vt:lpstr>
      <vt:lpstr>Office Theme</vt:lpstr>
      <vt:lpstr>1_Office Theme</vt:lpstr>
      <vt:lpstr>Interpreting Test Results in Mathematics  BS Education-V Teaching Mathematics (EDU-511)</vt:lpstr>
      <vt:lpstr>INTERPRATING TEST RESULTS IN  MATHEMATICS</vt:lpstr>
      <vt:lpstr>PowerPoint Presentation</vt:lpstr>
      <vt:lpstr>Two Methods of Interpreting Test Scores</vt:lpstr>
      <vt:lpstr>3.    AREAS UNDER THE NORMAL CURVE</vt:lpstr>
      <vt:lpstr>Guidelines in Interpreting Test Results</vt:lpstr>
      <vt:lpstr>                 Thank You</vt:lpstr>
      <vt:lpstr>                 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INTERPRATING TEST RESULTS IN  MATHEMATICS</dc:title>
  <dc:creator>Marufish</dc:creator>
  <cp:lastModifiedBy>ABC</cp:lastModifiedBy>
  <cp:revision>2</cp:revision>
  <dcterms:created xsi:type="dcterms:W3CDTF">2020-10-19T07:19:02Z</dcterms:created>
  <dcterms:modified xsi:type="dcterms:W3CDTF">2020-12-11T17:34:22Z</dcterms:modified>
</cp:coreProperties>
</file>