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icrosoft\Desktop\Accouning\New Doc 04-21-2020 10.05.2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794438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5181600"/>
          </a:xfrm>
        </p:spPr>
      </p:pic>
    </p:spTree>
    <p:extLst>
      <p:ext uri="{BB962C8B-B14F-4D97-AF65-F5344CB8AC3E}">
        <p14:creationId xmlns:p14="http://schemas.microsoft.com/office/powerpoint/2010/main" val="39759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1"/>
            <a:ext cx="8229600" cy="5391436"/>
          </a:xfrm>
        </p:spPr>
      </p:pic>
    </p:spTree>
    <p:extLst>
      <p:ext uri="{BB962C8B-B14F-4D97-AF65-F5344CB8AC3E}">
        <p14:creationId xmlns:p14="http://schemas.microsoft.com/office/powerpoint/2010/main" val="32570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534400" cy="6248400"/>
          </a:xfrm>
        </p:spPr>
      </p:pic>
    </p:spTree>
    <p:extLst>
      <p:ext uri="{BB962C8B-B14F-4D97-AF65-F5344CB8AC3E}">
        <p14:creationId xmlns:p14="http://schemas.microsoft.com/office/powerpoint/2010/main" val="37621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9907"/>
            <a:ext cx="8229600" cy="3586548"/>
          </a:xfrm>
        </p:spPr>
      </p:pic>
    </p:spTree>
    <p:extLst>
      <p:ext uri="{BB962C8B-B14F-4D97-AF65-F5344CB8AC3E}">
        <p14:creationId xmlns:p14="http://schemas.microsoft.com/office/powerpoint/2010/main" val="80338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1021"/>
            <a:ext cx="8229600" cy="4424320"/>
          </a:xfrm>
        </p:spPr>
      </p:pic>
    </p:spTree>
    <p:extLst>
      <p:ext uri="{BB962C8B-B14F-4D97-AF65-F5344CB8AC3E}">
        <p14:creationId xmlns:p14="http://schemas.microsoft.com/office/powerpoint/2010/main" val="265951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3154"/>
            <a:ext cx="8229600" cy="3280055"/>
          </a:xfrm>
        </p:spPr>
      </p:pic>
    </p:spTree>
    <p:extLst>
      <p:ext uri="{BB962C8B-B14F-4D97-AF65-F5344CB8AC3E}">
        <p14:creationId xmlns:p14="http://schemas.microsoft.com/office/powerpoint/2010/main" val="116751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7929"/>
            <a:ext cx="8229600" cy="2570504"/>
          </a:xfrm>
        </p:spPr>
      </p:pic>
    </p:spTree>
    <p:extLst>
      <p:ext uri="{BB962C8B-B14F-4D97-AF65-F5344CB8AC3E}">
        <p14:creationId xmlns:p14="http://schemas.microsoft.com/office/powerpoint/2010/main" val="332964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5279"/>
            <a:ext cx="8229600" cy="3735805"/>
          </a:xfrm>
        </p:spPr>
      </p:pic>
    </p:spTree>
    <p:extLst>
      <p:ext uri="{BB962C8B-B14F-4D97-AF65-F5344CB8AC3E}">
        <p14:creationId xmlns:p14="http://schemas.microsoft.com/office/powerpoint/2010/main" val="318375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600200"/>
            <a:ext cx="7467600" cy="5029200"/>
          </a:xfrm>
        </p:spPr>
      </p:pic>
    </p:spTree>
    <p:extLst>
      <p:ext uri="{BB962C8B-B14F-4D97-AF65-F5344CB8AC3E}">
        <p14:creationId xmlns:p14="http://schemas.microsoft.com/office/powerpoint/2010/main" val="233080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03061"/>
            <a:ext cx="8229600" cy="1920240"/>
          </a:xfrm>
        </p:spPr>
      </p:pic>
    </p:spTree>
    <p:extLst>
      <p:ext uri="{BB962C8B-B14F-4D97-AF65-F5344CB8AC3E}">
        <p14:creationId xmlns:p14="http://schemas.microsoft.com/office/powerpoint/2010/main" val="262674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4800599"/>
          </a:xfrm>
        </p:spPr>
      </p:pic>
    </p:spTree>
    <p:extLst>
      <p:ext uri="{BB962C8B-B14F-4D97-AF65-F5344CB8AC3E}">
        <p14:creationId xmlns:p14="http://schemas.microsoft.com/office/powerpoint/2010/main" val="1491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7497"/>
            <a:ext cx="8229600" cy="4331368"/>
          </a:xfrm>
        </p:spPr>
      </p:pic>
    </p:spTree>
    <p:extLst>
      <p:ext uri="{BB962C8B-B14F-4D97-AF65-F5344CB8AC3E}">
        <p14:creationId xmlns:p14="http://schemas.microsoft.com/office/powerpoint/2010/main" val="371087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0920"/>
            <a:ext cx="8229600" cy="2644523"/>
          </a:xfrm>
        </p:spPr>
      </p:pic>
    </p:spTree>
    <p:extLst>
      <p:ext uri="{BB962C8B-B14F-4D97-AF65-F5344CB8AC3E}">
        <p14:creationId xmlns:p14="http://schemas.microsoft.com/office/powerpoint/2010/main" val="1788105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2" y="1600200"/>
            <a:ext cx="7556056" cy="4525963"/>
          </a:xfrm>
        </p:spPr>
      </p:pic>
    </p:spTree>
    <p:extLst>
      <p:ext uri="{BB962C8B-B14F-4D97-AF65-F5344CB8AC3E}">
        <p14:creationId xmlns:p14="http://schemas.microsoft.com/office/powerpoint/2010/main" val="2430053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0457"/>
            <a:ext cx="8229600" cy="2685448"/>
          </a:xfrm>
        </p:spPr>
      </p:pic>
    </p:spTree>
    <p:extLst>
      <p:ext uri="{BB962C8B-B14F-4D97-AF65-F5344CB8AC3E}">
        <p14:creationId xmlns:p14="http://schemas.microsoft.com/office/powerpoint/2010/main" val="888588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22437"/>
            <a:ext cx="8686800" cy="4525963"/>
          </a:xfrm>
        </p:spPr>
      </p:pic>
    </p:spTree>
    <p:extLst>
      <p:ext uri="{BB962C8B-B14F-4D97-AF65-F5344CB8AC3E}">
        <p14:creationId xmlns:p14="http://schemas.microsoft.com/office/powerpoint/2010/main" val="3122043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1" y="1600200"/>
            <a:ext cx="7283377" cy="4525963"/>
          </a:xfrm>
        </p:spPr>
      </p:pic>
    </p:spTree>
    <p:extLst>
      <p:ext uri="{BB962C8B-B14F-4D97-AF65-F5344CB8AC3E}">
        <p14:creationId xmlns:p14="http://schemas.microsoft.com/office/powerpoint/2010/main" val="2040628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2701"/>
            <a:ext cx="8229600" cy="3453299"/>
          </a:xfrm>
        </p:spPr>
      </p:pic>
    </p:spTree>
    <p:extLst>
      <p:ext uri="{BB962C8B-B14F-4D97-AF65-F5344CB8AC3E}">
        <p14:creationId xmlns:p14="http://schemas.microsoft.com/office/powerpoint/2010/main" val="133249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8166"/>
            <a:ext cx="8229600" cy="4272634"/>
          </a:xfrm>
        </p:spPr>
      </p:pic>
    </p:spTree>
    <p:extLst>
      <p:ext uri="{BB962C8B-B14F-4D97-AF65-F5344CB8AC3E}">
        <p14:creationId xmlns:p14="http://schemas.microsoft.com/office/powerpoint/2010/main" val="3651945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0767"/>
            <a:ext cx="8229600" cy="3184829"/>
          </a:xfrm>
        </p:spPr>
      </p:pic>
    </p:spTree>
    <p:extLst>
      <p:ext uri="{BB962C8B-B14F-4D97-AF65-F5344CB8AC3E}">
        <p14:creationId xmlns:p14="http://schemas.microsoft.com/office/powerpoint/2010/main" val="1242287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5394"/>
            <a:ext cx="8229600" cy="4121606"/>
          </a:xfrm>
        </p:spPr>
      </p:pic>
    </p:spTree>
    <p:extLst>
      <p:ext uri="{BB962C8B-B14F-4D97-AF65-F5344CB8AC3E}">
        <p14:creationId xmlns:p14="http://schemas.microsoft.com/office/powerpoint/2010/main" val="204275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1" y="685800"/>
            <a:ext cx="8272759" cy="5440363"/>
          </a:xfrm>
        </p:spPr>
      </p:pic>
    </p:spTree>
    <p:extLst>
      <p:ext uri="{BB962C8B-B14F-4D97-AF65-F5344CB8AC3E}">
        <p14:creationId xmlns:p14="http://schemas.microsoft.com/office/powerpoint/2010/main" val="789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2796"/>
            <a:ext cx="8229600" cy="2940771"/>
          </a:xfrm>
        </p:spPr>
      </p:pic>
    </p:spTree>
    <p:extLst>
      <p:ext uri="{BB962C8B-B14F-4D97-AF65-F5344CB8AC3E}">
        <p14:creationId xmlns:p14="http://schemas.microsoft.com/office/powerpoint/2010/main" val="4107002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179200" cy="4525963"/>
          </a:xfrm>
        </p:spPr>
      </p:pic>
    </p:spTree>
    <p:extLst>
      <p:ext uri="{BB962C8B-B14F-4D97-AF65-F5344CB8AC3E}">
        <p14:creationId xmlns:p14="http://schemas.microsoft.com/office/powerpoint/2010/main" val="1534699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044"/>
            <a:ext cx="8229600" cy="3972356"/>
          </a:xfrm>
        </p:spPr>
      </p:pic>
    </p:spTree>
    <p:extLst>
      <p:ext uri="{BB962C8B-B14F-4D97-AF65-F5344CB8AC3E}">
        <p14:creationId xmlns:p14="http://schemas.microsoft.com/office/powerpoint/2010/main" val="45223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3191887"/>
          </a:xfrm>
        </p:spPr>
      </p:pic>
    </p:spTree>
    <p:extLst>
      <p:ext uri="{BB962C8B-B14F-4D97-AF65-F5344CB8AC3E}">
        <p14:creationId xmlns:p14="http://schemas.microsoft.com/office/powerpoint/2010/main" val="4362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1"/>
            <a:ext cx="8229600" cy="5651066"/>
          </a:xfrm>
        </p:spPr>
      </p:pic>
    </p:spTree>
    <p:extLst>
      <p:ext uri="{BB962C8B-B14F-4D97-AF65-F5344CB8AC3E}">
        <p14:creationId xmlns:p14="http://schemas.microsoft.com/office/powerpoint/2010/main" val="9020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5668963"/>
          </a:xfrm>
        </p:spPr>
      </p:pic>
    </p:spTree>
    <p:extLst>
      <p:ext uri="{BB962C8B-B14F-4D97-AF65-F5344CB8AC3E}">
        <p14:creationId xmlns:p14="http://schemas.microsoft.com/office/powerpoint/2010/main" val="9625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229600" cy="2242810"/>
          </a:xfrm>
        </p:spPr>
      </p:pic>
    </p:spTree>
    <p:extLst>
      <p:ext uri="{BB962C8B-B14F-4D97-AF65-F5344CB8AC3E}">
        <p14:creationId xmlns:p14="http://schemas.microsoft.com/office/powerpoint/2010/main" val="26145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5181600"/>
          </a:xfrm>
        </p:spPr>
      </p:pic>
    </p:spTree>
    <p:extLst>
      <p:ext uri="{BB962C8B-B14F-4D97-AF65-F5344CB8AC3E}">
        <p14:creationId xmlns:p14="http://schemas.microsoft.com/office/powerpoint/2010/main" val="13864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6096000"/>
          </a:xfrm>
        </p:spPr>
      </p:pic>
    </p:spTree>
    <p:extLst>
      <p:ext uri="{BB962C8B-B14F-4D97-AF65-F5344CB8AC3E}">
        <p14:creationId xmlns:p14="http://schemas.microsoft.com/office/powerpoint/2010/main" val="30553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21</cp:revision>
  <dcterms:created xsi:type="dcterms:W3CDTF">2006-08-16T00:00:00Z</dcterms:created>
  <dcterms:modified xsi:type="dcterms:W3CDTF">2020-04-28T04:00:46Z</dcterms:modified>
</cp:coreProperties>
</file>