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095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990600"/>
            <a:ext cx="8229600" cy="556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Committees of boar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38201"/>
            <a:ext cx="9144000" cy="60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Some other Committees in the corporate sector of Pakistan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Committee</a:t>
            </a:r>
          </a:p>
          <a:p>
            <a:r>
              <a:rPr lang="en-US" dirty="0" smtClean="0"/>
              <a:t>Investigation committee</a:t>
            </a:r>
          </a:p>
          <a:p>
            <a:r>
              <a:rPr lang="en-US" dirty="0" smtClean="0"/>
              <a:t>Negotiation committee</a:t>
            </a:r>
          </a:p>
          <a:p>
            <a:r>
              <a:rPr lang="en-US" dirty="0" smtClean="0"/>
              <a:t>Projects committee</a:t>
            </a:r>
          </a:p>
          <a:p>
            <a:r>
              <a:rPr lang="en-US" dirty="0" smtClean="0"/>
              <a:t>Communications </a:t>
            </a:r>
            <a:r>
              <a:rPr lang="en-US" dirty="0" smtClean="0"/>
              <a:t>committee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Content Placeholder 3" descr="Issues and Problems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2400"/>
            <a:ext cx="9144000" cy="6705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Common Committee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629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Responsibilites 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28600"/>
            <a:ext cx="9144000" cy="6477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Audit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It cannot approve or implement policies.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It cannot perform internal or external audit.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It cannot issue directives on any issue to management.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Audit committee can directly communicate with shareholders, bypassing chairman of the board.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Relationship between audit committee and external auditor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Checking of qualification of auditor nominated in the AGM</a:t>
            </a:r>
          </a:p>
          <a:p>
            <a:pPr algn="just"/>
            <a:r>
              <a:rPr lang="en-US" dirty="0" smtClean="0"/>
              <a:t>Find out linkages between auditor and company to check the independence.</a:t>
            </a:r>
          </a:p>
          <a:p>
            <a:pPr algn="just"/>
            <a:r>
              <a:rPr lang="en-US" dirty="0" smtClean="0"/>
              <a:t>Rotation of external auditors after suitable time.</a:t>
            </a:r>
          </a:p>
          <a:p>
            <a:pPr algn="just"/>
            <a:r>
              <a:rPr lang="en-US" dirty="0" smtClean="0"/>
              <a:t>Check the performance of external auditor and reporting to the board of directors.</a:t>
            </a:r>
          </a:p>
          <a:p>
            <a:pPr algn="just"/>
            <a:r>
              <a:rPr lang="en-US" dirty="0" smtClean="0"/>
              <a:t>Bridge of communication between mangers and external auditors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comprise of non-executive directors</a:t>
            </a:r>
          </a:p>
          <a:p>
            <a:r>
              <a:rPr lang="en-US" dirty="0" smtClean="0"/>
              <a:t>Recruitment, motivation , promotion retention, of executive and non-executive directors.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81000"/>
            <a:ext cx="79431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Remuneration Committee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Responsibilities of remuneration committee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Finding suitable directors:</a:t>
            </a:r>
          </a:p>
          <a:p>
            <a:pPr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Identification </a:t>
            </a:r>
          </a:p>
          <a:p>
            <a:pPr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Interviews</a:t>
            </a:r>
          </a:p>
          <a:p>
            <a:pPr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Terms of engagement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Formulation of policy regarding remuneration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Periodic performance evaluation of executive and non executive directors.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Succession planning 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Recommendations on board size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Check the independency of INEDs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Setting standards for bonuses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Check the proper disclosure of remuneration of directors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Basis of Remuneration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Fixed salary approach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Performance based pay: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Cash Bonuses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Bonuses in the form of free shares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Bonus in the form of share options. 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How companies can make balance of Remuneration 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231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Chapter 5</vt:lpstr>
      <vt:lpstr>.</vt:lpstr>
      <vt:lpstr>Slide 3</vt:lpstr>
      <vt:lpstr>Slide 4</vt:lpstr>
      <vt:lpstr>Nature of Audit Committee</vt:lpstr>
      <vt:lpstr>Relationship between audit committee and external auditor</vt:lpstr>
      <vt:lpstr>.</vt:lpstr>
      <vt:lpstr>Responsibilities of remuneration committee</vt:lpstr>
      <vt:lpstr>Basis of Remuneration </vt:lpstr>
      <vt:lpstr>Some other Committees in the corporate sector of Pakistan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</dc:title>
  <dc:creator/>
  <cp:lastModifiedBy>HTC</cp:lastModifiedBy>
  <cp:revision>10</cp:revision>
  <dcterms:created xsi:type="dcterms:W3CDTF">2006-08-16T00:00:00Z</dcterms:created>
  <dcterms:modified xsi:type="dcterms:W3CDTF">2020-02-21T05:36:56Z</dcterms:modified>
</cp:coreProperties>
</file>