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00A-604F-4B57-A99F-F07493E0D97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500-68C1-401A-AF8D-10C60147F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00A-604F-4B57-A99F-F07493E0D97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500-68C1-401A-AF8D-10C60147F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00A-604F-4B57-A99F-F07493E0D97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500-68C1-401A-AF8D-10C60147F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00A-604F-4B57-A99F-F07493E0D97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500-68C1-401A-AF8D-10C60147F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00A-604F-4B57-A99F-F07493E0D97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500-68C1-401A-AF8D-10C60147F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00A-604F-4B57-A99F-F07493E0D97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500-68C1-401A-AF8D-10C60147F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00A-604F-4B57-A99F-F07493E0D97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500-68C1-401A-AF8D-10C60147F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00A-604F-4B57-A99F-F07493E0D97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500-68C1-401A-AF8D-10C60147F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00A-604F-4B57-A99F-F07493E0D97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500-68C1-401A-AF8D-10C60147F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00A-604F-4B57-A99F-F07493E0D97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500-68C1-401A-AF8D-10C60147F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A00A-604F-4B57-A99F-F07493E0D97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F500-68C1-401A-AF8D-10C60147F0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A00A-604F-4B57-A99F-F07493E0D97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F500-68C1-401A-AF8D-10C60147F0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Dysautonomia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Dr. Amir </a:t>
            </a:r>
            <a:r>
              <a:rPr lang="en-US" dirty="0" err="1" smtClean="0"/>
              <a:t>Nazir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F:\disorders-of-autonomic-nervous-system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1"/>
            <a:ext cx="89916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F:\disorders-of-autonomic-nervous-system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F:\disorders-of-autonomic-nervous-system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1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disorders-of-autonomic-nervous-system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disorders-of-autonomic-nervous-system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disorders-of-autonomic-nervous-system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disorders-of-autonomic-nervous-system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disorders-of-autonomic-nervous-system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disorders-of-autonomic-nervous-system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disorders-of-autonomic-nervous-system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isorders-of-autonomic-nervous-system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disorders-of-autonomic-nervous-system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disorders-of-autonomic-nervous-system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disorders-of-autonomic-nervous-system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disorders-of-autonomic-nervous-system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disorders-of-autonomic-nervous-system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disorders-of-autonomic-nervous-system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disorders-of-autonomic-nervous-system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disorders-of-autonomic-nervous-system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disorders-of-autonomic-nervous-system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1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disorders-of-autonomic-nervous-system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disorders-of-autonomic-nervous-system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507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disorders-of-autonomic-nervous-system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disorders-of-autonomic-nervous-system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disorders-of-autonomic-nervous-system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disorders-of-autonomic-nervous-system-3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disorders-of-autonomic-nervous-system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disorders-of-autonomic-nervous-system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disorders-of-autonomic-nervous-system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disorders-of-autonomic-nervous-system-3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disorders-of-autonomic-nervous-system-3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disorders-of-autonomic-nervous-system-3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isorders-of-autonomic-nervous-system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disorders-of-autonomic-nervous-system-4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disorders-of-autonomic-nervous-system-4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disorders-of-autonomic-nervous-system-4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disorders-of-autonomic-nervous-system-4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disorders-of-autonomic-nervous-system-4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disorders-of-autonomic-nervous-system-4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disorders-of-autonomic-nervous-system-4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disorders-of-autonomic-nervous-system-4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:\disorders-of-autonomic-nervous-system-4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disorders-of-autonomic-nervous-system-4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isorders-of-autonomic-nervous-system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disorders-of-autonomic-nervous-system-5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disorders-of-autonomic-nervous-system-5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:\disorders-of-autonomic-nervous-system-5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:\disorders-of-autonomic-nervous-system-5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:\disorders-of-autonomic-nervous-system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isorders-of-autonomic-nervous-system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isorders-of-autonomic-nervous-system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isorders-of-autonomic-nervous-system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</Words>
  <Application>Microsoft Office PowerPoint</Application>
  <PresentationFormat>On-screen Show (4:3)</PresentationFormat>
  <Paragraphs>3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Dysautonomia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Dysautonomia</dc:title>
  <dc:creator>user</dc:creator>
  <cp:lastModifiedBy>user</cp:lastModifiedBy>
  <cp:revision>7</cp:revision>
  <dcterms:created xsi:type="dcterms:W3CDTF">2020-02-25T19:01:28Z</dcterms:created>
  <dcterms:modified xsi:type="dcterms:W3CDTF">2020-02-25T19:24:14Z</dcterms:modified>
</cp:coreProperties>
</file>