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71" r:id="rId15"/>
    <p:sldId id="267" r:id="rId16"/>
    <p:sldId id="272" r:id="rId17"/>
    <p:sldId id="273" r:id="rId18"/>
    <p:sldId id="268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Population </a:t>
            </a:r>
            <a:r>
              <a:rPr lang="en-US" b="0" dirty="0" err="1" smtClean="0">
                <a:solidFill>
                  <a:schemeClr val="tx1"/>
                </a:solidFill>
              </a:rPr>
              <a:t>strcture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Density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density of a population is measured as the number of individuals per unit area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example; the number of paddy plants per square meter of a paddy field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Measuring density of population is a difficult task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We can count individuals and can estimate population number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Dispersion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Dispersion of population is the pattern of spacing among individuals with in a geographic boundaries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Uniform dispersion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Pattern of equally spaced individuals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Caused by the ability to survive any where in the habitat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Used the resources found immediately around them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11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Random dispersion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Spacing pattern based on total unpredictability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Individual in a population are spaced all over an area in a way that in unrelated to the presence of others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89916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Clumped dispersion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Also known as aggregated distribution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Individuals aggregate in patches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Caused by environment where the resources concentrated in patches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Population ecology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 branch of ecology that studies the structure and dynamics of population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Population structure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Population structure is the make up of total population in a country or area where people are grouped by age and sex.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The graphical technique used to summarize age structure is population pyramid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Population pyramid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this is made up by putting two bar graphs one for male and one for female side by side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Population is divided into 5 year age groups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Horizontal lines represent the percentage of male and female group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does shapes of population pyramid tell us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Information of birth and death rate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Information of life expectancy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People living in a particular country   or place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Population dynamics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Size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Density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dispersion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Size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Population of organism able to change over time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Increase in population size usually due to the natality rate(birth rate)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Decrease in population size as a result of mortality(death rate)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Natality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It is expressed as the number of births per 1000 people per year</a:t>
            </a:r>
          </a:p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Mortality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It can be defined as the rate at which individuals die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It is expressed as the number of deaths per 1000 people per year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329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Population strcture</vt:lpstr>
      <vt:lpstr>Population ecology</vt:lpstr>
      <vt:lpstr>Population structure </vt:lpstr>
      <vt:lpstr>Population pyramid </vt:lpstr>
      <vt:lpstr>Slide 5</vt:lpstr>
      <vt:lpstr>What does shapes of population pyramid tell us</vt:lpstr>
      <vt:lpstr>Population dynamics</vt:lpstr>
      <vt:lpstr>Size </vt:lpstr>
      <vt:lpstr>Natality </vt:lpstr>
      <vt:lpstr>Density</vt:lpstr>
      <vt:lpstr>Dispersion </vt:lpstr>
      <vt:lpstr>Slide 12</vt:lpstr>
      <vt:lpstr>Uniform dispersion</vt:lpstr>
      <vt:lpstr>Slide 14</vt:lpstr>
      <vt:lpstr>Random dispersion</vt:lpstr>
      <vt:lpstr>Slide 16</vt:lpstr>
      <vt:lpstr>Slide 17</vt:lpstr>
      <vt:lpstr>Clumped dispersion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strcture</dc:title>
  <dc:creator>Bisma asif</dc:creator>
  <cp:lastModifiedBy>Chemistry</cp:lastModifiedBy>
  <cp:revision>6</cp:revision>
  <dcterms:created xsi:type="dcterms:W3CDTF">2006-08-16T00:00:00Z</dcterms:created>
  <dcterms:modified xsi:type="dcterms:W3CDTF">2020-10-25T13:40:59Z</dcterms:modified>
</cp:coreProperties>
</file>