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205F7D-1E62-4C6C-B8A4-B7EEA7A56F9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AF7981F-861E-46C6-9730-49E23B92DF79}">
      <dgm:prSet/>
      <dgm:spPr/>
      <dgm:t>
        <a:bodyPr/>
        <a:lstStyle/>
        <a:p>
          <a:r>
            <a:rPr lang="en-US"/>
            <a:t>Supreme role</a:t>
          </a:r>
        </a:p>
      </dgm:t>
    </dgm:pt>
    <dgm:pt modelId="{2774947F-2CDA-4C7A-92BF-D6B1763E2AF6}" type="parTrans" cxnId="{89935EED-D185-4EA3-A895-6234515A8F57}">
      <dgm:prSet/>
      <dgm:spPr/>
      <dgm:t>
        <a:bodyPr/>
        <a:lstStyle/>
        <a:p>
          <a:endParaRPr lang="en-US"/>
        </a:p>
      </dgm:t>
    </dgm:pt>
    <dgm:pt modelId="{3D4D6D34-3D44-4E1B-9DD0-02A29A341B9E}" type="sibTrans" cxnId="{89935EED-D185-4EA3-A895-6234515A8F57}">
      <dgm:prSet/>
      <dgm:spPr/>
      <dgm:t>
        <a:bodyPr/>
        <a:lstStyle/>
        <a:p>
          <a:endParaRPr lang="en-US"/>
        </a:p>
      </dgm:t>
    </dgm:pt>
    <dgm:pt modelId="{C0D98E44-9615-4D35-BC87-77B777EEE7E1}">
      <dgm:prSet/>
      <dgm:spPr/>
      <dgm:t>
        <a:bodyPr/>
        <a:lstStyle/>
        <a:p>
          <a:r>
            <a:rPr lang="en-US"/>
            <a:t>Spiritual Guide</a:t>
          </a:r>
        </a:p>
      </dgm:t>
    </dgm:pt>
    <dgm:pt modelId="{AFC740B3-D78A-4A90-BD50-FBD0FE5A99FE}" type="parTrans" cxnId="{6C70228B-890F-4613-B7BD-A16CFAC2AAB2}">
      <dgm:prSet/>
      <dgm:spPr/>
      <dgm:t>
        <a:bodyPr/>
        <a:lstStyle/>
        <a:p>
          <a:endParaRPr lang="en-US"/>
        </a:p>
      </dgm:t>
    </dgm:pt>
    <dgm:pt modelId="{605A9846-3344-4F3A-8F6F-776700F1EA0B}" type="sibTrans" cxnId="{6C70228B-890F-4613-B7BD-A16CFAC2AAB2}">
      <dgm:prSet/>
      <dgm:spPr/>
      <dgm:t>
        <a:bodyPr/>
        <a:lstStyle/>
        <a:p>
          <a:endParaRPr lang="en-US"/>
        </a:p>
      </dgm:t>
    </dgm:pt>
    <dgm:pt modelId="{35E4848D-FEBB-4DCD-BC31-7C1940B55B80}">
      <dgm:prSet/>
      <dgm:spPr/>
      <dgm:t>
        <a:bodyPr/>
        <a:lstStyle/>
        <a:p>
          <a:r>
            <a:rPr lang="en-US"/>
            <a:t>Role model</a:t>
          </a:r>
        </a:p>
      </dgm:t>
    </dgm:pt>
    <dgm:pt modelId="{E6080B18-A67C-428D-85CE-0F8747569753}" type="parTrans" cxnId="{54BD9DE7-7B93-4BB0-9115-97E174189E5F}">
      <dgm:prSet/>
      <dgm:spPr/>
      <dgm:t>
        <a:bodyPr/>
        <a:lstStyle/>
        <a:p>
          <a:endParaRPr lang="en-US"/>
        </a:p>
      </dgm:t>
    </dgm:pt>
    <dgm:pt modelId="{61D08983-7CE6-4CA8-A3EC-E21673FB6F1C}" type="sibTrans" cxnId="{54BD9DE7-7B93-4BB0-9115-97E174189E5F}">
      <dgm:prSet/>
      <dgm:spPr/>
      <dgm:t>
        <a:bodyPr/>
        <a:lstStyle/>
        <a:p>
          <a:endParaRPr lang="en-US"/>
        </a:p>
      </dgm:t>
    </dgm:pt>
    <dgm:pt modelId="{9BBCF953-8944-4F67-98C7-C56DA31BCCC0}" type="pres">
      <dgm:prSet presAssocID="{88205F7D-1E62-4C6C-B8A4-B7EEA7A56F91}" presName="linear" presStyleCnt="0">
        <dgm:presLayoutVars>
          <dgm:animLvl val="lvl"/>
          <dgm:resizeHandles val="exact"/>
        </dgm:presLayoutVars>
      </dgm:prSet>
      <dgm:spPr/>
      <dgm:t>
        <a:bodyPr/>
        <a:lstStyle/>
        <a:p>
          <a:endParaRPr lang="en-US"/>
        </a:p>
      </dgm:t>
    </dgm:pt>
    <dgm:pt modelId="{6AD760CD-D99B-4053-9C33-DB031B537DDB}" type="pres">
      <dgm:prSet presAssocID="{5AF7981F-861E-46C6-9730-49E23B92DF79}" presName="parentText" presStyleLbl="node1" presStyleIdx="0" presStyleCnt="3">
        <dgm:presLayoutVars>
          <dgm:chMax val="0"/>
          <dgm:bulletEnabled val="1"/>
        </dgm:presLayoutVars>
      </dgm:prSet>
      <dgm:spPr/>
      <dgm:t>
        <a:bodyPr/>
        <a:lstStyle/>
        <a:p>
          <a:endParaRPr lang="en-US"/>
        </a:p>
      </dgm:t>
    </dgm:pt>
    <dgm:pt modelId="{7E497BC9-E26F-4132-BFEC-A7FF0A0B692F}" type="pres">
      <dgm:prSet presAssocID="{3D4D6D34-3D44-4E1B-9DD0-02A29A341B9E}" presName="spacer" presStyleCnt="0"/>
      <dgm:spPr/>
    </dgm:pt>
    <dgm:pt modelId="{8F143EFF-945B-4845-8798-66ED6F19D0AD}" type="pres">
      <dgm:prSet presAssocID="{C0D98E44-9615-4D35-BC87-77B777EEE7E1}" presName="parentText" presStyleLbl="node1" presStyleIdx="1" presStyleCnt="3">
        <dgm:presLayoutVars>
          <dgm:chMax val="0"/>
          <dgm:bulletEnabled val="1"/>
        </dgm:presLayoutVars>
      </dgm:prSet>
      <dgm:spPr/>
      <dgm:t>
        <a:bodyPr/>
        <a:lstStyle/>
        <a:p>
          <a:endParaRPr lang="en-US"/>
        </a:p>
      </dgm:t>
    </dgm:pt>
    <dgm:pt modelId="{E6572903-6F14-4E23-A775-6A3AB79021FE}" type="pres">
      <dgm:prSet presAssocID="{605A9846-3344-4F3A-8F6F-776700F1EA0B}" presName="spacer" presStyleCnt="0"/>
      <dgm:spPr/>
    </dgm:pt>
    <dgm:pt modelId="{EDB1E921-8D79-4AD6-B8F3-06325DEDAF6F}" type="pres">
      <dgm:prSet presAssocID="{35E4848D-FEBB-4DCD-BC31-7C1940B55B80}" presName="parentText" presStyleLbl="node1" presStyleIdx="2" presStyleCnt="3">
        <dgm:presLayoutVars>
          <dgm:chMax val="0"/>
          <dgm:bulletEnabled val="1"/>
        </dgm:presLayoutVars>
      </dgm:prSet>
      <dgm:spPr/>
      <dgm:t>
        <a:bodyPr/>
        <a:lstStyle/>
        <a:p>
          <a:endParaRPr lang="en-US"/>
        </a:p>
      </dgm:t>
    </dgm:pt>
  </dgm:ptLst>
  <dgm:cxnLst>
    <dgm:cxn modelId="{89935EED-D185-4EA3-A895-6234515A8F57}" srcId="{88205F7D-1E62-4C6C-B8A4-B7EEA7A56F91}" destId="{5AF7981F-861E-46C6-9730-49E23B92DF79}" srcOrd="0" destOrd="0" parTransId="{2774947F-2CDA-4C7A-92BF-D6B1763E2AF6}" sibTransId="{3D4D6D34-3D44-4E1B-9DD0-02A29A341B9E}"/>
    <dgm:cxn modelId="{3F06A2C1-176B-4443-BF84-2E85ED742F76}" type="presOf" srcId="{35E4848D-FEBB-4DCD-BC31-7C1940B55B80}" destId="{EDB1E921-8D79-4AD6-B8F3-06325DEDAF6F}" srcOrd="0" destOrd="0" presId="urn:microsoft.com/office/officeart/2005/8/layout/vList2"/>
    <dgm:cxn modelId="{B43A9EBD-F035-4A4C-8D5D-43A5E5EDD996}" type="presOf" srcId="{88205F7D-1E62-4C6C-B8A4-B7EEA7A56F91}" destId="{9BBCF953-8944-4F67-98C7-C56DA31BCCC0}" srcOrd="0" destOrd="0" presId="urn:microsoft.com/office/officeart/2005/8/layout/vList2"/>
    <dgm:cxn modelId="{3C26E89B-3182-4BDE-97C8-2739DB579A61}" type="presOf" srcId="{C0D98E44-9615-4D35-BC87-77B777EEE7E1}" destId="{8F143EFF-945B-4845-8798-66ED6F19D0AD}" srcOrd="0" destOrd="0" presId="urn:microsoft.com/office/officeart/2005/8/layout/vList2"/>
    <dgm:cxn modelId="{AF04A8F7-D9FB-488A-91F9-0DCB85079794}" type="presOf" srcId="{5AF7981F-861E-46C6-9730-49E23B92DF79}" destId="{6AD760CD-D99B-4053-9C33-DB031B537DDB}" srcOrd="0" destOrd="0" presId="urn:microsoft.com/office/officeart/2005/8/layout/vList2"/>
    <dgm:cxn modelId="{54BD9DE7-7B93-4BB0-9115-97E174189E5F}" srcId="{88205F7D-1E62-4C6C-B8A4-B7EEA7A56F91}" destId="{35E4848D-FEBB-4DCD-BC31-7C1940B55B80}" srcOrd="2" destOrd="0" parTransId="{E6080B18-A67C-428D-85CE-0F8747569753}" sibTransId="{61D08983-7CE6-4CA8-A3EC-E21673FB6F1C}"/>
    <dgm:cxn modelId="{6C70228B-890F-4613-B7BD-A16CFAC2AAB2}" srcId="{88205F7D-1E62-4C6C-B8A4-B7EEA7A56F91}" destId="{C0D98E44-9615-4D35-BC87-77B777EEE7E1}" srcOrd="1" destOrd="0" parTransId="{AFC740B3-D78A-4A90-BD50-FBD0FE5A99FE}" sibTransId="{605A9846-3344-4F3A-8F6F-776700F1EA0B}"/>
    <dgm:cxn modelId="{B758699D-4A37-4010-9A1A-5D7AC0080F90}" type="presParOf" srcId="{9BBCF953-8944-4F67-98C7-C56DA31BCCC0}" destId="{6AD760CD-D99B-4053-9C33-DB031B537DDB}" srcOrd="0" destOrd="0" presId="urn:microsoft.com/office/officeart/2005/8/layout/vList2"/>
    <dgm:cxn modelId="{14C47B23-5598-4DC7-8EAC-E84F1A812C2F}" type="presParOf" srcId="{9BBCF953-8944-4F67-98C7-C56DA31BCCC0}" destId="{7E497BC9-E26F-4132-BFEC-A7FF0A0B692F}" srcOrd="1" destOrd="0" presId="urn:microsoft.com/office/officeart/2005/8/layout/vList2"/>
    <dgm:cxn modelId="{C4D3FE53-B608-4643-917B-6476F15AAF7F}" type="presParOf" srcId="{9BBCF953-8944-4F67-98C7-C56DA31BCCC0}" destId="{8F143EFF-945B-4845-8798-66ED6F19D0AD}" srcOrd="2" destOrd="0" presId="urn:microsoft.com/office/officeart/2005/8/layout/vList2"/>
    <dgm:cxn modelId="{B833AFDC-C050-4D57-8825-B698CFECAE7E}" type="presParOf" srcId="{9BBCF953-8944-4F67-98C7-C56DA31BCCC0}" destId="{E6572903-6F14-4E23-A775-6A3AB79021FE}" srcOrd="3" destOrd="0" presId="urn:microsoft.com/office/officeart/2005/8/layout/vList2"/>
    <dgm:cxn modelId="{B147C3C3-F8A6-47B3-8662-29954DB1C88C}" type="presParOf" srcId="{9BBCF953-8944-4F67-98C7-C56DA31BCCC0}" destId="{EDB1E921-8D79-4AD6-B8F3-06325DEDAF6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FCA1A9-F84F-4F95-A0CE-5EFB35CB87C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15AE230-9013-4F49-BFEE-0DE987DEEAF9}">
      <dgm:prSet/>
      <dgm:spPr/>
      <dgm:t>
        <a:bodyPr/>
        <a:lstStyle/>
        <a:p>
          <a:r>
            <a:rPr lang="en-US" dirty="0"/>
            <a:t>Reading (Holy books)</a:t>
          </a:r>
        </a:p>
      </dgm:t>
    </dgm:pt>
    <dgm:pt modelId="{327E26EA-EFE0-4274-80D6-0E85DF4457C5}" type="parTrans" cxnId="{7186CB4B-AF56-497F-8452-C64003089181}">
      <dgm:prSet/>
      <dgm:spPr/>
      <dgm:t>
        <a:bodyPr/>
        <a:lstStyle/>
        <a:p>
          <a:endParaRPr lang="en-US"/>
        </a:p>
      </dgm:t>
    </dgm:pt>
    <dgm:pt modelId="{2E976BAA-CA87-4E25-AB16-0A5EC831F760}" type="sibTrans" cxnId="{7186CB4B-AF56-497F-8452-C64003089181}">
      <dgm:prSet/>
      <dgm:spPr/>
      <dgm:t>
        <a:bodyPr/>
        <a:lstStyle/>
        <a:p>
          <a:endParaRPr lang="en-US"/>
        </a:p>
      </dgm:t>
    </dgm:pt>
    <dgm:pt modelId="{77A0F9E3-3A2D-4E4F-8572-A44E97B2FBC6}">
      <dgm:prSet/>
      <dgm:spPr/>
      <dgm:t>
        <a:bodyPr/>
        <a:lstStyle/>
        <a:p>
          <a:r>
            <a:rPr lang="en-US"/>
            <a:t>Oral method</a:t>
          </a:r>
        </a:p>
      </dgm:t>
    </dgm:pt>
    <dgm:pt modelId="{C1EE44BB-F7F1-4CB9-9F40-B3CAB68932AF}" type="parTrans" cxnId="{7A30B420-44AA-44F2-A60F-D0CE8F756FE3}">
      <dgm:prSet/>
      <dgm:spPr/>
      <dgm:t>
        <a:bodyPr/>
        <a:lstStyle/>
        <a:p>
          <a:endParaRPr lang="en-US"/>
        </a:p>
      </dgm:t>
    </dgm:pt>
    <dgm:pt modelId="{1F966B7B-4039-451D-942D-FB4272B47896}" type="sibTrans" cxnId="{7A30B420-44AA-44F2-A60F-D0CE8F756FE3}">
      <dgm:prSet/>
      <dgm:spPr/>
      <dgm:t>
        <a:bodyPr/>
        <a:lstStyle/>
        <a:p>
          <a:endParaRPr lang="en-US"/>
        </a:p>
      </dgm:t>
    </dgm:pt>
    <dgm:pt modelId="{4C876662-58FB-4E6D-9D75-E20AE238DBB1}">
      <dgm:prSet/>
      <dgm:spPr/>
      <dgm:t>
        <a:bodyPr/>
        <a:lstStyle/>
        <a:p>
          <a:r>
            <a:rPr lang="en-US"/>
            <a:t>Lecture</a:t>
          </a:r>
        </a:p>
      </dgm:t>
    </dgm:pt>
    <dgm:pt modelId="{3D238FCC-C437-4AF2-BCB7-83CF0C0C3CEA}" type="parTrans" cxnId="{B26ABAB0-B37D-4E2A-B96C-9D12C903A18D}">
      <dgm:prSet/>
      <dgm:spPr/>
      <dgm:t>
        <a:bodyPr/>
        <a:lstStyle/>
        <a:p>
          <a:endParaRPr lang="en-US"/>
        </a:p>
      </dgm:t>
    </dgm:pt>
    <dgm:pt modelId="{D83C2CBE-2D48-46B7-B719-5A4BC7B93828}" type="sibTrans" cxnId="{B26ABAB0-B37D-4E2A-B96C-9D12C903A18D}">
      <dgm:prSet/>
      <dgm:spPr/>
      <dgm:t>
        <a:bodyPr/>
        <a:lstStyle/>
        <a:p>
          <a:endParaRPr lang="en-US"/>
        </a:p>
      </dgm:t>
    </dgm:pt>
    <dgm:pt modelId="{0BB1B507-BFFE-46B5-88AA-6824BA205E84}">
      <dgm:prSet/>
      <dgm:spPr/>
      <dgm:t>
        <a:bodyPr/>
        <a:lstStyle/>
        <a:p>
          <a:r>
            <a:rPr lang="en-US"/>
            <a:t>Discussion</a:t>
          </a:r>
        </a:p>
      </dgm:t>
    </dgm:pt>
    <dgm:pt modelId="{7EEA187D-F6FD-4F4C-8DCF-29098F6AF439}" type="parTrans" cxnId="{16606E35-3D00-4308-8AE6-E8B4BDF63FE4}">
      <dgm:prSet/>
      <dgm:spPr/>
      <dgm:t>
        <a:bodyPr/>
        <a:lstStyle/>
        <a:p>
          <a:endParaRPr lang="en-US"/>
        </a:p>
      </dgm:t>
    </dgm:pt>
    <dgm:pt modelId="{10345AC0-3BF8-4AD0-A880-D3E2EFC9E421}" type="sibTrans" cxnId="{16606E35-3D00-4308-8AE6-E8B4BDF63FE4}">
      <dgm:prSet/>
      <dgm:spPr/>
      <dgm:t>
        <a:bodyPr/>
        <a:lstStyle/>
        <a:p>
          <a:endParaRPr lang="en-US"/>
        </a:p>
      </dgm:t>
    </dgm:pt>
    <dgm:pt modelId="{CBE2BF7C-9DFC-48C5-AE3B-4494786C4B2E}">
      <dgm:prSet/>
      <dgm:spPr/>
      <dgm:t>
        <a:bodyPr/>
        <a:lstStyle/>
        <a:p>
          <a:r>
            <a:rPr lang="en-US"/>
            <a:t>Dialogues</a:t>
          </a:r>
        </a:p>
      </dgm:t>
    </dgm:pt>
    <dgm:pt modelId="{9D190377-6953-49C5-BACA-320918451A50}" type="parTrans" cxnId="{29873913-B2A5-40CF-9D31-D6ECC157DAF0}">
      <dgm:prSet/>
      <dgm:spPr/>
      <dgm:t>
        <a:bodyPr/>
        <a:lstStyle/>
        <a:p>
          <a:endParaRPr lang="en-US"/>
        </a:p>
      </dgm:t>
    </dgm:pt>
    <dgm:pt modelId="{99E3832C-BAAC-4CEE-BB43-0A94EE8798A0}" type="sibTrans" cxnId="{29873913-B2A5-40CF-9D31-D6ECC157DAF0}">
      <dgm:prSet/>
      <dgm:spPr/>
      <dgm:t>
        <a:bodyPr/>
        <a:lstStyle/>
        <a:p>
          <a:endParaRPr lang="en-US"/>
        </a:p>
      </dgm:t>
    </dgm:pt>
    <dgm:pt modelId="{F7C70F36-FF2C-4EDE-AB8A-C4A836E39FD9}" type="pres">
      <dgm:prSet presAssocID="{F0FCA1A9-F84F-4F95-A0CE-5EFB35CB87C3}" presName="linear" presStyleCnt="0">
        <dgm:presLayoutVars>
          <dgm:animLvl val="lvl"/>
          <dgm:resizeHandles val="exact"/>
        </dgm:presLayoutVars>
      </dgm:prSet>
      <dgm:spPr/>
      <dgm:t>
        <a:bodyPr/>
        <a:lstStyle/>
        <a:p>
          <a:endParaRPr lang="en-US"/>
        </a:p>
      </dgm:t>
    </dgm:pt>
    <dgm:pt modelId="{71EB1517-C701-4218-95B3-655214A937CA}" type="pres">
      <dgm:prSet presAssocID="{415AE230-9013-4F49-BFEE-0DE987DEEAF9}" presName="parentText" presStyleLbl="node1" presStyleIdx="0" presStyleCnt="5">
        <dgm:presLayoutVars>
          <dgm:chMax val="0"/>
          <dgm:bulletEnabled val="1"/>
        </dgm:presLayoutVars>
      </dgm:prSet>
      <dgm:spPr/>
      <dgm:t>
        <a:bodyPr/>
        <a:lstStyle/>
        <a:p>
          <a:endParaRPr lang="en-US"/>
        </a:p>
      </dgm:t>
    </dgm:pt>
    <dgm:pt modelId="{2F102A0E-F427-4ED2-A321-4563ED118614}" type="pres">
      <dgm:prSet presAssocID="{2E976BAA-CA87-4E25-AB16-0A5EC831F760}" presName="spacer" presStyleCnt="0"/>
      <dgm:spPr/>
    </dgm:pt>
    <dgm:pt modelId="{9DA41940-7915-495C-9330-7958B7508D6E}" type="pres">
      <dgm:prSet presAssocID="{77A0F9E3-3A2D-4E4F-8572-A44E97B2FBC6}" presName="parentText" presStyleLbl="node1" presStyleIdx="1" presStyleCnt="5">
        <dgm:presLayoutVars>
          <dgm:chMax val="0"/>
          <dgm:bulletEnabled val="1"/>
        </dgm:presLayoutVars>
      </dgm:prSet>
      <dgm:spPr/>
      <dgm:t>
        <a:bodyPr/>
        <a:lstStyle/>
        <a:p>
          <a:endParaRPr lang="en-US"/>
        </a:p>
      </dgm:t>
    </dgm:pt>
    <dgm:pt modelId="{E21BA8B8-9355-481C-BC1D-6D98147D4610}" type="pres">
      <dgm:prSet presAssocID="{1F966B7B-4039-451D-942D-FB4272B47896}" presName="spacer" presStyleCnt="0"/>
      <dgm:spPr/>
    </dgm:pt>
    <dgm:pt modelId="{77F2D6F7-AA3F-4B3A-B1AD-C93A0326C62D}" type="pres">
      <dgm:prSet presAssocID="{4C876662-58FB-4E6D-9D75-E20AE238DBB1}" presName="parentText" presStyleLbl="node1" presStyleIdx="2" presStyleCnt="5">
        <dgm:presLayoutVars>
          <dgm:chMax val="0"/>
          <dgm:bulletEnabled val="1"/>
        </dgm:presLayoutVars>
      </dgm:prSet>
      <dgm:spPr/>
      <dgm:t>
        <a:bodyPr/>
        <a:lstStyle/>
        <a:p>
          <a:endParaRPr lang="en-US"/>
        </a:p>
      </dgm:t>
    </dgm:pt>
    <dgm:pt modelId="{6EDE11EA-B588-4AF5-BA6F-D67EFEBF15B0}" type="pres">
      <dgm:prSet presAssocID="{D83C2CBE-2D48-46B7-B719-5A4BC7B93828}" presName="spacer" presStyleCnt="0"/>
      <dgm:spPr/>
    </dgm:pt>
    <dgm:pt modelId="{839E5BB7-A22C-416D-B192-8EB5099CEC4C}" type="pres">
      <dgm:prSet presAssocID="{0BB1B507-BFFE-46B5-88AA-6824BA205E84}" presName="parentText" presStyleLbl="node1" presStyleIdx="3" presStyleCnt="5">
        <dgm:presLayoutVars>
          <dgm:chMax val="0"/>
          <dgm:bulletEnabled val="1"/>
        </dgm:presLayoutVars>
      </dgm:prSet>
      <dgm:spPr/>
      <dgm:t>
        <a:bodyPr/>
        <a:lstStyle/>
        <a:p>
          <a:endParaRPr lang="en-US"/>
        </a:p>
      </dgm:t>
    </dgm:pt>
    <dgm:pt modelId="{6CCD5686-E2C2-4D20-A789-34C52AF73186}" type="pres">
      <dgm:prSet presAssocID="{10345AC0-3BF8-4AD0-A880-D3E2EFC9E421}" presName="spacer" presStyleCnt="0"/>
      <dgm:spPr/>
    </dgm:pt>
    <dgm:pt modelId="{DEDAB9DF-92BE-4B5C-B4F3-E15BA20BAC3B}" type="pres">
      <dgm:prSet presAssocID="{CBE2BF7C-9DFC-48C5-AE3B-4494786C4B2E}" presName="parentText" presStyleLbl="node1" presStyleIdx="4" presStyleCnt="5">
        <dgm:presLayoutVars>
          <dgm:chMax val="0"/>
          <dgm:bulletEnabled val="1"/>
        </dgm:presLayoutVars>
      </dgm:prSet>
      <dgm:spPr/>
      <dgm:t>
        <a:bodyPr/>
        <a:lstStyle/>
        <a:p>
          <a:endParaRPr lang="en-US"/>
        </a:p>
      </dgm:t>
    </dgm:pt>
  </dgm:ptLst>
  <dgm:cxnLst>
    <dgm:cxn modelId="{7186CB4B-AF56-497F-8452-C64003089181}" srcId="{F0FCA1A9-F84F-4F95-A0CE-5EFB35CB87C3}" destId="{415AE230-9013-4F49-BFEE-0DE987DEEAF9}" srcOrd="0" destOrd="0" parTransId="{327E26EA-EFE0-4274-80D6-0E85DF4457C5}" sibTransId="{2E976BAA-CA87-4E25-AB16-0A5EC831F760}"/>
    <dgm:cxn modelId="{6043A650-A4F3-419B-B35E-BA12B6B8E641}" type="presOf" srcId="{415AE230-9013-4F49-BFEE-0DE987DEEAF9}" destId="{71EB1517-C701-4218-95B3-655214A937CA}" srcOrd="0" destOrd="0" presId="urn:microsoft.com/office/officeart/2005/8/layout/vList2"/>
    <dgm:cxn modelId="{00460A82-EE11-4278-BC7D-F9B22C68A533}" type="presOf" srcId="{77A0F9E3-3A2D-4E4F-8572-A44E97B2FBC6}" destId="{9DA41940-7915-495C-9330-7958B7508D6E}" srcOrd="0" destOrd="0" presId="urn:microsoft.com/office/officeart/2005/8/layout/vList2"/>
    <dgm:cxn modelId="{B26ABAB0-B37D-4E2A-B96C-9D12C903A18D}" srcId="{F0FCA1A9-F84F-4F95-A0CE-5EFB35CB87C3}" destId="{4C876662-58FB-4E6D-9D75-E20AE238DBB1}" srcOrd="2" destOrd="0" parTransId="{3D238FCC-C437-4AF2-BCB7-83CF0C0C3CEA}" sibTransId="{D83C2CBE-2D48-46B7-B719-5A4BC7B93828}"/>
    <dgm:cxn modelId="{DB45361C-E99F-43DF-A539-1A562AD3AC2F}" type="presOf" srcId="{F0FCA1A9-F84F-4F95-A0CE-5EFB35CB87C3}" destId="{F7C70F36-FF2C-4EDE-AB8A-C4A836E39FD9}" srcOrd="0" destOrd="0" presId="urn:microsoft.com/office/officeart/2005/8/layout/vList2"/>
    <dgm:cxn modelId="{66BA5C81-7BB9-46D2-A49C-99F54DCE2CB4}" type="presOf" srcId="{4C876662-58FB-4E6D-9D75-E20AE238DBB1}" destId="{77F2D6F7-AA3F-4B3A-B1AD-C93A0326C62D}" srcOrd="0" destOrd="0" presId="urn:microsoft.com/office/officeart/2005/8/layout/vList2"/>
    <dgm:cxn modelId="{29873913-B2A5-40CF-9D31-D6ECC157DAF0}" srcId="{F0FCA1A9-F84F-4F95-A0CE-5EFB35CB87C3}" destId="{CBE2BF7C-9DFC-48C5-AE3B-4494786C4B2E}" srcOrd="4" destOrd="0" parTransId="{9D190377-6953-49C5-BACA-320918451A50}" sibTransId="{99E3832C-BAAC-4CEE-BB43-0A94EE8798A0}"/>
    <dgm:cxn modelId="{7A30B420-44AA-44F2-A60F-D0CE8F756FE3}" srcId="{F0FCA1A9-F84F-4F95-A0CE-5EFB35CB87C3}" destId="{77A0F9E3-3A2D-4E4F-8572-A44E97B2FBC6}" srcOrd="1" destOrd="0" parTransId="{C1EE44BB-F7F1-4CB9-9F40-B3CAB68932AF}" sibTransId="{1F966B7B-4039-451D-942D-FB4272B47896}"/>
    <dgm:cxn modelId="{8005D42F-569A-4CA2-8F88-09403D594ED1}" type="presOf" srcId="{0BB1B507-BFFE-46B5-88AA-6824BA205E84}" destId="{839E5BB7-A22C-416D-B192-8EB5099CEC4C}" srcOrd="0" destOrd="0" presId="urn:microsoft.com/office/officeart/2005/8/layout/vList2"/>
    <dgm:cxn modelId="{9CD7C15A-9597-42AA-BA1B-3CFBA09C31ED}" type="presOf" srcId="{CBE2BF7C-9DFC-48C5-AE3B-4494786C4B2E}" destId="{DEDAB9DF-92BE-4B5C-B4F3-E15BA20BAC3B}" srcOrd="0" destOrd="0" presId="urn:microsoft.com/office/officeart/2005/8/layout/vList2"/>
    <dgm:cxn modelId="{16606E35-3D00-4308-8AE6-E8B4BDF63FE4}" srcId="{F0FCA1A9-F84F-4F95-A0CE-5EFB35CB87C3}" destId="{0BB1B507-BFFE-46B5-88AA-6824BA205E84}" srcOrd="3" destOrd="0" parTransId="{7EEA187D-F6FD-4F4C-8DCF-29098F6AF439}" sibTransId="{10345AC0-3BF8-4AD0-A880-D3E2EFC9E421}"/>
    <dgm:cxn modelId="{D0C405C4-6C1D-41B4-ACCF-FB28F2111B3A}" type="presParOf" srcId="{F7C70F36-FF2C-4EDE-AB8A-C4A836E39FD9}" destId="{71EB1517-C701-4218-95B3-655214A937CA}" srcOrd="0" destOrd="0" presId="urn:microsoft.com/office/officeart/2005/8/layout/vList2"/>
    <dgm:cxn modelId="{B23D0C51-C22A-4B51-97E4-416FCF3ABE4E}" type="presParOf" srcId="{F7C70F36-FF2C-4EDE-AB8A-C4A836E39FD9}" destId="{2F102A0E-F427-4ED2-A321-4563ED118614}" srcOrd="1" destOrd="0" presId="urn:microsoft.com/office/officeart/2005/8/layout/vList2"/>
    <dgm:cxn modelId="{5434B6AA-3197-41CE-8449-411ABBC01269}" type="presParOf" srcId="{F7C70F36-FF2C-4EDE-AB8A-C4A836E39FD9}" destId="{9DA41940-7915-495C-9330-7958B7508D6E}" srcOrd="2" destOrd="0" presId="urn:microsoft.com/office/officeart/2005/8/layout/vList2"/>
    <dgm:cxn modelId="{855C045C-F200-40A2-8995-537F5E1D4E28}" type="presParOf" srcId="{F7C70F36-FF2C-4EDE-AB8A-C4A836E39FD9}" destId="{E21BA8B8-9355-481C-BC1D-6D98147D4610}" srcOrd="3" destOrd="0" presId="urn:microsoft.com/office/officeart/2005/8/layout/vList2"/>
    <dgm:cxn modelId="{AEE2D3E6-9F2C-4236-A0B4-529544103D72}" type="presParOf" srcId="{F7C70F36-FF2C-4EDE-AB8A-C4A836E39FD9}" destId="{77F2D6F7-AA3F-4B3A-B1AD-C93A0326C62D}" srcOrd="4" destOrd="0" presId="urn:microsoft.com/office/officeart/2005/8/layout/vList2"/>
    <dgm:cxn modelId="{E8EF2166-0F87-493D-9A78-0096B9A3AFBC}" type="presParOf" srcId="{F7C70F36-FF2C-4EDE-AB8A-C4A836E39FD9}" destId="{6EDE11EA-B588-4AF5-BA6F-D67EFEBF15B0}" srcOrd="5" destOrd="0" presId="urn:microsoft.com/office/officeart/2005/8/layout/vList2"/>
    <dgm:cxn modelId="{3DBDF096-512F-443E-950E-ABC0E30FA5ED}" type="presParOf" srcId="{F7C70F36-FF2C-4EDE-AB8A-C4A836E39FD9}" destId="{839E5BB7-A22C-416D-B192-8EB5099CEC4C}" srcOrd="6" destOrd="0" presId="urn:microsoft.com/office/officeart/2005/8/layout/vList2"/>
    <dgm:cxn modelId="{398E6438-6E1B-41E8-8173-8AC9DC4CF370}" type="presParOf" srcId="{F7C70F36-FF2C-4EDE-AB8A-C4A836E39FD9}" destId="{6CCD5686-E2C2-4D20-A789-34C52AF73186}" srcOrd="7" destOrd="0" presId="urn:microsoft.com/office/officeart/2005/8/layout/vList2"/>
    <dgm:cxn modelId="{75645519-FEFB-468C-B630-7FC27804734F}" type="presParOf" srcId="{F7C70F36-FF2C-4EDE-AB8A-C4A836E39FD9}" destId="{DEDAB9DF-92BE-4B5C-B4F3-E15BA20BAC3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760CD-D99B-4053-9C33-DB031B537DDB}">
      <dsp:nvSpPr>
        <dsp:cNvPr id="0" name=""/>
        <dsp:cNvSpPr/>
      </dsp:nvSpPr>
      <dsp:spPr>
        <a:xfrm>
          <a:off x="0" y="226606"/>
          <a:ext cx="6263640" cy="155902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a:t>Supreme role</a:t>
          </a:r>
        </a:p>
      </dsp:txBody>
      <dsp:txXfrm>
        <a:off x="76105" y="302711"/>
        <a:ext cx="6111430" cy="1406815"/>
      </dsp:txXfrm>
    </dsp:sp>
    <dsp:sp modelId="{8F143EFF-945B-4845-8798-66ED6F19D0AD}">
      <dsp:nvSpPr>
        <dsp:cNvPr id="0" name=""/>
        <dsp:cNvSpPr/>
      </dsp:nvSpPr>
      <dsp:spPr>
        <a:xfrm>
          <a:off x="0" y="1972831"/>
          <a:ext cx="6263640" cy="155902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a:t>Spiritual Guide</a:t>
          </a:r>
        </a:p>
      </dsp:txBody>
      <dsp:txXfrm>
        <a:off x="76105" y="2048936"/>
        <a:ext cx="6111430" cy="1406815"/>
      </dsp:txXfrm>
    </dsp:sp>
    <dsp:sp modelId="{EDB1E921-8D79-4AD6-B8F3-06325DEDAF6F}">
      <dsp:nvSpPr>
        <dsp:cNvPr id="0" name=""/>
        <dsp:cNvSpPr/>
      </dsp:nvSpPr>
      <dsp:spPr>
        <a:xfrm>
          <a:off x="0" y="3719056"/>
          <a:ext cx="6263640" cy="155902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a:t>Role model</a:t>
          </a:r>
        </a:p>
      </dsp:txBody>
      <dsp:txXfrm>
        <a:off x="76105" y="3795161"/>
        <a:ext cx="6111430" cy="14068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EB1517-C701-4218-95B3-655214A937CA}">
      <dsp:nvSpPr>
        <dsp:cNvPr id="0" name=""/>
        <dsp:cNvSpPr/>
      </dsp:nvSpPr>
      <dsp:spPr>
        <a:xfrm>
          <a:off x="0" y="57721"/>
          <a:ext cx="6263640" cy="98338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kern="1200" dirty="0"/>
            <a:t>Reading (Holy books)</a:t>
          </a:r>
        </a:p>
      </dsp:txBody>
      <dsp:txXfrm>
        <a:off x="48005" y="105726"/>
        <a:ext cx="6167630" cy="887374"/>
      </dsp:txXfrm>
    </dsp:sp>
    <dsp:sp modelId="{9DA41940-7915-495C-9330-7958B7508D6E}">
      <dsp:nvSpPr>
        <dsp:cNvPr id="0" name=""/>
        <dsp:cNvSpPr/>
      </dsp:nvSpPr>
      <dsp:spPr>
        <a:xfrm>
          <a:off x="0" y="1159186"/>
          <a:ext cx="6263640" cy="983384"/>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kern="1200"/>
            <a:t>Oral method</a:t>
          </a:r>
        </a:p>
      </dsp:txBody>
      <dsp:txXfrm>
        <a:off x="48005" y="1207191"/>
        <a:ext cx="6167630" cy="887374"/>
      </dsp:txXfrm>
    </dsp:sp>
    <dsp:sp modelId="{77F2D6F7-AA3F-4B3A-B1AD-C93A0326C62D}">
      <dsp:nvSpPr>
        <dsp:cNvPr id="0" name=""/>
        <dsp:cNvSpPr/>
      </dsp:nvSpPr>
      <dsp:spPr>
        <a:xfrm>
          <a:off x="0" y="2260651"/>
          <a:ext cx="6263640" cy="983384"/>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kern="1200"/>
            <a:t>Lecture</a:t>
          </a:r>
        </a:p>
      </dsp:txBody>
      <dsp:txXfrm>
        <a:off x="48005" y="2308656"/>
        <a:ext cx="6167630" cy="887374"/>
      </dsp:txXfrm>
    </dsp:sp>
    <dsp:sp modelId="{839E5BB7-A22C-416D-B192-8EB5099CEC4C}">
      <dsp:nvSpPr>
        <dsp:cNvPr id="0" name=""/>
        <dsp:cNvSpPr/>
      </dsp:nvSpPr>
      <dsp:spPr>
        <a:xfrm>
          <a:off x="0" y="3362116"/>
          <a:ext cx="6263640" cy="983384"/>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kern="1200"/>
            <a:t>Discussion</a:t>
          </a:r>
        </a:p>
      </dsp:txBody>
      <dsp:txXfrm>
        <a:off x="48005" y="3410121"/>
        <a:ext cx="6167630" cy="887374"/>
      </dsp:txXfrm>
    </dsp:sp>
    <dsp:sp modelId="{DEDAB9DF-92BE-4B5C-B4F3-E15BA20BAC3B}">
      <dsp:nvSpPr>
        <dsp:cNvPr id="0" name=""/>
        <dsp:cNvSpPr/>
      </dsp:nvSpPr>
      <dsp:spPr>
        <a:xfrm>
          <a:off x="0" y="4463581"/>
          <a:ext cx="6263640" cy="98338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kern="1200"/>
            <a:t>Dialogues</a:t>
          </a:r>
        </a:p>
      </dsp:txBody>
      <dsp:txXfrm>
        <a:off x="48005" y="4511586"/>
        <a:ext cx="6167630" cy="8873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0FEC06-897B-4369-89EF-F2E5AD0BE2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51A1DBB-8411-4059-A6F5-FA8987221C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12464C4-21FE-4293-8165-44BE83F408B8}"/>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5" name="Footer Placeholder 4">
            <a:extLst>
              <a:ext uri="{FF2B5EF4-FFF2-40B4-BE49-F238E27FC236}">
                <a16:creationId xmlns:a16="http://schemas.microsoft.com/office/drawing/2014/main" xmlns="" id="{E9D6AB99-38B1-403D-9ADB-505B900BC1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E374CB9-47C0-40C3-AA00-2772FE153453}"/>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2209412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1B4AE-D73B-4A27-BE35-914ADE5D3E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2A7FB87-3B96-4B3E-B94D-9F1D3E8374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3CBC385-3E82-47ED-B211-C43152AA8D87}"/>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5" name="Footer Placeholder 4">
            <a:extLst>
              <a:ext uri="{FF2B5EF4-FFF2-40B4-BE49-F238E27FC236}">
                <a16:creationId xmlns:a16="http://schemas.microsoft.com/office/drawing/2014/main" xmlns="" id="{DA9AD49E-4282-48AB-A926-47C665848F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81CB993-9376-49CD-B0C8-23EB23D96A3E}"/>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138548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56BE941-85A2-45EB-974B-D1A0B2F795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39820CD-CEF0-48CA-BC89-39F3A2CD00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4D4155B-62BA-4BB8-9C24-59992E8BBE42}"/>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5" name="Footer Placeholder 4">
            <a:extLst>
              <a:ext uri="{FF2B5EF4-FFF2-40B4-BE49-F238E27FC236}">
                <a16:creationId xmlns:a16="http://schemas.microsoft.com/office/drawing/2014/main" xmlns="" id="{FD7995C6-6456-49A5-B011-3396DC7C89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6EF61E0-1043-4B67-9950-599ADD14CC63}"/>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364598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D93730-841B-4A86-A06B-35504F3FBD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F180AAA-D6DC-4080-8CCB-A3304D0317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9CC473-AD30-47C4-99D6-4DCD49B32CFD}"/>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5" name="Footer Placeholder 4">
            <a:extLst>
              <a:ext uri="{FF2B5EF4-FFF2-40B4-BE49-F238E27FC236}">
                <a16:creationId xmlns:a16="http://schemas.microsoft.com/office/drawing/2014/main" xmlns="" id="{23DF8073-8687-4620-A8E5-7F2D858A37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7A0E9C5-2B29-4054-8A7F-2E42C99BEC69}"/>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378854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8E89EC-C67B-4672-A53D-900C2F2C75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023BCB5-510E-443E-BCAB-EBC1F290EE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AB554A7-04C6-4B90-B2A2-778E54609714}"/>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5" name="Footer Placeholder 4">
            <a:extLst>
              <a:ext uri="{FF2B5EF4-FFF2-40B4-BE49-F238E27FC236}">
                <a16:creationId xmlns:a16="http://schemas.microsoft.com/office/drawing/2014/main" xmlns="" id="{F8965EA9-AD34-43BF-BC12-42F22989E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37427CC-E826-42E9-96DD-E91B2F01B457}"/>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1167843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DF3A50-498C-4E4B-BF7A-80D9CAC84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F1A81E1-B8C2-4EB6-AE98-D093645E17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BA00EE4-CBB0-4ECE-BDEE-97CEE260AC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4675D22-CB20-48D8-B808-9458E9AC4F10}"/>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6" name="Footer Placeholder 5">
            <a:extLst>
              <a:ext uri="{FF2B5EF4-FFF2-40B4-BE49-F238E27FC236}">
                <a16:creationId xmlns:a16="http://schemas.microsoft.com/office/drawing/2014/main" xmlns="" id="{D2210FDC-863E-475B-9F1F-4BD08C072C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5998127-69CC-4991-8764-F49E897EBA88}"/>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4162920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0A731C-53E1-4166-91B6-A1EE959D80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7703A57-605E-4EA0-AA53-7E8A848A24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9DB0B0A-862A-4FE9-A169-CC9F6C811C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A01B0FB-862F-4224-B368-F1189888EB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F2939A-AEFD-444B-8764-B23F563440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D5C84DC-9089-43BF-8EE5-EA9844BC7725}"/>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8" name="Footer Placeholder 7">
            <a:extLst>
              <a:ext uri="{FF2B5EF4-FFF2-40B4-BE49-F238E27FC236}">
                <a16:creationId xmlns:a16="http://schemas.microsoft.com/office/drawing/2014/main" xmlns="" id="{9189DCD2-BDE4-4FE7-ACA5-10AF57AC03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30FBB01-4267-4880-8E3F-09CD97571E9A}"/>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2680648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10A191-BA1B-4052-BFCE-0ABDBAA8A3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A09EFFB-D889-44E0-B745-8819FACF17E0}"/>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4" name="Footer Placeholder 3">
            <a:extLst>
              <a:ext uri="{FF2B5EF4-FFF2-40B4-BE49-F238E27FC236}">
                <a16:creationId xmlns:a16="http://schemas.microsoft.com/office/drawing/2014/main" xmlns="" id="{6CE58A0F-2F93-4B3A-89B3-09735430B2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A9DE679-FBA8-4109-91AF-82EE443F52C0}"/>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1942681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3CB46AB-188D-405B-ACFE-3D0A2AC47552}"/>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3" name="Footer Placeholder 2">
            <a:extLst>
              <a:ext uri="{FF2B5EF4-FFF2-40B4-BE49-F238E27FC236}">
                <a16:creationId xmlns:a16="http://schemas.microsoft.com/office/drawing/2014/main" xmlns="" id="{C5891C2C-2F8A-4B95-B13D-AA804ADECC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21047C4-BCA0-43E5-9D54-478F57D81788}"/>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131699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23E4F2-696E-4981-BCF9-1EDB987529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9B5E46E-BD96-4D1B-8A23-9E4E93522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132AFD2-D9A2-4EDE-8A5C-772C61159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C325EA2-0B27-4EBB-8C6F-0D4D4B535F71}"/>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6" name="Footer Placeholder 5">
            <a:extLst>
              <a:ext uri="{FF2B5EF4-FFF2-40B4-BE49-F238E27FC236}">
                <a16:creationId xmlns:a16="http://schemas.microsoft.com/office/drawing/2014/main" xmlns="" id="{BC2497F6-6FE9-46C8-8CB5-A6F3D9A7FA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08DC07A-147F-4917-847A-85E9876B6BFA}"/>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392104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3858F6-A8FC-4628-AC29-5E94B6FA3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D406A29-76BB-4C09-AF46-7C4FAAEF0A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B4CEBB9-C6BA-45D6-9C4B-54469A967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FE04983-5985-4730-AE04-EE6EA0DD40CD}"/>
              </a:ext>
            </a:extLst>
          </p:cNvPr>
          <p:cNvSpPr>
            <a:spLocks noGrp="1"/>
          </p:cNvSpPr>
          <p:nvPr>
            <p:ph type="dt" sz="half" idx="10"/>
          </p:nvPr>
        </p:nvSpPr>
        <p:spPr/>
        <p:txBody>
          <a:bodyPr/>
          <a:lstStyle/>
          <a:p>
            <a:fld id="{CF15F32D-1F3C-4346-A095-EFE1F62EC834}" type="datetimeFigureOut">
              <a:rPr lang="en-US" smtClean="0"/>
              <a:t>6/15/2021</a:t>
            </a:fld>
            <a:endParaRPr lang="en-US"/>
          </a:p>
        </p:txBody>
      </p:sp>
      <p:sp>
        <p:nvSpPr>
          <p:cNvPr id="6" name="Footer Placeholder 5">
            <a:extLst>
              <a:ext uri="{FF2B5EF4-FFF2-40B4-BE49-F238E27FC236}">
                <a16:creationId xmlns:a16="http://schemas.microsoft.com/office/drawing/2014/main" xmlns="" id="{5BC6D9B2-6241-41BA-8148-0B99990214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3435D71-6C40-4259-A0AA-C1C50602B8D4}"/>
              </a:ext>
            </a:extLst>
          </p:cNvPr>
          <p:cNvSpPr>
            <a:spLocks noGrp="1"/>
          </p:cNvSpPr>
          <p:nvPr>
            <p:ph type="sldNum" sz="quarter" idx="12"/>
          </p:nvPr>
        </p:nvSpPr>
        <p:spPr/>
        <p:txBody>
          <a:bodyPr/>
          <a:lstStyle/>
          <a:p>
            <a:fld id="{34236418-6DA9-4FE6-AF52-C9911D4CCFB5}" type="slidenum">
              <a:rPr lang="en-US" smtClean="0"/>
              <a:t>‹#›</a:t>
            </a:fld>
            <a:endParaRPr lang="en-US"/>
          </a:p>
        </p:txBody>
      </p:sp>
    </p:spTree>
    <p:extLst>
      <p:ext uri="{BB962C8B-B14F-4D97-AF65-F5344CB8AC3E}">
        <p14:creationId xmlns:p14="http://schemas.microsoft.com/office/powerpoint/2010/main" val="2602313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4BE82F0-78A7-4CAB-9EDC-C04ACE4048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BD0FE2E-FDD9-475B-B141-E764B23B6B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5068CE-C7A6-421D-A990-F221E343AD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5F32D-1F3C-4346-A095-EFE1F62EC834}" type="datetimeFigureOut">
              <a:rPr lang="en-US" smtClean="0"/>
              <a:t>6/15/2021</a:t>
            </a:fld>
            <a:endParaRPr lang="en-US"/>
          </a:p>
        </p:txBody>
      </p:sp>
      <p:sp>
        <p:nvSpPr>
          <p:cNvPr id="5" name="Footer Placeholder 4">
            <a:extLst>
              <a:ext uri="{FF2B5EF4-FFF2-40B4-BE49-F238E27FC236}">
                <a16:creationId xmlns:a16="http://schemas.microsoft.com/office/drawing/2014/main" xmlns="" id="{F76EBF08-175E-489F-955F-26FD5ACF6E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B992BCF-A6B3-4CA0-95BE-D4BCC47E15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36418-6DA9-4FE6-AF52-C9911D4CCFB5}" type="slidenum">
              <a:rPr lang="en-US" smtClean="0"/>
              <a:t>‹#›</a:t>
            </a:fld>
            <a:endParaRPr lang="en-US"/>
          </a:p>
        </p:txBody>
      </p:sp>
    </p:spTree>
    <p:extLst>
      <p:ext uri="{BB962C8B-B14F-4D97-AF65-F5344CB8AC3E}">
        <p14:creationId xmlns:p14="http://schemas.microsoft.com/office/powerpoint/2010/main" val="31448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1"/>
          <p:cNvSpPr/>
          <p:nvPr/>
        </p:nvSpPr>
        <p:spPr>
          <a:xfrm>
            <a:off x="0" y="1"/>
            <a:ext cx="121917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5" name="Google Shape;45;p1"/>
          <p:cNvSpPr/>
          <p:nvPr/>
        </p:nvSpPr>
        <p:spPr>
          <a:xfrm>
            <a:off x="305" y="0"/>
            <a:ext cx="12191700" cy="6858000"/>
          </a:xfrm>
          <a:prstGeom prst="rect">
            <a:avLst/>
          </a:prstGeom>
          <a:gradFill>
            <a:gsLst>
              <a:gs pos="0">
                <a:srgbClr val="70AD47">
                  <a:alpha val="20000"/>
                </a:srgbClr>
              </a:gs>
              <a:gs pos="16000">
                <a:srgbClr val="70AD47">
                  <a:alpha val="20000"/>
                </a:srgbClr>
              </a:gs>
              <a:gs pos="85000">
                <a:srgbClr val="4472C4">
                  <a:alpha val="40000"/>
                </a:srgbClr>
              </a:gs>
              <a:gs pos="100000">
                <a:srgbClr val="4472C4">
                  <a:alpha val="40000"/>
                </a:srgbClr>
              </a:gs>
            </a:gsLst>
            <a:lin ang="12000143"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46" name="Google Shape;46;p1"/>
          <p:cNvGrpSpPr/>
          <p:nvPr/>
        </p:nvGrpSpPr>
        <p:grpSpPr>
          <a:xfrm>
            <a:off x="1303402" y="3985"/>
            <a:ext cx="9772765" cy="6858000"/>
            <a:chOff x="1303402" y="3985"/>
            <a:chExt cx="9772765" cy="6858000"/>
          </a:xfrm>
        </p:grpSpPr>
        <p:sp>
          <p:nvSpPr>
            <p:cNvPr id="47" name="Google Shape;47;p1"/>
            <p:cNvSpPr/>
            <p:nvPr/>
          </p:nvSpPr>
          <p:spPr>
            <a:xfrm>
              <a:off x="1560551" y="3985"/>
              <a:ext cx="9313016" cy="6858000"/>
            </a:xfrm>
            <a:custGeom>
              <a:avLst/>
              <a:gdLst/>
              <a:ahLst/>
              <a:cxnLst/>
              <a:rect l="l" t="t" r="r" b="b"/>
              <a:pathLst>
                <a:path w="9313016" h="6858000" extrusionOk="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8" name="Google Shape;48;p1"/>
            <p:cNvSpPr/>
            <p:nvPr/>
          </p:nvSpPr>
          <p:spPr>
            <a:xfrm>
              <a:off x="1659468" y="3985"/>
              <a:ext cx="9065550" cy="6858000"/>
            </a:xfrm>
            <a:custGeom>
              <a:avLst/>
              <a:gdLst/>
              <a:ahLst/>
              <a:cxnLst/>
              <a:rect l="l" t="t" r="r" b="b"/>
              <a:pathLst>
                <a:path w="9065550" h="6858000" extrusionOk="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9" name="Google Shape;49;p1"/>
            <p:cNvSpPr/>
            <p:nvPr/>
          </p:nvSpPr>
          <p:spPr>
            <a:xfrm>
              <a:off x="1648217" y="3985"/>
              <a:ext cx="9088051" cy="6858000"/>
            </a:xfrm>
            <a:custGeom>
              <a:avLst/>
              <a:gdLst/>
              <a:ahLst/>
              <a:cxnLst/>
              <a:rect l="l" t="t" r="r" b="b"/>
              <a:pathLst>
                <a:path w="9088051" h="6858000" extrusionOk="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0" name="Google Shape;50;p1"/>
            <p:cNvSpPr/>
            <p:nvPr/>
          </p:nvSpPr>
          <p:spPr>
            <a:xfrm>
              <a:off x="1629061" y="3985"/>
              <a:ext cx="9107210" cy="6858000"/>
            </a:xfrm>
            <a:custGeom>
              <a:avLst/>
              <a:gdLst/>
              <a:ahLst/>
              <a:cxnLst/>
              <a:rect l="l" t="t" r="r" b="b"/>
              <a:pathLst>
                <a:path w="9107210" h="6858000" extrusionOk="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1" name="Google Shape;51;p1"/>
            <p:cNvSpPr/>
            <p:nvPr/>
          </p:nvSpPr>
          <p:spPr>
            <a:xfrm>
              <a:off x="1303402" y="3985"/>
              <a:ext cx="9767847" cy="6858000"/>
            </a:xfrm>
            <a:custGeom>
              <a:avLst/>
              <a:gdLst/>
              <a:ahLst/>
              <a:cxnLst/>
              <a:rect l="l" t="t" r="r" b="b"/>
              <a:pathLst>
                <a:path w="9767847" h="6858000" extrusionOk="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lt1">
                <a:alpha val="5098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1"/>
            <p:cNvSpPr/>
            <p:nvPr/>
          </p:nvSpPr>
          <p:spPr>
            <a:xfrm>
              <a:off x="1318434" y="3985"/>
              <a:ext cx="9747620" cy="6858000"/>
            </a:xfrm>
            <a:custGeom>
              <a:avLst/>
              <a:gdLst/>
              <a:ahLst/>
              <a:cxnLst/>
              <a:rect l="l" t="t" r="r" b="b"/>
              <a:pathLst>
                <a:path w="9747620" h="6858000" extrusionOk="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3" name="Google Shape;53;p1"/>
            <p:cNvSpPr/>
            <p:nvPr/>
          </p:nvSpPr>
          <p:spPr>
            <a:xfrm>
              <a:off x="1308320" y="3985"/>
              <a:ext cx="9767847" cy="6858000"/>
            </a:xfrm>
            <a:custGeom>
              <a:avLst/>
              <a:gdLst/>
              <a:ahLst/>
              <a:cxnLst/>
              <a:rect l="l" t="t" r="r" b="b"/>
              <a:pathLst>
                <a:path w="9767847" h="6858000" extrusionOk="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lt1">
                <a:alpha val="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54" name="Google Shape;54;p1"/>
          <p:cNvSpPr txBox="1">
            <a:spLocks noGrp="1"/>
          </p:cNvSpPr>
          <p:nvPr>
            <p:ph type="ctrTitle"/>
          </p:nvPr>
        </p:nvSpPr>
        <p:spPr>
          <a:xfrm>
            <a:off x="2644726" y="1764407"/>
            <a:ext cx="7104300" cy="23103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2"/>
              </a:buClr>
              <a:buSzPts val="9600"/>
              <a:buFont typeface="Aharoni"/>
              <a:buNone/>
            </a:pPr>
            <a:r>
              <a:rPr lang="en-US" sz="9600" b="1">
                <a:solidFill>
                  <a:schemeClr val="dk2"/>
                </a:solidFill>
                <a:latin typeface="Aharoni"/>
                <a:ea typeface="Aharoni"/>
                <a:cs typeface="Aharoni"/>
                <a:sym typeface="Aharoni"/>
              </a:rPr>
              <a:t>Idealism</a:t>
            </a:r>
            <a:endParaRPr sz="960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0A5210-D7FA-4FD2-8568-B14341828C70}"/>
              </a:ext>
            </a:extLst>
          </p:cNvPr>
          <p:cNvSpPr>
            <a:spLocks noGrp="1"/>
          </p:cNvSpPr>
          <p:nvPr>
            <p:ph type="title"/>
          </p:nvPr>
        </p:nvSpPr>
        <p:spPr>
          <a:xfrm>
            <a:off x="524741" y="620392"/>
            <a:ext cx="3808268" cy="5504688"/>
          </a:xfrm>
        </p:spPr>
        <p:txBody>
          <a:bodyPr>
            <a:normAutofit/>
          </a:bodyPr>
          <a:lstStyle/>
          <a:p>
            <a:r>
              <a:rPr lang="en-US" sz="6000" b="1"/>
              <a:t>Teaching Method</a:t>
            </a:r>
          </a:p>
        </p:txBody>
      </p:sp>
      <p:sp>
        <p:nvSpPr>
          <p:cNvPr id="9" name="Rectangle 8">
            <a:extLst>
              <a:ext uri="{FF2B5EF4-FFF2-40B4-BE49-F238E27FC236}">
                <a16:creationId xmlns:a16="http://schemas.microsoft.com/office/drawing/2014/main" xmlns="" id="{5D84EFE8-C53A-44C4-B289-D1B42CF690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xmlns="" id="{7556969B-39C0-4471-9B75-EAAC4594854C}"/>
              </a:ext>
            </a:extLst>
          </p:cNvPr>
          <p:cNvGraphicFramePr>
            <a:graphicFrameLocks noGrp="1"/>
          </p:cNvGraphicFramePr>
          <p:nvPr>
            <p:ph idx="1"/>
            <p:extLst>
              <p:ext uri="{D42A27DB-BD31-4B8C-83A1-F6EECF244321}">
                <p14:modId xmlns:p14="http://schemas.microsoft.com/office/powerpoint/2010/main" val="2426022709"/>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381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6028">
              <a:srgbClr val="C7D5ED"/>
            </a:gs>
            <a:gs pos="0">
              <a:schemeClr val="accent1">
                <a:lumMod val="5000"/>
                <a:lumOff val="95000"/>
              </a:schemeClr>
            </a:gs>
            <a:gs pos="7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D038248A-211C-4EEC-8401-C761B929FB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30A849F-66D9-40C8-BEC8-35AFF8F456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xmlns="" id="{04542298-A2B1-480F-A11C-A40EDD19B8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xmlns="" id="{74AEB45E-B965-46A0-8557-C646B5011B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xmlns="" id="{921A22C7-11AD-44B0-9BF7-6E3A458215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xmlns="" id="{87049D82-B7F3-4192-8337-4BDB16955E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24A7FAD9-577C-4D2E-A3B5-C6D0A39D47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xmlns="" id="{4D890305-22C3-4A01-AE9D-50E33373B107}"/>
              </a:ext>
            </a:extLst>
          </p:cNvPr>
          <p:cNvSpPr>
            <a:spLocks noGrp="1"/>
          </p:cNvSpPr>
          <p:nvPr>
            <p:ph idx="1"/>
          </p:nvPr>
        </p:nvSpPr>
        <p:spPr>
          <a:xfrm>
            <a:off x="1179225" y="1294228"/>
            <a:ext cx="10300011" cy="4290727"/>
          </a:xfrm>
        </p:spPr>
        <p:txBody>
          <a:bodyPr>
            <a:normAutofit/>
          </a:bodyPr>
          <a:lstStyle/>
          <a:p>
            <a:pPr marL="0" indent="0">
              <a:buNone/>
            </a:pPr>
            <a:r>
              <a:rPr lang="en-US" sz="3200" b="1" dirty="0">
                <a:solidFill>
                  <a:schemeClr val="tx2"/>
                </a:solidFill>
              </a:rPr>
              <a:t>Idealism (Idea-ism)</a:t>
            </a:r>
          </a:p>
          <a:p>
            <a:pPr marL="0" indent="0">
              <a:buNone/>
            </a:pPr>
            <a:r>
              <a:rPr lang="en-US" sz="3200" b="1" dirty="0">
                <a:solidFill>
                  <a:schemeClr val="tx2"/>
                </a:solidFill>
              </a:rPr>
              <a:t>Oldest Schools of thought</a:t>
            </a:r>
          </a:p>
          <a:p>
            <a:pPr>
              <a:buFont typeface="Wingdings" panose="05000000000000000000" pitchFamily="2" charset="2"/>
              <a:buChar char="§"/>
            </a:pPr>
            <a:r>
              <a:rPr lang="en-US" sz="3200" dirty="0">
                <a:solidFill>
                  <a:schemeClr val="tx2"/>
                </a:solidFill>
              </a:rPr>
              <a:t>Ideas are the only true reality</a:t>
            </a:r>
          </a:p>
          <a:p>
            <a:pPr>
              <a:buFont typeface="Wingdings" panose="05000000000000000000" pitchFamily="2" charset="2"/>
              <a:buChar char="§"/>
            </a:pPr>
            <a:r>
              <a:rPr lang="en-US" sz="3200" dirty="0">
                <a:solidFill>
                  <a:schemeClr val="tx2"/>
                </a:solidFill>
              </a:rPr>
              <a:t>Truth, beauty, and justice that is enduring and everlasting</a:t>
            </a:r>
          </a:p>
          <a:p>
            <a:pPr>
              <a:buFont typeface="Wingdings" panose="05000000000000000000" pitchFamily="2" charset="2"/>
              <a:buChar char="§"/>
            </a:pPr>
            <a:r>
              <a:rPr lang="en-US" sz="3200" dirty="0">
                <a:solidFill>
                  <a:schemeClr val="tx2"/>
                </a:solidFill>
              </a:rPr>
              <a:t>The material world is characterized by change</a:t>
            </a:r>
          </a:p>
          <a:p>
            <a:pPr>
              <a:buFont typeface="Wingdings" panose="05000000000000000000" pitchFamily="2" charset="2"/>
              <a:buChar char="§"/>
            </a:pPr>
            <a:r>
              <a:rPr lang="en-US" sz="3200" dirty="0">
                <a:solidFill>
                  <a:schemeClr val="tx2"/>
                </a:solidFill>
              </a:rPr>
              <a:t>The focus is on conscious reasoning in the mind</a:t>
            </a:r>
          </a:p>
          <a:p>
            <a:pPr marL="0" indent="0">
              <a:buNone/>
            </a:pPr>
            <a:endParaRPr lang="en-US" sz="3200" dirty="0">
              <a:solidFill>
                <a:schemeClr val="tx2"/>
              </a:solidFill>
            </a:endParaRPr>
          </a:p>
          <a:p>
            <a:pPr marL="0" indent="0">
              <a:buNone/>
            </a:pPr>
            <a:endParaRPr lang="en-US" sz="1800" dirty="0">
              <a:solidFill>
                <a:schemeClr val="tx2"/>
              </a:solidFill>
            </a:endParaRPr>
          </a:p>
        </p:txBody>
      </p:sp>
      <p:grpSp>
        <p:nvGrpSpPr>
          <p:cNvPr id="18" name="Group 17">
            <a:extLst>
              <a:ext uri="{FF2B5EF4-FFF2-40B4-BE49-F238E27FC236}">
                <a16:creationId xmlns:a16="http://schemas.microsoft.com/office/drawing/2014/main" xmlns="" id="{2A5C9C35-2375-49EB-B99C-17C87D42FE7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xmlns="" id="{7BE7B8C5-3FC9-47E9-B555-AFCB849A4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xmlns="" id="{615B6EFE-6DC2-4A72-AC12-BCCC3638A6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xmlns="" id="{AE8C1B65-6799-4DD1-B262-01901DA126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xmlns="" id="{03829674-8FAF-4E90-9FB7-C6CE17839B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4311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A3C7DEA-BCC2-4295-8850-1479932961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289949D-B9F6-468A-86FE-2694DC5AE7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xmlns="" id="{50436D0E-B0DE-4B47-B3ED-B630F69AFD98}"/>
              </a:ext>
            </a:extLst>
          </p:cNvPr>
          <p:cNvSpPr>
            <a:spLocks noGrp="1"/>
          </p:cNvSpPr>
          <p:nvPr>
            <p:ph type="title"/>
          </p:nvPr>
        </p:nvSpPr>
        <p:spPr>
          <a:xfrm>
            <a:off x="1179226" y="1755073"/>
            <a:ext cx="9833548" cy="1066802"/>
          </a:xfrm>
        </p:spPr>
        <p:txBody>
          <a:bodyPr anchor="b">
            <a:normAutofit/>
          </a:bodyPr>
          <a:lstStyle/>
          <a:p>
            <a:r>
              <a:rPr lang="en-US" b="1" dirty="0">
                <a:solidFill>
                  <a:schemeClr val="tx2"/>
                </a:solidFill>
              </a:rPr>
              <a:t>Idealism</a:t>
            </a:r>
          </a:p>
        </p:txBody>
      </p:sp>
      <p:grpSp>
        <p:nvGrpSpPr>
          <p:cNvPr id="12" name="Group 11">
            <a:extLst>
              <a:ext uri="{FF2B5EF4-FFF2-40B4-BE49-F238E27FC236}">
                <a16:creationId xmlns:a16="http://schemas.microsoft.com/office/drawing/2014/main" xmlns="" id="{E4DF0958-0C87-4C28-9554-2FADC788C2B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xmlns="" id="{DEC53B48-7B73-49D1-A6FD-9DBF5141EA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xmlns="" id="{7DEDDC41-2C98-4AF1-A0EA-AEEC34827C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xmlns="" id="{D2208F20-F93C-4530-8370-FC7818BABB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E52F51E0-B50B-43EA-B6AC-C16BD29C3E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xmlns="" id="{A3E21B7A-23AE-46C8-BB05-E275219A9840}"/>
              </a:ext>
            </a:extLst>
          </p:cNvPr>
          <p:cNvSpPr>
            <a:spLocks noGrp="1"/>
          </p:cNvSpPr>
          <p:nvPr>
            <p:ph idx="1"/>
          </p:nvPr>
        </p:nvSpPr>
        <p:spPr>
          <a:xfrm>
            <a:off x="1179226" y="3049325"/>
            <a:ext cx="9833548" cy="2945574"/>
          </a:xfrm>
        </p:spPr>
        <p:txBody>
          <a:bodyPr anchor="ctr">
            <a:normAutofit/>
          </a:bodyPr>
          <a:lstStyle/>
          <a:p>
            <a:pPr marL="0" indent="0">
              <a:buNone/>
            </a:pPr>
            <a:r>
              <a:rPr lang="en-US" dirty="0">
                <a:solidFill>
                  <a:schemeClr val="tx2"/>
                </a:solidFill>
              </a:rPr>
              <a:t>We should be concerned primarily with the search for truth. Since truth is perfect and eternal, it cannot be found in the world of matter that is both imperfect and constantly changing</a:t>
            </a:r>
          </a:p>
        </p:txBody>
      </p:sp>
    </p:spTree>
    <p:extLst>
      <p:ext uri="{BB962C8B-B14F-4D97-AF65-F5344CB8AC3E}">
        <p14:creationId xmlns:p14="http://schemas.microsoft.com/office/powerpoint/2010/main" val="34025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4BC99CB9-DDAD-44A2-8A1C-E3AF4E72DF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16D8264-8F19-40BA-B604-97C01FDDE388}"/>
              </a:ext>
            </a:extLst>
          </p:cNvPr>
          <p:cNvSpPr>
            <a:spLocks noGrp="1"/>
          </p:cNvSpPr>
          <p:nvPr>
            <p:ph type="title"/>
          </p:nvPr>
        </p:nvSpPr>
        <p:spPr>
          <a:xfrm>
            <a:off x="3033466" y="991261"/>
            <a:ext cx="5754696" cy="1837349"/>
          </a:xfrm>
        </p:spPr>
        <p:txBody>
          <a:bodyPr anchor="b">
            <a:normAutofit/>
          </a:bodyPr>
          <a:lstStyle/>
          <a:p>
            <a:pPr algn="ctr"/>
            <a:r>
              <a:rPr lang="en-US" sz="3600" b="1" dirty="0">
                <a:solidFill>
                  <a:schemeClr val="tx2"/>
                </a:solidFill>
              </a:rPr>
              <a:t>Major Exponents</a:t>
            </a:r>
          </a:p>
        </p:txBody>
      </p:sp>
      <p:grpSp>
        <p:nvGrpSpPr>
          <p:cNvPr id="10" name="Group 9">
            <a:extLst>
              <a:ext uri="{FF2B5EF4-FFF2-40B4-BE49-F238E27FC236}">
                <a16:creationId xmlns:a16="http://schemas.microsoft.com/office/drawing/2014/main" xmlns="" id="{5C3921CD-DDE5-4B57-8FDF-B37ADE4EDAC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91219" y="3985"/>
            <a:ext cx="9747620" cy="6858000"/>
            <a:chOff x="1318434" y="36937"/>
            <a:chExt cx="9747620" cy="6858000"/>
          </a:xfrm>
        </p:grpSpPr>
        <p:sp>
          <p:nvSpPr>
            <p:cNvPr id="11" name="Freeform: Shape 10">
              <a:extLst>
                <a:ext uri="{FF2B5EF4-FFF2-40B4-BE49-F238E27FC236}">
                  <a16:creationId xmlns:a16="http://schemas.microsoft.com/office/drawing/2014/main" xmlns="" id="{A4CBEDF6-7B5F-471F-AF99-301A237481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xmlns="" id="{1D43DB10-4F84-47C2-8170-CB9EED8667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xmlns="" id="{9F35C7A0-1526-4D97-BCD8-91B3576E3C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xmlns="" id="{1009574A-38B7-43A8-A925-1FB54C6B1A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xmlns="" id="{EA3AAA50-DE22-4E5D-9064-A37786C590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xmlns="" id="{67F1A200-3F4B-41EA-AE52-F1C5C6659CE0}"/>
              </a:ext>
            </a:extLst>
          </p:cNvPr>
          <p:cNvSpPr>
            <a:spLocks noGrp="1"/>
          </p:cNvSpPr>
          <p:nvPr>
            <p:ph idx="1"/>
          </p:nvPr>
        </p:nvSpPr>
        <p:spPr>
          <a:xfrm>
            <a:off x="3055954" y="2979336"/>
            <a:ext cx="5709721" cy="2430864"/>
          </a:xfrm>
        </p:spPr>
        <p:txBody>
          <a:bodyPr anchor="t">
            <a:normAutofit/>
          </a:bodyPr>
          <a:lstStyle/>
          <a:p>
            <a:r>
              <a:rPr lang="en-US" sz="2000" dirty="0">
                <a:solidFill>
                  <a:schemeClr val="tx2"/>
                </a:solidFill>
              </a:rPr>
              <a:t>Socrates (469-399 BC)</a:t>
            </a:r>
          </a:p>
          <a:p>
            <a:r>
              <a:rPr lang="en-US" sz="2000" dirty="0">
                <a:solidFill>
                  <a:schemeClr val="tx2"/>
                </a:solidFill>
              </a:rPr>
              <a:t>Plato (427-347 BC)….. Father of Idealism</a:t>
            </a:r>
          </a:p>
          <a:p>
            <a:r>
              <a:rPr lang="en-US" sz="2000" dirty="0">
                <a:solidFill>
                  <a:schemeClr val="tx2"/>
                </a:solidFill>
              </a:rPr>
              <a:t>Descartes 1596-1650)</a:t>
            </a:r>
          </a:p>
          <a:p>
            <a:r>
              <a:rPr lang="en-US" sz="2000" dirty="0">
                <a:solidFill>
                  <a:schemeClr val="tx2"/>
                </a:solidFill>
              </a:rPr>
              <a:t>Froebel (1772-1852)</a:t>
            </a:r>
          </a:p>
        </p:txBody>
      </p:sp>
    </p:spTree>
    <p:extLst>
      <p:ext uri="{BB962C8B-B14F-4D97-AF65-F5344CB8AC3E}">
        <p14:creationId xmlns:p14="http://schemas.microsoft.com/office/powerpoint/2010/main" val="505869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D038248A-211C-4EEC-8401-C761B929FB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30A849F-66D9-40C8-BEC8-35AFF8F456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xmlns="" id="{2277D9E7-7700-464A-B8B5-4CE5B69B9643}"/>
              </a:ext>
            </a:extLst>
          </p:cNvPr>
          <p:cNvSpPr>
            <a:spLocks noGrp="1"/>
          </p:cNvSpPr>
          <p:nvPr>
            <p:ph type="title"/>
          </p:nvPr>
        </p:nvSpPr>
        <p:spPr>
          <a:xfrm>
            <a:off x="1179073" y="849766"/>
            <a:ext cx="9833548" cy="1325563"/>
          </a:xfrm>
        </p:spPr>
        <p:txBody>
          <a:bodyPr anchor="b">
            <a:normAutofit/>
          </a:bodyPr>
          <a:lstStyle/>
          <a:p>
            <a:pPr algn="ctr"/>
            <a:r>
              <a:rPr lang="en-US" sz="5400" b="1" dirty="0">
                <a:solidFill>
                  <a:schemeClr val="tx2"/>
                </a:solidFill>
              </a:rPr>
              <a:t>Fundamental principals</a:t>
            </a:r>
          </a:p>
        </p:txBody>
      </p:sp>
      <p:grpSp>
        <p:nvGrpSpPr>
          <p:cNvPr id="12" name="Group 11">
            <a:extLst>
              <a:ext uri="{FF2B5EF4-FFF2-40B4-BE49-F238E27FC236}">
                <a16:creationId xmlns:a16="http://schemas.microsoft.com/office/drawing/2014/main" xmlns="" id="{04542298-A2B1-480F-A11C-A40EDD19B8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xmlns="" id="{74AEB45E-B965-46A0-8557-C646B5011B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xmlns="" id="{921A22C7-11AD-44B0-9BF7-6E3A458215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xmlns="" id="{87049D82-B7F3-4192-8337-4BDB16955E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24A7FAD9-577C-4D2E-A3B5-C6D0A39D47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xmlns="" id="{F74C5446-5B2B-4256-8185-023AF83FBA32}"/>
              </a:ext>
            </a:extLst>
          </p:cNvPr>
          <p:cNvSpPr>
            <a:spLocks noGrp="1"/>
          </p:cNvSpPr>
          <p:nvPr>
            <p:ph idx="1"/>
          </p:nvPr>
        </p:nvSpPr>
        <p:spPr>
          <a:xfrm>
            <a:off x="1179073" y="2534395"/>
            <a:ext cx="9833548" cy="3622363"/>
          </a:xfrm>
        </p:spPr>
        <p:txBody>
          <a:bodyPr>
            <a:normAutofit/>
          </a:bodyPr>
          <a:lstStyle/>
          <a:p>
            <a:pPr>
              <a:buFont typeface="Wingdings" panose="05000000000000000000" pitchFamily="2" charset="2"/>
              <a:buChar char="§"/>
            </a:pPr>
            <a:r>
              <a:rPr lang="en-US" dirty="0">
                <a:solidFill>
                  <a:schemeClr val="tx2"/>
                </a:solidFill>
              </a:rPr>
              <a:t>Man being spiritual is a supreme creation</a:t>
            </a:r>
          </a:p>
          <a:p>
            <a:pPr>
              <a:buFont typeface="Wingdings" panose="05000000000000000000" pitchFamily="2" charset="2"/>
              <a:buChar char="§"/>
            </a:pPr>
            <a:r>
              <a:rPr lang="en-US" dirty="0">
                <a:solidFill>
                  <a:schemeClr val="tx2"/>
                </a:solidFill>
              </a:rPr>
              <a:t>God is the source of all knowledge</a:t>
            </a:r>
          </a:p>
          <a:p>
            <a:pPr>
              <a:buFont typeface="Wingdings" panose="05000000000000000000" pitchFamily="2" charset="2"/>
              <a:buChar char="§"/>
            </a:pPr>
            <a:r>
              <a:rPr lang="en-US" dirty="0">
                <a:solidFill>
                  <a:schemeClr val="tx2"/>
                </a:solidFill>
              </a:rPr>
              <a:t>Values are absolute and unchanging</a:t>
            </a:r>
          </a:p>
          <a:p>
            <a:pPr>
              <a:buFont typeface="Wingdings" panose="05000000000000000000" pitchFamily="2" charset="2"/>
              <a:buChar char="§"/>
            </a:pPr>
            <a:r>
              <a:rPr lang="en-US" dirty="0">
                <a:solidFill>
                  <a:schemeClr val="tx2"/>
                </a:solidFill>
              </a:rPr>
              <a:t>What is ultimately real is not the object itself but the idea behind it</a:t>
            </a:r>
          </a:p>
          <a:p>
            <a:pPr>
              <a:buFont typeface="Wingdings" panose="05000000000000000000" pitchFamily="2" charset="2"/>
              <a:buChar char="§"/>
            </a:pPr>
            <a:r>
              <a:rPr lang="en-US" dirty="0">
                <a:solidFill>
                  <a:schemeClr val="tx2"/>
                </a:solidFill>
              </a:rPr>
              <a:t>Man is not the creator of values</a:t>
            </a:r>
          </a:p>
          <a:p>
            <a:pPr>
              <a:buFont typeface="Wingdings" panose="05000000000000000000" pitchFamily="2" charset="2"/>
              <a:buChar char="§"/>
            </a:pPr>
            <a:r>
              <a:rPr lang="en-US" dirty="0">
                <a:solidFill>
                  <a:schemeClr val="tx2"/>
                </a:solidFill>
              </a:rPr>
              <a:t>Man is central to the universe.</a:t>
            </a:r>
          </a:p>
        </p:txBody>
      </p:sp>
      <p:grpSp>
        <p:nvGrpSpPr>
          <p:cNvPr id="18" name="Group 17">
            <a:extLst>
              <a:ext uri="{FF2B5EF4-FFF2-40B4-BE49-F238E27FC236}">
                <a16:creationId xmlns:a16="http://schemas.microsoft.com/office/drawing/2014/main" xmlns="" id="{2A5C9C35-2375-49EB-B99C-17C87D42FE7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xmlns="" id="{7BE7B8C5-3FC9-47E9-B555-AFCB849A4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xmlns="" id="{615B6EFE-6DC2-4A72-AC12-BCCC3638A6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xmlns="" id="{AE8C1B65-6799-4DD1-B262-01901DA126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xmlns="" id="{03829674-8FAF-4E90-9FB7-C6CE17839B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6710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xmlns="" id="{D038248A-211C-4EEC-8401-C761B929FB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xmlns="" id="{C30A849F-66D9-40C8-BEC8-35AFF8F456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xmlns="" id="{F4B029A5-BAFA-4DEF-B570-5D3DDE45023C}"/>
              </a:ext>
            </a:extLst>
          </p:cNvPr>
          <p:cNvSpPr>
            <a:spLocks noGrp="1"/>
          </p:cNvSpPr>
          <p:nvPr>
            <p:ph type="title"/>
          </p:nvPr>
        </p:nvSpPr>
        <p:spPr>
          <a:xfrm>
            <a:off x="1179226" y="1280679"/>
            <a:ext cx="9833548" cy="1325563"/>
          </a:xfrm>
        </p:spPr>
        <p:txBody>
          <a:bodyPr anchor="b">
            <a:normAutofit/>
          </a:bodyPr>
          <a:lstStyle/>
          <a:p>
            <a:pPr algn="ctr"/>
            <a:r>
              <a:rPr lang="en-US" sz="3600" b="1" dirty="0">
                <a:solidFill>
                  <a:schemeClr val="tx2"/>
                </a:solidFill>
              </a:rPr>
              <a:t>Aim of education</a:t>
            </a:r>
          </a:p>
        </p:txBody>
      </p:sp>
      <p:grpSp>
        <p:nvGrpSpPr>
          <p:cNvPr id="31" name="Group 30">
            <a:extLst>
              <a:ext uri="{FF2B5EF4-FFF2-40B4-BE49-F238E27FC236}">
                <a16:creationId xmlns:a16="http://schemas.microsoft.com/office/drawing/2014/main" xmlns="" id="{04542298-A2B1-480F-A11C-A40EDD19B8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289890" y="0"/>
            <a:ext cx="3902110" cy="2382977"/>
            <a:chOff x="6867015" y="-1"/>
            <a:chExt cx="5324985" cy="3251912"/>
          </a:xfrm>
          <a:solidFill>
            <a:schemeClr val="accent5">
              <a:alpha val="10000"/>
            </a:schemeClr>
          </a:solidFill>
        </p:grpSpPr>
        <p:sp>
          <p:nvSpPr>
            <p:cNvPr id="32" name="Freeform: Shape 31">
              <a:extLst>
                <a:ext uri="{FF2B5EF4-FFF2-40B4-BE49-F238E27FC236}">
                  <a16:creationId xmlns:a16="http://schemas.microsoft.com/office/drawing/2014/main" xmlns="" id="{74AEB45E-B965-46A0-8557-C646B5011B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xmlns="" id="{921A22C7-11AD-44B0-9BF7-6E3A458215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xmlns="" id="{87049D82-B7F3-4192-8337-4BDB16955E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xmlns="" id="{24A7FAD9-577C-4D2E-A3B5-C6D0A39D47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xmlns="" id="{BCABFB95-11E7-435E-8A1E-0CA8EB0809A2}"/>
              </a:ext>
            </a:extLst>
          </p:cNvPr>
          <p:cNvSpPr>
            <a:spLocks noGrp="1"/>
          </p:cNvSpPr>
          <p:nvPr>
            <p:ph idx="1"/>
          </p:nvPr>
        </p:nvSpPr>
        <p:spPr>
          <a:xfrm>
            <a:off x="2658794" y="2890979"/>
            <a:ext cx="8353980" cy="3439484"/>
          </a:xfrm>
        </p:spPr>
        <p:txBody>
          <a:bodyPr>
            <a:normAutofit/>
          </a:bodyPr>
          <a:lstStyle/>
          <a:p>
            <a:pPr marL="0" indent="0">
              <a:buNone/>
            </a:pPr>
            <a:endParaRPr lang="en-US" sz="1800" dirty="0">
              <a:solidFill>
                <a:schemeClr val="tx2"/>
              </a:solidFill>
            </a:endParaRPr>
          </a:p>
          <a:p>
            <a:r>
              <a:rPr lang="en-US" sz="2400" dirty="0">
                <a:solidFill>
                  <a:schemeClr val="tx2"/>
                </a:solidFill>
              </a:rPr>
              <a:t>Development of the mind</a:t>
            </a:r>
          </a:p>
          <a:p>
            <a:r>
              <a:rPr lang="en-US" sz="2400" dirty="0">
                <a:solidFill>
                  <a:schemeClr val="tx2"/>
                </a:solidFill>
              </a:rPr>
              <a:t>Search for true ideas</a:t>
            </a:r>
          </a:p>
          <a:p>
            <a:r>
              <a:rPr lang="en-US" sz="2400" dirty="0">
                <a:solidFill>
                  <a:schemeClr val="tx2"/>
                </a:solidFill>
              </a:rPr>
              <a:t>Character development</a:t>
            </a:r>
          </a:p>
          <a:p>
            <a:r>
              <a:rPr lang="en-US" sz="2400" dirty="0">
                <a:solidFill>
                  <a:schemeClr val="tx2"/>
                </a:solidFill>
              </a:rPr>
              <a:t>Self-realization</a:t>
            </a:r>
          </a:p>
          <a:p>
            <a:r>
              <a:rPr lang="en-US" sz="2400" dirty="0">
                <a:solidFill>
                  <a:schemeClr val="tx2"/>
                </a:solidFill>
              </a:rPr>
              <a:t>Preservation and transmission of culture</a:t>
            </a:r>
          </a:p>
          <a:p>
            <a:r>
              <a:rPr lang="en-US" sz="2400" dirty="0">
                <a:solidFill>
                  <a:schemeClr val="tx2"/>
                </a:solidFill>
              </a:rPr>
              <a:t>Preparation for whole life</a:t>
            </a:r>
          </a:p>
        </p:txBody>
      </p:sp>
      <p:grpSp>
        <p:nvGrpSpPr>
          <p:cNvPr id="37" name="Group 36">
            <a:extLst>
              <a:ext uri="{FF2B5EF4-FFF2-40B4-BE49-F238E27FC236}">
                <a16:creationId xmlns:a16="http://schemas.microsoft.com/office/drawing/2014/main" xmlns="" id="{2A5C9C35-2375-49EB-B99C-17C87D42FE7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10800000" flipH="1">
            <a:off x="0" y="4682671"/>
            <a:ext cx="2898948" cy="2175328"/>
            <a:chOff x="-305" y="-1"/>
            <a:chExt cx="3832880" cy="2876136"/>
          </a:xfrm>
        </p:grpSpPr>
        <p:sp>
          <p:nvSpPr>
            <p:cNvPr id="38" name="Freeform: Shape 37">
              <a:extLst>
                <a:ext uri="{FF2B5EF4-FFF2-40B4-BE49-F238E27FC236}">
                  <a16:creationId xmlns:a16="http://schemas.microsoft.com/office/drawing/2014/main" xmlns="" id="{7BE7B8C5-3FC9-47E9-B555-AFCB849A4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xmlns="" id="{615B6EFE-6DC2-4A72-AC12-BCCC3638A6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xmlns="" id="{AE8C1B65-6799-4DD1-B262-01901DA126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xmlns="" id="{03829674-8FAF-4E90-9FB7-C6CE17839B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4532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A3C7DEA-BCC2-4295-8850-1479932961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289949D-B9F6-468A-86FE-2694DC5AE7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xmlns="" id="{40B8C33B-BF62-48F5-976F-89D049CDF4BD}"/>
              </a:ext>
            </a:extLst>
          </p:cNvPr>
          <p:cNvSpPr>
            <a:spLocks noGrp="1"/>
          </p:cNvSpPr>
          <p:nvPr>
            <p:ph type="title"/>
          </p:nvPr>
        </p:nvSpPr>
        <p:spPr>
          <a:xfrm>
            <a:off x="1052617" y="981775"/>
            <a:ext cx="9833548" cy="1066802"/>
          </a:xfrm>
        </p:spPr>
        <p:txBody>
          <a:bodyPr anchor="b">
            <a:normAutofit/>
          </a:bodyPr>
          <a:lstStyle/>
          <a:p>
            <a:r>
              <a:rPr lang="en-US" b="1" dirty="0">
                <a:solidFill>
                  <a:schemeClr val="tx2"/>
                </a:solidFill>
              </a:rPr>
              <a:t>Curriculum</a:t>
            </a:r>
          </a:p>
        </p:txBody>
      </p:sp>
      <p:grpSp>
        <p:nvGrpSpPr>
          <p:cNvPr id="12" name="Group 11">
            <a:extLst>
              <a:ext uri="{FF2B5EF4-FFF2-40B4-BE49-F238E27FC236}">
                <a16:creationId xmlns:a16="http://schemas.microsoft.com/office/drawing/2014/main" xmlns="" id="{E4DF0958-0C87-4C28-9554-2FADC788C2B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xmlns="" id="{DEC53B48-7B73-49D1-A6FD-9DBF5141EA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xmlns="" id="{7DEDDC41-2C98-4AF1-A0EA-AEEC34827C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xmlns="" id="{D2208F20-F93C-4530-8370-FC7818BABB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E52F51E0-B50B-43EA-B6AC-C16BD29C3E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xmlns="" id="{D575D88A-A28E-4693-8AFA-BA5D3E03FE0D}"/>
              </a:ext>
            </a:extLst>
          </p:cNvPr>
          <p:cNvSpPr>
            <a:spLocks noGrp="1"/>
          </p:cNvSpPr>
          <p:nvPr>
            <p:ph idx="1"/>
          </p:nvPr>
        </p:nvSpPr>
        <p:spPr>
          <a:xfrm>
            <a:off x="1179226" y="2048577"/>
            <a:ext cx="9833548" cy="3946322"/>
          </a:xfrm>
        </p:spPr>
        <p:txBody>
          <a:bodyPr anchor="ctr">
            <a:normAutofit fontScale="92500" lnSpcReduction="20000"/>
          </a:bodyPr>
          <a:lstStyle/>
          <a:p>
            <a:pPr marL="0" indent="0">
              <a:buNone/>
            </a:pPr>
            <a:r>
              <a:rPr lang="en-US" dirty="0">
                <a:solidFill>
                  <a:schemeClr val="tx2"/>
                </a:solidFill>
              </a:rPr>
              <a:t>Humanistic subjects</a:t>
            </a:r>
          </a:p>
          <a:p>
            <a:pPr>
              <a:buFont typeface="Wingdings" panose="05000000000000000000" pitchFamily="2" charset="2"/>
              <a:buChar char="§"/>
            </a:pPr>
            <a:r>
              <a:rPr lang="en-US" dirty="0">
                <a:solidFill>
                  <a:schemeClr val="tx2"/>
                </a:solidFill>
              </a:rPr>
              <a:t>Religious studies</a:t>
            </a:r>
          </a:p>
          <a:p>
            <a:pPr>
              <a:buFont typeface="Wingdings" panose="05000000000000000000" pitchFamily="2" charset="2"/>
              <a:buChar char="§"/>
            </a:pPr>
            <a:r>
              <a:rPr lang="en-US" dirty="0">
                <a:solidFill>
                  <a:schemeClr val="tx2"/>
                </a:solidFill>
              </a:rPr>
              <a:t>Spiritual studies</a:t>
            </a:r>
          </a:p>
          <a:p>
            <a:pPr>
              <a:buFont typeface="Wingdings" panose="05000000000000000000" pitchFamily="2" charset="2"/>
              <a:buChar char="§"/>
            </a:pPr>
            <a:r>
              <a:rPr lang="en-US" dirty="0">
                <a:solidFill>
                  <a:schemeClr val="tx2"/>
                </a:solidFill>
              </a:rPr>
              <a:t>Literature history</a:t>
            </a:r>
          </a:p>
          <a:p>
            <a:pPr>
              <a:buFont typeface="Wingdings" panose="05000000000000000000" pitchFamily="2" charset="2"/>
              <a:buChar char="§"/>
            </a:pPr>
            <a:r>
              <a:rPr lang="en-US" dirty="0">
                <a:solidFill>
                  <a:schemeClr val="tx2"/>
                </a:solidFill>
              </a:rPr>
              <a:t>Fine arts</a:t>
            </a:r>
          </a:p>
          <a:p>
            <a:pPr>
              <a:buFont typeface="Wingdings" panose="05000000000000000000" pitchFamily="2" charset="2"/>
              <a:buChar char="§"/>
            </a:pPr>
            <a:r>
              <a:rPr lang="en-US" dirty="0">
                <a:solidFill>
                  <a:schemeClr val="tx2"/>
                </a:solidFill>
              </a:rPr>
              <a:t>Ethics</a:t>
            </a:r>
          </a:p>
          <a:p>
            <a:pPr>
              <a:buFont typeface="Wingdings" panose="05000000000000000000" pitchFamily="2" charset="2"/>
              <a:buChar char="§"/>
            </a:pPr>
            <a:r>
              <a:rPr lang="en-US" dirty="0">
                <a:solidFill>
                  <a:schemeClr val="tx2"/>
                </a:solidFill>
              </a:rPr>
              <a:t>Logic</a:t>
            </a:r>
          </a:p>
          <a:p>
            <a:pPr>
              <a:buFont typeface="Wingdings" panose="05000000000000000000" pitchFamily="2" charset="2"/>
              <a:buChar char="§"/>
            </a:pPr>
            <a:r>
              <a:rPr lang="en-US" dirty="0">
                <a:solidFill>
                  <a:schemeClr val="tx2"/>
                </a:solidFill>
              </a:rPr>
              <a:t>Gymnastic</a:t>
            </a:r>
          </a:p>
          <a:p>
            <a:pPr>
              <a:buFont typeface="Wingdings" panose="05000000000000000000" pitchFamily="2" charset="2"/>
              <a:buChar char="§"/>
            </a:pPr>
            <a:r>
              <a:rPr lang="en-US" dirty="0">
                <a:solidFill>
                  <a:schemeClr val="tx2"/>
                </a:solidFill>
              </a:rPr>
              <a:t>Mathematics</a:t>
            </a:r>
            <a:endParaRPr lang="en-US" sz="1600" dirty="0">
              <a:solidFill>
                <a:schemeClr val="tx2"/>
              </a:solidFill>
            </a:endParaRPr>
          </a:p>
        </p:txBody>
      </p:sp>
    </p:spTree>
    <p:extLst>
      <p:ext uri="{BB962C8B-B14F-4D97-AF65-F5344CB8AC3E}">
        <p14:creationId xmlns:p14="http://schemas.microsoft.com/office/powerpoint/2010/main" val="18536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43C823D3-D619-407C-89E0-C6F6B1E7A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047F8E3E-2FFA-4A0F-B3C7-E57ADDCFB4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xmlns="" id="{5F7D612B-13F1-4E4C-BC6C-7F21E07BB8C5}"/>
              </a:ext>
            </a:extLst>
          </p:cNvPr>
          <p:cNvSpPr>
            <a:spLocks noGrp="1"/>
          </p:cNvSpPr>
          <p:nvPr>
            <p:ph type="title"/>
          </p:nvPr>
        </p:nvSpPr>
        <p:spPr>
          <a:xfrm>
            <a:off x="1179226" y="1594707"/>
            <a:ext cx="9833548" cy="1325563"/>
          </a:xfrm>
        </p:spPr>
        <p:txBody>
          <a:bodyPr anchor="b">
            <a:normAutofit/>
          </a:bodyPr>
          <a:lstStyle/>
          <a:p>
            <a:pPr algn="ctr"/>
            <a:r>
              <a:rPr lang="en-US" sz="3600" b="1">
                <a:solidFill>
                  <a:schemeClr val="tx2"/>
                </a:solidFill>
              </a:rPr>
              <a:t>Discipline</a:t>
            </a:r>
          </a:p>
        </p:txBody>
      </p:sp>
      <p:grpSp>
        <p:nvGrpSpPr>
          <p:cNvPr id="12" name="Group 11">
            <a:extLst>
              <a:ext uri="{FF2B5EF4-FFF2-40B4-BE49-F238E27FC236}">
                <a16:creationId xmlns:a16="http://schemas.microsoft.com/office/drawing/2014/main" xmlns="" id="{33D939F1-7ABE-4D0E-946A-43F37F556AF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xmlns="" id="{63FE0426-0FE4-451E-A8BB-08DA6A6AC2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xmlns="" id="{4A32F7E8-35B4-451F-AA07-AECF7CA1D5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xmlns="" id="{E1097796-C3C8-4772-9EBD-9F5CA368F5A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EC4BC137-BB50-4235-A83F-4B4EEE1590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xmlns="" id="{D6D95F7C-EEB8-47EE-96C2-FBCC8E1DC3F6}"/>
              </a:ext>
            </a:extLst>
          </p:cNvPr>
          <p:cNvSpPr>
            <a:spLocks noGrp="1"/>
          </p:cNvSpPr>
          <p:nvPr>
            <p:ph idx="1"/>
          </p:nvPr>
        </p:nvSpPr>
        <p:spPr>
          <a:xfrm>
            <a:off x="1179226" y="3329677"/>
            <a:ext cx="9833548" cy="2457269"/>
          </a:xfrm>
        </p:spPr>
        <p:txBody>
          <a:bodyPr>
            <a:normAutofit/>
          </a:bodyPr>
          <a:lstStyle/>
          <a:p>
            <a:r>
              <a:rPr lang="en-US" sz="2400" dirty="0">
                <a:solidFill>
                  <a:schemeClr val="tx2"/>
                </a:solidFill>
              </a:rPr>
              <a:t>Emphasis inner discipline</a:t>
            </a:r>
          </a:p>
          <a:p>
            <a:r>
              <a:rPr lang="en-US" sz="2400" dirty="0">
                <a:solidFill>
                  <a:schemeClr val="tx2"/>
                </a:solidFill>
              </a:rPr>
              <a:t>Moral religious instruction</a:t>
            </a:r>
          </a:p>
          <a:p>
            <a:r>
              <a:rPr lang="en-US" sz="2400" dirty="0">
                <a:solidFill>
                  <a:schemeClr val="tx2"/>
                </a:solidFill>
              </a:rPr>
              <a:t>Restraint of freedom</a:t>
            </a:r>
          </a:p>
          <a:p>
            <a:endParaRPr lang="en-US" sz="1800" dirty="0">
              <a:solidFill>
                <a:schemeClr val="tx2"/>
              </a:solidFill>
            </a:endParaRPr>
          </a:p>
          <a:p>
            <a:endParaRPr lang="en-US" sz="1800" dirty="0">
              <a:solidFill>
                <a:schemeClr val="tx2"/>
              </a:solidFill>
            </a:endParaRPr>
          </a:p>
        </p:txBody>
      </p:sp>
      <p:grpSp>
        <p:nvGrpSpPr>
          <p:cNvPr id="18" name="Group 17">
            <a:extLst>
              <a:ext uri="{FF2B5EF4-FFF2-40B4-BE49-F238E27FC236}">
                <a16:creationId xmlns:a16="http://schemas.microsoft.com/office/drawing/2014/main" xmlns="" id="{9DB3963A-4187-4A72-9DA4-CA6BADE2293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xmlns="" id="{2428E75E-001A-4568-B035-574F1303EF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xmlns="" id="{64AC8CFC-1164-4525-82A0-25F75ADCF4C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xmlns="" id="{6F35C856-5B70-4CA2-BB8F-A37197D8F9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xmlns="" id="{550FD8B0-DE97-47B1-84ED-67A3BD00FE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26589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C0643F-0E27-4124-8E9F-B83EB68100B7}"/>
              </a:ext>
            </a:extLst>
          </p:cNvPr>
          <p:cNvSpPr>
            <a:spLocks noGrp="1"/>
          </p:cNvSpPr>
          <p:nvPr>
            <p:ph type="title"/>
          </p:nvPr>
        </p:nvSpPr>
        <p:spPr>
          <a:xfrm>
            <a:off x="524741" y="620392"/>
            <a:ext cx="3808268" cy="5504688"/>
          </a:xfrm>
        </p:spPr>
        <p:txBody>
          <a:bodyPr>
            <a:normAutofit/>
          </a:bodyPr>
          <a:lstStyle/>
          <a:p>
            <a:r>
              <a:rPr lang="en-US" sz="6000" b="1"/>
              <a:t>Role of Teacher</a:t>
            </a:r>
          </a:p>
        </p:txBody>
      </p:sp>
      <p:sp>
        <p:nvSpPr>
          <p:cNvPr id="9" name="Rectangle 8">
            <a:extLst>
              <a:ext uri="{FF2B5EF4-FFF2-40B4-BE49-F238E27FC236}">
                <a16:creationId xmlns:a16="http://schemas.microsoft.com/office/drawing/2014/main" xmlns="" id="{5D84EFE8-C53A-44C4-B289-D1B42CF690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xmlns="" id="{FE4D3266-33F2-4C14-91A2-5F64FAF9B9CA}"/>
              </a:ext>
            </a:extLst>
          </p:cNvPr>
          <p:cNvGraphicFramePr>
            <a:graphicFrameLocks noGrp="1"/>
          </p:cNvGraphicFramePr>
          <p:nvPr>
            <p:ph idx="1"/>
            <p:extLst>
              <p:ext uri="{D42A27DB-BD31-4B8C-83A1-F6EECF244321}">
                <p14:modId xmlns:p14="http://schemas.microsoft.com/office/powerpoint/2010/main" val="2917005537"/>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741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TotalTime>
  <Words>217</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Aharoni</vt:lpstr>
      <vt:lpstr>Arial</vt:lpstr>
      <vt:lpstr>Calibri</vt:lpstr>
      <vt:lpstr>Calibri Light</vt:lpstr>
      <vt:lpstr>Wingdings</vt:lpstr>
      <vt:lpstr>Office Theme</vt:lpstr>
      <vt:lpstr>Idealism</vt:lpstr>
      <vt:lpstr>PowerPoint Presentation</vt:lpstr>
      <vt:lpstr>Idealism</vt:lpstr>
      <vt:lpstr>Major Exponents</vt:lpstr>
      <vt:lpstr>Fundamental principals</vt:lpstr>
      <vt:lpstr>Aim of education</vt:lpstr>
      <vt:lpstr>Curriculum</vt:lpstr>
      <vt:lpstr>Discipline</vt:lpstr>
      <vt:lpstr>Role of Teacher</vt:lpstr>
      <vt:lpstr>Teaching Method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Idealism</dc:title>
  <dc:creator>DR RIFFAT UN NISA</dc:creator>
  <cp:lastModifiedBy>DR RIFFAT</cp:lastModifiedBy>
  <cp:revision>2</cp:revision>
  <dcterms:modified xsi:type="dcterms:W3CDTF">2021-06-15T06:49:21Z</dcterms:modified>
</cp:coreProperties>
</file>