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59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9187F-B44B-4471-8C04-0B6232AB3420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CF95F-C0E1-4FE4-97C6-E067D315EE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CF95F-C0E1-4FE4-97C6-E067D315EE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2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585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6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74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39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53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72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3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915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9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76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7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90BC02-1494-490C-AF2D-97A7445D43E1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B7BC3E-54A5-4338-AD5D-229A98AE3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Employees Benefits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Membership-based, nonfinancial rewards offered to attract and keep employees.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9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9523"/>
            <a:ext cx="8382000" cy="6131278"/>
          </a:xfrm>
        </p:spPr>
      </p:pic>
    </p:spTree>
    <p:extLst>
      <p:ext uri="{BB962C8B-B14F-4D97-AF65-F5344CB8AC3E}">
        <p14:creationId xmlns:p14="http://schemas.microsoft.com/office/powerpoint/2010/main" val="32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EMPLOYEES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Employees benefits can be divided into two categories:</a:t>
            </a:r>
          </a:p>
          <a:p>
            <a:pPr marL="514350" indent="-514350">
              <a:buAutoNum type="arabicPeriod"/>
            </a:pPr>
            <a:r>
              <a:rPr lang="en-US" dirty="0" smtClean="0"/>
              <a:t>Mandatory Benefits- the benefits imposed by law of the land.</a:t>
            </a:r>
          </a:p>
          <a:p>
            <a:pPr marL="514350" indent="-514350">
              <a:buAutoNum type="arabicPeriod"/>
            </a:pPr>
            <a:r>
              <a:rPr lang="en-US" dirty="0" smtClean="0"/>
              <a:t>Voluntary Benefits- the benefits offered by companies to attract and retain their workforce to achieve competitive advantage over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The law of land bound the employers to pay some amount to any government authorized agency for their employees.</a:t>
            </a:r>
          </a:p>
          <a:p>
            <a:pPr marL="514350" indent="-514350">
              <a:buAutoNum type="arabicPeriod"/>
            </a:pPr>
            <a:r>
              <a:rPr lang="en-US" dirty="0" smtClean="0"/>
              <a:t>Social Security</a:t>
            </a:r>
          </a:p>
          <a:p>
            <a:pPr marL="514350" indent="-514350">
              <a:buAutoNum type="arabicPeriod"/>
            </a:pPr>
            <a:r>
              <a:rPr lang="en-US" dirty="0" smtClean="0"/>
              <a:t>Unemployment Compensation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Workers’ Compensation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Family and Medical Leave Act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4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Social Security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Retirement, disability, and survivor benefits paid by the government to the aged, former members of workforce, the disabled or their survivors.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contribution is made by employee and employer equally.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23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Unemployment Compensation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This type of compensation is given to the employees fulfilling following conditions:</a:t>
            </a:r>
          </a:p>
          <a:p>
            <a:pPr marL="514350" indent="-514350">
              <a:buAutoNum type="alphaLcPeriod"/>
            </a:pPr>
            <a:r>
              <a:rPr lang="en-US" dirty="0" smtClean="0"/>
              <a:t>They are without job</a:t>
            </a:r>
          </a:p>
          <a:p>
            <a:pPr marL="514350" indent="-514350">
              <a:buAutoNum type="alphaLcPeriod"/>
            </a:pPr>
            <a:r>
              <a:rPr lang="en-US" dirty="0" smtClean="0"/>
              <a:t>Have worked minimum number of weeks.</a:t>
            </a:r>
          </a:p>
          <a:p>
            <a:pPr marL="514350" indent="-514350">
              <a:buAutoNum type="alphaLcPeriod"/>
            </a:pPr>
            <a:r>
              <a:rPr lang="en-US" dirty="0" smtClean="0"/>
              <a:t>Have applied for unemployment compensation.</a:t>
            </a:r>
          </a:p>
          <a:p>
            <a:pPr marL="514350" indent="-514350">
              <a:buAutoNum type="alphaLcPeriod"/>
            </a:pPr>
            <a:r>
              <a:rPr lang="en-US" dirty="0" smtClean="0"/>
              <a:t>Registered for available work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purpose of this insurance is to provide some income continuation in the event  an employee laid off.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2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Workers’ 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Employee insurance that provides income continuation if a worker is injured on the job.</a:t>
            </a:r>
          </a:p>
          <a:p>
            <a:pPr marL="0" indent="0">
              <a:buNone/>
            </a:pPr>
            <a:r>
              <a:rPr lang="en-US" dirty="0" smtClean="0"/>
              <a:t>The entire cost of workers’ compensation is borne by organization. The rates of workers’ compensation depend upon:</a:t>
            </a:r>
          </a:p>
          <a:p>
            <a:pPr marL="514350" indent="-514350">
              <a:buAutoNum type="alphaLcPeriod"/>
            </a:pPr>
            <a:r>
              <a:rPr lang="en-US" dirty="0" smtClean="0"/>
              <a:t>Actual history of company accidents, </a:t>
            </a:r>
          </a:p>
          <a:p>
            <a:pPr marL="514350" indent="-514350">
              <a:buAutoNum type="alphaLcPeriod"/>
            </a:pPr>
            <a:r>
              <a:rPr lang="en-US" dirty="0" smtClean="0"/>
              <a:t>Type of industry and business operations</a:t>
            </a:r>
          </a:p>
          <a:p>
            <a:pPr marL="514350" indent="-514350">
              <a:buAutoNum type="alphaLcPeriod"/>
            </a:pPr>
            <a:r>
              <a:rPr lang="en-US" dirty="0" smtClean="0"/>
              <a:t>Likelihood of accidents occurring</a:t>
            </a:r>
          </a:p>
          <a:p>
            <a:pPr marL="514350" indent="-51435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984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Voluntary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Companies offer some extra benefits to their employees more than required by law.</a:t>
            </a:r>
          </a:p>
          <a:p>
            <a:pPr marL="514350" indent="-514350">
              <a:buAutoNum type="arabicPeriod"/>
            </a:pPr>
            <a:r>
              <a:rPr lang="en-US" dirty="0" smtClean="0"/>
              <a:t>Health Insurance- traditional – major illnesses, hospitalization, medical or surgical pays for doctor, car</a:t>
            </a:r>
          </a:p>
          <a:p>
            <a:pPr marL="514350" indent="-514350">
              <a:buAutoNum type="arabicPeriod"/>
            </a:pPr>
            <a:r>
              <a:rPr lang="en-US" dirty="0" smtClean="0"/>
              <a:t>Retirement Benefits- offered at time of retirement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Paid Time Off- vacation and Holiday Leave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Benefits (continue)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4.	Survivor Benefits- life insurance and travel  	insurance.</a:t>
            </a:r>
          </a:p>
          <a:p>
            <a:pPr marL="0" indent="0">
              <a:buNone/>
            </a:pPr>
            <a:r>
              <a:rPr lang="en-US" dirty="0" smtClean="0"/>
              <a:t>5.	Employee Services and Family-Friendly 	Benefits- to pass time with family-	recreation, tuition, free food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6.	An Integrative Perspective on Employee 	Benefits- a benefits program in which 	employees pick benefits that most meet 	their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6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7690</TotalTime>
  <Words>40</Words>
  <Application>Microsoft Office PowerPoint</Application>
  <PresentationFormat>On-screen Show (4:3)</PresentationFormat>
  <Paragraphs>38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Employees Benefits</vt:lpstr>
      <vt:lpstr>PowerPoint Presentation</vt:lpstr>
      <vt:lpstr>TYPES OF EMPLOYEES BENEFITS</vt:lpstr>
      <vt:lpstr>MANDATORY BENEFIT</vt:lpstr>
      <vt:lpstr>1. Social Security </vt:lpstr>
      <vt:lpstr>2. Unemployment Compensation </vt:lpstr>
      <vt:lpstr>Workers’ Compensation</vt:lpstr>
      <vt:lpstr>Voluntary Benefits</vt:lpstr>
      <vt:lpstr>Voluntary Benefits (continue)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Employees Benefits</dc:title>
  <dc:creator>itcpu</dc:creator>
  <cp:lastModifiedBy>Aamir</cp:lastModifiedBy>
  <cp:revision>11</cp:revision>
  <dcterms:created xsi:type="dcterms:W3CDTF">2013-01-17T09:44:00Z</dcterms:created>
  <dcterms:modified xsi:type="dcterms:W3CDTF">2020-04-10T17:13:18Z</dcterms:modified>
</cp:coreProperties>
</file>