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6" r:id="rId11"/>
    <p:sldId id="263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254EA-BE1A-4C60-8CCF-C946DC27FA9D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C1C75-B069-43DA-BDA2-D73B56BF4C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r>
              <a:rPr lang="en-US" dirty="0"/>
              <a:t>Chapter 8: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Operating System Support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88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1980" y="381000"/>
            <a:ext cx="8284820" cy="541126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page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 OS maintains a </a:t>
            </a:r>
            <a:r>
              <a:rPr lang="fr-FR" b="1" dirty="0"/>
              <a:t>page table </a:t>
            </a:r>
            <a:r>
              <a:rPr lang="en-US" dirty="0"/>
              <a:t>for each process.</a:t>
            </a:r>
          </a:p>
          <a:p>
            <a:r>
              <a:rPr lang="en-US" dirty="0"/>
              <a:t> The page table shows the frame location for each page of the process. Within the program, each logical address consists of a page number and a relative address within the page. Recall that in the case of simple partitioning, a logical address is the location of a word relative to the beginning of the program;</a:t>
            </a:r>
          </a:p>
          <a:p>
            <a:r>
              <a:rPr lang="en-US" dirty="0"/>
              <a:t>the processor translates that into a physical address. With paging, the logical- to-physical address translation is still done by processor hardware. </a:t>
            </a:r>
          </a:p>
          <a:p>
            <a:r>
              <a:rPr lang="en-US" dirty="0"/>
              <a:t>The processor must know how to access the page table of the current process. </a:t>
            </a:r>
          </a:p>
          <a:p>
            <a:r>
              <a:rPr lang="en-US" dirty="0"/>
              <a:t>Presented with a logical address (page number, relative address), the processor uses the page table to produce a physical address (frame number, relative address).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99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7924800" cy="6096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Virtual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i="1" dirty="0"/>
              <a:t>DEMAND PAGING:</a:t>
            </a:r>
          </a:p>
          <a:p>
            <a:r>
              <a:rPr lang="en-US" dirty="0"/>
              <a:t>That refinement is </a:t>
            </a:r>
            <a:r>
              <a:rPr lang="en-US" b="1" dirty="0"/>
              <a:t>demand paging, which simply means that </a:t>
            </a:r>
            <a:r>
              <a:rPr lang="en-US" dirty="0"/>
              <a:t>each page of a process is brought in only when it is needed, that is, on demand.</a:t>
            </a:r>
          </a:p>
          <a:p>
            <a:r>
              <a:rPr lang="en-US" dirty="0"/>
              <a:t>It would clearly be wasteful to load in dozens of pages for that process when</a:t>
            </a:r>
          </a:p>
          <a:p>
            <a:r>
              <a:rPr lang="en-US" dirty="0"/>
              <a:t>only a few pages will be used before the program is suspended. We can make better</a:t>
            </a:r>
          </a:p>
          <a:p>
            <a:r>
              <a:rPr lang="en-US" dirty="0"/>
              <a:t>use of memory by loading in just a few pages. Then, if the program branches to</a:t>
            </a:r>
          </a:p>
          <a:p>
            <a:r>
              <a:rPr lang="en-US" dirty="0"/>
              <a:t>an instruction on a page not in main memory, or if the program references data</a:t>
            </a:r>
          </a:p>
          <a:p>
            <a:pPr>
              <a:buNone/>
            </a:pPr>
            <a:r>
              <a:rPr lang="en-US" dirty="0"/>
              <a:t>      on a page not in memory, a </a:t>
            </a:r>
            <a:r>
              <a:rPr lang="en-US" b="1" dirty="0"/>
              <a:t>page fault </a:t>
            </a:r>
            <a:r>
              <a:rPr lang="en-US" dirty="0"/>
              <a:t>is triggered. This tells the OS to bring in the desired page.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However, the OS must be clever about how it manages this scheme. When it brings one page in, it must throw another page out; this is known as </a:t>
            </a:r>
            <a:r>
              <a:rPr lang="en-US" b="1" dirty="0"/>
              <a:t>page replacement. </a:t>
            </a:r>
          </a:p>
          <a:p>
            <a:r>
              <a:rPr lang="en-US" b="1" dirty="0"/>
              <a:t>If it throws out a </a:t>
            </a:r>
            <a:r>
              <a:rPr lang="en-US" dirty="0"/>
              <a:t>page just before it is about to be used, then it will just have to go get that page again almost immediately. Too much of this leads to a condition known as </a:t>
            </a:r>
            <a:r>
              <a:rPr lang="en-US" b="1" dirty="0"/>
              <a:t>thrashing: </a:t>
            </a:r>
          </a:p>
          <a:p>
            <a:r>
              <a:rPr lang="en-US" b="1" dirty="0"/>
              <a:t>The </a:t>
            </a:r>
            <a:r>
              <a:rPr lang="en-US" dirty="0"/>
              <a:t>processor spends most of its time swapping pages rather than executing instructions. Page table structure read from notes.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There is another way in which addressable memory can be subdivided, known as </a:t>
            </a:r>
            <a:r>
              <a:rPr lang="en-US" i="1" dirty="0"/>
              <a:t>segmentation. </a:t>
            </a:r>
          </a:p>
          <a:p>
            <a:r>
              <a:rPr lang="en-US" i="1" dirty="0"/>
              <a:t>Whereas paging is invisible to the programmer and serves the purpose </a:t>
            </a:r>
            <a:r>
              <a:rPr lang="en-US" dirty="0"/>
              <a:t>of providing the programmer with a larger address space, </a:t>
            </a:r>
          </a:p>
          <a:p>
            <a:r>
              <a:rPr lang="en-US" dirty="0"/>
              <a:t>segmentation is usually visible to the programmer and is provided as a convenience for organizing programs</a:t>
            </a:r>
          </a:p>
          <a:p>
            <a:r>
              <a:rPr lang="en-US" dirty="0"/>
              <a:t>and data and as a means for associating privilege and protection attributes with instructions and data.</a:t>
            </a:r>
          </a:p>
          <a:p>
            <a:r>
              <a:rPr lang="en-US" dirty="0"/>
              <a:t>Diagram see from notes.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 a uniprogramming system, main memory is divided into two parts: one part for</a:t>
            </a:r>
          </a:p>
          <a:p>
            <a:pPr>
              <a:buNone/>
            </a:pPr>
            <a:r>
              <a:rPr lang="en-US" dirty="0"/>
              <a:t>       the OS (resident monitor) and one part for the program currently being executed.</a:t>
            </a:r>
          </a:p>
          <a:p>
            <a:r>
              <a:rPr lang="en-US" dirty="0"/>
              <a:t>In a multiprogramming system, the “user” part of memory is subdivided to accommodate multiple processes. The task of subdivision is carried out dynamically by the OS and is known as </a:t>
            </a:r>
            <a:r>
              <a:rPr lang="en-US" b="1" dirty="0"/>
              <a:t>memory management.</a:t>
            </a:r>
          </a:p>
          <a:p>
            <a:r>
              <a:rPr lang="en-US" dirty="0"/>
              <a:t>Effective memory management is vital in a multiprogramming system. </a:t>
            </a:r>
          </a:p>
          <a:p>
            <a:r>
              <a:rPr lang="en-US" dirty="0"/>
              <a:t>If only a few processes are in memory, then for much of the time all of the processes will be waiting for I/O and the processor will be idle. </a:t>
            </a:r>
          </a:p>
          <a:p>
            <a:r>
              <a:rPr lang="en-US" dirty="0"/>
              <a:t>Thus, memory needs to be allocated efficiently to pack as many processes into memory as possible.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We have a long-term queue of process requests, typically stored on disk.</a:t>
            </a:r>
          </a:p>
          <a:p>
            <a:r>
              <a:rPr lang="en-US" dirty="0"/>
              <a:t> These are brought in, one at a time, as space becomes available.</a:t>
            </a:r>
          </a:p>
          <a:p>
            <a:r>
              <a:rPr lang="en-US" dirty="0"/>
              <a:t> As processes are completed, they are moved out</a:t>
            </a:r>
          </a:p>
          <a:p>
            <a:r>
              <a:rPr lang="en-US" dirty="0"/>
              <a:t>of main memory. </a:t>
            </a:r>
          </a:p>
          <a:p>
            <a:r>
              <a:rPr lang="en-US" dirty="0"/>
              <a:t>Now the situation will arise that none of the processes in memory</a:t>
            </a:r>
          </a:p>
          <a:p>
            <a:r>
              <a:rPr lang="en-US" dirty="0"/>
              <a:t>are in the ready state (e.g., all are waiting on an I/O operation). </a:t>
            </a:r>
          </a:p>
          <a:p>
            <a:r>
              <a:rPr lang="en-US" dirty="0"/>
              <a:t>Rather than remain idle, the processor </a:t>
            </a:r>
            <a:r>
              <a:rPr lang="en-US" i="1" dirty="0"/>
              <a:t>swaps one of these processes back out to disk into an intermediate queue.</a:t>
            </a:r>
          </a:p>
          <a:p>
            <a:r>
              <a:rPr lang="en-US" i="1" dirty="0"/>
              <a:t> This is a queue of existing processes that have been temporarily  kicked out </a:t>
            </a:r>
            <a:r>
              <a:rPr lang="en-US" dirty="0"/>
              <a:t>of memory. </a:t>
            </a:r>
          </a:p>
          <a:p>
            <a:r>
              <a:rPr lang="en-US" dirty="0"/>
              <a:t>The OS then brings in another process from the intermediate queue, or it honors a new process request from the long-term queue. Execution then continues with the newly arrived process.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55666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228600"/>
            <a:ext cx="7391399" cy="639523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partitions are of fixed size, they need not be of equal size. When a process is brought into memory, it is placed in the smallest available partition that will hold it.</a:t>
            </a:r>
          </a:p>
          <a:p>
            <a:r>
              <a:rPr lang="en-US" dirty="0"/>
              <a:t>Even with the use of unequal fixed-size partitions, there will be wasted memory.</a:t>
            </a:r>
          </a:p>
          <a:p>
            <a:r>
              <a:rPr lang="en-US" dirty="0"/>
              <a:t>In most cases, a process will not require exactly as much memory as provided by the partition.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For example, a process that requires 3M bytes of memory would be placed</a:t>
            </a:r>
          </a:p>
          <a:p>
            <a:r>
              <a:rPr lang="en-US" dirty="0"/>
              <a:t>in the 4M partition of Figure 8.13b, wasting 1M that could be used by another process.</a:t>
            </a:r>
          </a:p>
          <a:p>
            <a:r>
              <a:rPr lang="en-US" dirty="0"/>
              <a:t>A more efficient approach is to use </a:t>
            </a:r>
            <a:r>
              <a:rPr lang="en-US" i="1" dirty="0"/>
              <a:t>variable-size partitions. </a:t>
            </a:r>
          </a:p>
          <a:p>
            <a:r>
              <a:rPr lang="en-US" i="1" dirty="0"/>
              <a:t>When a process is </a:t>
            </a:r>
            <a:r>
              <a:rPr lang="en-US" dirty="0"/>
              <a:t>brought into memory, it is allocated exactly as much memory as it requires and no more.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3333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282099"/>
            <a:ext cx="7315200" cy="619490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777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2650" y="40723"/>
            <a:ext cx="8158949" cy="6817277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Both unequal fixed-size and variable-size partitions are inefficient in the use of memory. </a:t>
            </a:r>
          </a:p>
          <a:p>
            <a:r>
              <a:rPr lang="en-US" dirty="0"/>
              <a:t>Suppose, however, that memory is partitioned into equal fixed-size chunks that are relatively small, and that each process is also divided into small fixed-size chunks of some size. Then the chunks of a program, known as </a:t>
            </a:r>
            <a:r>
              <a:rPr lang="en-US" b="1" dirty="0"/>
              <a:t>pages, could be </a:t>
            </a:r>
            <a:r>
              <a:rPr lang="en-US" dirty="0"/>
              <a:t>assigned to available chunks of memory, known as </a:t>
            </a:r>
            <a:r>
              <a:rPr lang="en-US" b="1" dirty="0"/>
              <a:t>frames, or page frames.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932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Chapter 8:</vt:lpstr>
      <vt:lpstr>Memory Management</vt:lpstr>
      <vt:lpstr>Swapping</vt:lpstr>
      <vt:lpstr>PowerPoint Presentation</vt:lpstr>
      <vt:lpstr>Partitioning</vt:lpstr>
      <vt:lpstr>Partitioning</vt:lpstr>
      <vt:lpstr>PowerPoint Presentation</vt:lpstr>
      <vt:lpstr>PowerPoint Presentation</vt:lpstr>
      <vt:lpstr>Paging</vt:lpstr>
      <vt:lpstr>PowerPoint Presentation</vt:lpstr>
      <vt:lpstr>page table</vt:lpstr>
      <vt:lpstr>PowerPoint Presentation</vt:lpstr>
      <vt:lpstr>Virtual Memory</vt:lpstr>
      <vt:lpstr>PowerPoint Presentation</vt:lpstr>
      <vt:lpstr>Segmentation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8:</dc:title>
  <dc:creator>Q C</dc:creator>
  <cp:lastModifiedBy>laraibgul98@gmail.com</cp:lastModifiedBy>
  <cp:revision>2</cp:revision>
  <dcterms:created xsi:type="dcterms:W3CDTF">2020-03-26T12:55:35Z</dcterms:created>
  <dcterms:modified xsi:type="dcterms:W3CDTF">2020-03-31T13:20:16Z</dcterms:modified>
</cp:coreProperties>
</file>