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7" r:id="rId3"/>
    <p:sldId id="266" r:id="rId4"/>
    <p:sldId id="258" r:id="rId5"/>
    <p:sldId id="259" r:id="rId6"/>
    <p:sldId id="268" r:id="rId7"/>
    <p:sldId id="269" r:id="rId8"/>
    <p:sldId id="272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52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6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4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7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4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2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8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82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6" y="2820472"/>
            <a:ext cx="4958366" cy="90152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Median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Median: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rigorously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capable of lending itself to further statistical treatment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necessitates the arrangement of data into an array which can be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time consuming for a large body of data.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0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3" y="2067339"/>
            <a:ext cx="11873948" cy="4462250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01: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median.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34,29,90,21,47,83,10,63,120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14,42,53,27,53,78,38,52,92,29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02: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median, for the distribution of examination marks given below: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students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30-39                                       8 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40-49                                      87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50-59                                     190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60-69                                     304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70-79                                     211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80-89                                      85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90-99                                      20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7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948070"/>
            <a:ext cx="9458339" cy="3962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(b)Find the median from the following grouped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Interval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118-126                                         3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127-135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136-144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145-153                 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154-162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163-171                                         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172-180                                         2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10678"/>
            <a:ext cx="10772544" cy="34306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is the middle most value of the observations arranged  in ascending and descending order of magnitude.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of the observation are above the median and half are below the median.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0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85391" y="2703443"/>
                <a:ext cx="7080581" cy="27432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 data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85391" y="2703443"/>
                <a:ext cx="7080581" cy="2743200"/>
              </a:xfrm>
              <a:blipFill rotWithShape="0">
                <a:blip r:embed="rId2"/>
                <a:stretch>
                  <a:fillRect l="-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1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1868557"/>
                <a:ext cx="11131825" cy="498944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Grouped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0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lower class boundaries of the median class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width of class interval.</a:t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frequency of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class.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sum of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frequencies.</a:t>
                </a:r>
                <a:r>
                  <a:rPr lang="en-US" sz="20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 c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cumulative frequency before the median class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1868557"/>
                <a:ext cx="11131825" cy="4989443"/>
              </a:xfrm>
              <a:blipFill rotWithShape="0">
                <a:blip r:embed="rId2"/>
                <a:stretch>
                  <a:fillRect l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2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1060174"/>
                <a:ext cx="12192000" cy="5649719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(Ungrouped data)</a:t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median.45,32,21,65,36,53,48,76,27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Arrange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data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21,27,32,36,45,48,53,65,76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                                             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n = 9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5</a:t>
                </a:r>
                <a:r>
                  <a:rPr lang="en-US" sz="20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value </a:t>
                </a:r>
                <a:b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45  </a:t>
                </a:r>
                <a: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1060174"/>
                <a:ext cx="12192000" cy="5649719"/>
              </a:xfrm>
              <a:blipFill rotWithShape="0">
                <a:blip r:embed="rId2"/>
                <a:stretch>
                  <a:fillRect l="-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00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62539"/>
            <a:ext cx="11847443" cy="44792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(Grouped data)</a:t>
            </a: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median from the following data.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10-14                                                 5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15-19                                              12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20-24                                              30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25-29                                              25</a:t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30-34                                              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90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7425" y="-90153"/>
                <a:ext cx="11037195" cy="682580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Groups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Boundaries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Cumulative frequency</a:t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10-14                   9.5-14.5                        5                                    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15-19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14.5-19.5                      12                          5+12=17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20-24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19.5-24.5                      30                         17+30=47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25-29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24.5-29.5                      25                          47+25=72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30-34 </a:t>
                </a:r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29.5-30.5                       6                           72+6 = 78</a:t>
                </a:r>
                <a:b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                  -----------                     78                              --------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Median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78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39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7425" y="-90153"/>
                <a:ext cx="11037195" cy="6825803"/>
              </a:xfrm>
              <a:blipFill rotWithShape="0">
                <a:blip r:embed="rId2"/>
                <a:stretch>
                  <a:fillRect l="-939" t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09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6" y="236112"/>
            <a:ext cx="8981822" cy="625484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 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  , h = 5 , f = 30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39 , c = 17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e>
                    </m:d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/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+ 3.67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23.17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 smtClean="0"/>
                  <a:t>  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9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79545" cy="66540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Median: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008"/>
            <a:ext cx="8479545" cy="47663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understood.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extreme observations.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useful average, when the data are qualitative nature.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878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299</TotalTime>
  <Words>149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Cambria Math</vt:lpstr>
      <vt:lpstr>Times New Roman</vt:lpstr>
      <vt:lpstr>Wingdings</vt:lpstr>
      <vt:lpstr>Retrospect</vt:lpstr>
      <vt:lpstr>                        Median</vt:lpstr>
      <vt:lpstr>Introduction: </vt:lpstr>
      <vt:lpstr> For ungroup data                  Median = ((n+1)/2)th                               </vt:lpstr>
      <vt:lpstr>                                           (For Grouped data)  Median = l + h/f (n/2  -c) l = lower class boundaries of the median class          h = width of class interval.          f = frequency of median class.         n = sum of frequencies.  Where c = cumulative frequency before the median class.  .                                                                </vt:lpstr>
      <vt:lpstr>Example: (Ungrouped data) Find the median.45,32,21,65,36,53,48,76,27  Solution:   Arrange the data                     21,27,32,36,45,48,53,65,76  Median =((n+1)/2)th                                                          n = 9   Median = ((9+1)/2)th                                    = (10/2)th               = 5th  value              = 45     </vt:lpstr>
      <vt:lpstr>Example: (Grouped data) Calculate the median from the following data.             Groups                                      Frequency             10-14                                                 5             15-19                                              12             20-24                                              30             25-29                                              25             30-34                                               6</vt:lpstr>
      <vt:lpstr>Solution:   Groups          Class Boundaries        frequency            Cumulative frequency    10-14                   9.5-14.5                        5                                    5    15-19                   14.5-19.5                      12                          5+12=17     20-24                  19.5-24.5                      30                         17+30=47     25-29                   24.5-29.5                      25                          47+25=72     30-34                   29.5-30.5                       6                           72+6 = 78      Total                   -----------                     78                              --------                      Median= (n/2)                                  = (78/2)                                 = 39                    </vt:lpstr>
      <vt:lpstr>    </vt:lpstr>
      <vt:lpstr>Merits of Median:</vt:lpstr>
      <vt:lpstr>Demerits of Median:</vt:lpstr>
      <vt:lpstr>Assignment: Question no 01: Find the median. (a) 34,29,90,21,47,83,10,63,120 (b) 14,42,53,27,53,78,38,52,92,29  Question no 02: Find the median, for the distribution of examination marks given below: Marks                          No. of students 30-39                                       8           40-49                                      87 50-59                                     190 60-69                                     304 70-79                                     211 80-89                                      85 90-99                                      20 </vt:lpstr>
      <vt:lpstr>(b)Find the median from the following grouped data.       Class Interval                          Frequency                    118-126                                         3          127-135                                         5          136-144                                         9          145-153                                        12          154-162                                         5          163-171                                         4          172-180                                        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</dc:title>
  <dc:creator>Computer</dc:creator>
  <cp:lastModifiedBy>Ali</cp:lastModifiedBy>
  <cp:revision>162</cp:revision>
  <dcterms:created xsi:type="dcterms:W3CDTF">2020-03-28T07:48:38Z</dcterms:created>
  <dcterms:modified xsi:type="dcterms:W3CDTF">2020-05-02T07:10:31Z</dcterms:modified>
</cp:coreProperties>
</file>