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2" r:id="rId4"/>
    <p:sldId id="323" r:id="rId5"/>
    <p:sldId id="335" r:id="rId6"/>
    <p:sldId id="333" r:id="rId7"/>
    <p:sldId id="325" r:id="rId8"/>
    <p:sldId id="326" r:id="rId9"/>
    <p:sldId id="336" r:id="rId10"/>
    <p:sldId id="334" r:id="rId11"/>
    <p:sldId id="29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7" y="4051519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ONLINE LECTURE-5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Unit Load Method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17-April-2020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BD563B1-0F81-4522-91CD-BF5A4CEE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666748"/>
            <a:ext cx="10606760" cy="42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EC9B463-53DF-47B0-B445-B2185323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19" y="285750"/>
            <a:ext cx="80772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87A0F92-4D92-4F10-B4CC-80A2E6A9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05" y="285750"/>
            <a:ext cx="80867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C46C75D-1F72-4F96-ABB4-189E0577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" y="285749"/>
            <a:ext cx="11116236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13379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A3D724-E5E1-4900-B41D-0AB43D51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" y="113380"/>
            <a:ext cx="11305171" cy="43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FB18EC6-516E-4909-8588-6549278A5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60" y="176977"/>
            <a:ext cx="8277225" cy="560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BD9C0-C5BE-42A9-B5E2-1246FBFEF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00" y="5298283"/>
            <a:ext cx="9334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B8C839-FC7C-418F-A54B-27752BD5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74" y="510894"/>
            <a:ext cx="10568862" cy="47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7FCC2E-9291-4A2C-AC33-F590EAA2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94" y="140493"/>
            <a:ext cx="82200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FF73D93-DCCD-42F0-9D38-42524214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95" y="285750"/>
            <a:ext cx="10526715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7112DF9-4C0D-448A-8718-972CC455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35" y="261937"/>
            <a:ext cx="8715053" cy="5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5A9445-3BB2-469E-9C9E-59BB6BAD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56" y="285750"/>
            <a:ext cx="91535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AD62DB9-8E04-4E01-9FDB-CEA2DA4C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71" y="372167"/>
            <a:ext cx="10076297" cy="51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FCB042D-173D-484E-A1A4-1936F48A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31" y="142876"/>
            <a:ext cx="9083775" cy="58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E42C4C5-B93E-46C2-A0C2-2DACF901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68" y="142876"/>
            <a:ext cx="8532403" cy="55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69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6D1378F-AAF0-4AD8-BD72-616DECF0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690794"/>
            <a:ext cx="10521169" cy="5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E1FA266-C818-4CB1-B939-E91D05B93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89" y="388143"/>
            <a:ext cx="9760821" cy="55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EADC08-3E37-4A01-BC44-5FD88DF1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03" y="113387"/>
            <a:ext cx="7348994" cy="57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C627E61-27A3-469B-938C-4FA9A48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6" y="56273"/>
            <a:ext cx="9169345" cy="59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AD3EDAD-4958-4CC3-A3B4-A9E7D263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61" y="15210"/>
            <a:ext cx="7800206" cy="60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BA39B79-7FCA-4645-984A-E178D166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657" y="285750"/>
            <a:ext cx="7426574" cy="58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8EC039-7858-4C2E-9BEC-FC65EE0A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10" y="416641"/>
            <a:ext cx="10799836" cy="37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61B49A-CD42-4911-9E18-56A4CA5C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167" y="5529263"/>
            <a:ext cx="1030845" cy="522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5312D4-F072-4134-8768-5F54056A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99" y="154868"/>
            <a:ext cx="8105775" cy="56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65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400</cp:revision>
  <dcterms:created xsi:type="dcterms:W3CDTF">2018-08-25T12:15:03Z</dcterms:created>
  <dcterms:modified xsi:type="dcterms:W3CDTF">2020-04-17T07:50:51Z</dcterms:modified>
</cp:coreProperties>
</file>