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1" r:id="rId76"/>
    <p:sldId id="332" r:id="rId77"/>
    <p:sldId id="333" r:id="rId78"/>
    <p:sldId id="334" r:id="rId79"/>
    <p:sldId id="330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C6CDC0-26A1-4916-A0D2-85DD0C56C106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F70B8D-109E-498F-9BA0-32FACC6BC0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 VIRAL DRUG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6096000" cy="259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 by:</a:t>
            </a:r>
          </a:p>
          <a:p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Wajeeha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khan (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M.phil</a:t>
            </a:r>
            <a:r>
              <a:rPr lang="en-US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Pharmacology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 to:</a:t>
            </a:r>
          </a:p>
          <a:p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DR.Abdul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maalik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13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udent 92\Downloads\antiviral-drugs-final-1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44608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9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udent 92\Downloads\antiviral-drugs-final-1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5270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1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udent 92\Downloads\antiviral-drugs-final-1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538" y="-492125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4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udent 92\Downloads\antiviral-drugs-final-1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8" y="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6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tudent 92\Downloads\antiviral-drugs-final-1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76199"/>
            <a:ext cx="975360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udent 92\Downloads\antiviral-drugs-final-1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3" y="-38735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5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udent 92\Downloads\antiviral-drugs-final-1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-3746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8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udent 92\Downloads\antiviral-drugs-final-1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-5270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1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udent 92\Downloads\antiviral-drugs-final-1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975" y="-36353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6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tudent 92\Downloads\antiviral-drugs-final-1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-3048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6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 92\Downloads\antiviral-drugs-final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0425"/>
            <a:ext cx="7315200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19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udent 92\Downloads\antiviral-drugs-final-2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538" y="-468313"/>
            <a:ext cx="975360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90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tudent 92\Downloads\antiviral-drugs-final-2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3524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3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tudent 92\Downloads\antiviral-drugs-final-2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-8255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05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tudent 92\Downloads\antiviral-drugs-final-2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463" y="-457200"/>
            <a:ext cx="9753601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39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tudent 92\Downloads\antiviral-drugs-final-2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11113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97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tudent 92\Downloads\antiviral-drugs-final-2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3813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815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tudent 92\Downloads\antiviral-drugs-final-2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539" y="-397853"/>
            <a:ext cx="9753601" cy="7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29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tudent 92\Downloads\antiviral-drugs-final-2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50" y="476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32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tudent 92\Downloads\antiviral-drugs-final-2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825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59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tudent 92\Downloads\antiviral-drugs-final-2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6197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0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 92\Downloads\antiviral-drugs-final-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63" y="-53975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2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tudent 92\Downloads\antiviral-drugs-final-3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2227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28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tudent 92\Downloads\antiviral-drugs-final-3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873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37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tudent 92\Downloads\antiviral-drugs-final-3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74675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1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tudent 92\Downloads\antiviral-drugs-final-3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84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0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tudent 92\Downloads\antiviral-drugs-final-3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9846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72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tudent 92\Downloads\antiviral-drugs-final-3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69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tudent 92\Downloads\antiviral-drugs-final-3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-476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51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tudent 92\Downloads\antiviral-drugs-final-3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397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07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Student 92\Downloads\antiviral-drugs-final-3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476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29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tudent 92\Downloads\antiviral-drugs-final-3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-23813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4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 92\Downloads\antiviral-drugs-final-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388" y="-762001"/>
            <a:ext cx="975360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57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tudent 92\Downloads\antiviral-drugs-final-4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26987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62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Student 92\Downloads\antiviral-drugs-final-4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76200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35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Student 92\Downloads\antiviral-drugs-final-4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873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25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Student 92\Downloads\antiviral-drugs-final-4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000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648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Student 92\Downloads\antiviral-drugs-final-4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55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Student 92\Downloads\antiviral-drugs-final-4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397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39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Student 92\Downloads\antiviral-drugs-final-4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-476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73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Student 92\Downloads\antiviral-drugs-final-4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275" y="2936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07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Student 92\Downloads\antiviral-drugs-final-4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463" y="23495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8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Student 92\Downloads\antiviral-drugs-final-4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udent 92\Downloads\antiviral-drugs-final-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50" y="-3397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58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Student 92\Downloads\antiviral-drugs-final-5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762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00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Student 92\Downloads\antiviral-drugs-final-5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2707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1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tudent 92\Downloads\antiviral-drugs-final-5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3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86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Student 92\Downloads\antiviral-drugs-final-5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4606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266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Student 92\Downloads\antiviral-drugs-final-5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725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Student 92\Downloads\antiviral-drugs-final-5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873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7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Student 92\Downloads\antiviral-drugs-final-5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2222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19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Student 92\Downloads\antiviral-drugs-final-5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8" y="-11113"/>
            <a:ext cx="975360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39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Student 92\Downloads\antiviral-drugs-final-5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5" y="238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73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Student 92\Downloads\antiviral-drugs-final-5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8" y="-34925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8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udent 92\Downloads\antiviral-drugs-final-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4608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320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Student 92\Downloads\antiviral-drugs-final-6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5" y="-10477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956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Student 92\Downloads\antiviral-drugs-final-6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2809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746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Student 92\Downloads\antiviral-drugs-final-6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2000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018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Student 92\Downloads\antiviral-drugs-final-6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1873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051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Student 92\Downloads\antiviral-drugs-final-6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088" y="-6985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213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Student 92\Downloads\antiviral-drugs-final-6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68313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849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Student 92\Downloads\antiviral-drugs-final-6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0477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359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Student 92\Downloads\antiviral-drugs-final-6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809625"/>
            <a:ext cx="991711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679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Student 92\Downloads\antiviral-drugs-final-6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000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839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Student 92\Downloads\antiviral-drugs-final-6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5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udent 92\Downloads\antiviral-drugs-final-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688" y="-703263"/>
            <a:ext cx="975360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08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Student 92\Downloads\antiviral-drugs-final-7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98463"/>
            <a:ext cx="10058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280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Student 92\Downloads\antiviral-drugs-final-7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275" y="1635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537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Student 92\Downloads\antiviral-drugs-final-7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675" y="-10477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695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Student 92\Downloads\antiviral-drugs-final-7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-23813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678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Student 92\Downloads\antiviral-drugs-final-7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488" y="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081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r>
              <a:rPr lang="en-US" dirty="0" smtClean="0"/>
              <a:t>Protocols of COVID19: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879080" cy="418795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Several early investigation 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master protocols or master forms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for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COVID-19 are given below: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1 -  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First Few X (FFX) Cases and contact investigation protocol for COVID-19 infection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following protocol has been designed to investigate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number of cases and their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close contact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epidemiological exposure data and biological samples can be systematically collected and shared rapidly in a format that can be easily aggregated, tabulated and analyzed across many different settings globally for timely estimates of COVID-19 infection 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FFX is the primary investigation protocol to be initiated upon identification of the initial laboratory-confirmed cases of COVID-19 in a country.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579120"/>
            <a:ext cx="15240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182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C4245"/>
                </a:solidFill>
                <a:latin typeface="Arial" panose="020B0604020202020204" pitchFamily="34" charset="0"/>
              </a:rPr>
              <a:t>2 </a:t>
            </a:r>
            <a:r>
              <a:rPr lang="en-US" sz="2400" b="1" u="sng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  Household transmission investigation protocol for COVID-19 </a:t>
            </a:r>
            <a:r>
              <a:rPr lang="en-US" sz="2400" b="1" u="sng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infection:</a:t>
            </a:r>
            <a:endParaRPr lang="en-US" sz="2400" b="1" i="0" u="sng" dirty="0">
              <a:solidFill>
                <a:srgbClr val="3C424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536343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household transmission investigation is a case-ascertained prospective study of all identified household contacts of a laboratory confirmed COVID-19 </a:t>
            </a: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intended to provide rapid and early information on the clinical, epidemiological and </a:t>
            </a:r>
            <a:r>
              <a:rPr lang="en-US" sz="2000" dirty="0" err="1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virological</a:t>
            </a: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characteristics of </a:t>
            </a: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495388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C4245"/>
                </a:solidFill>
                <a:latin typeface="Arial" panose="020B0604020202020204" pitchFamily="34" charset="0"/>
              </a:rPr>
              <a:t>3 -  </a:t>
            </a:r>
            <a:r>
              <a:rPr lang="en-US" sz="2000" b="1" u="sng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 for assessment of potential risk factors for COVID-19 infection among health care workers in a health care </a:t>
            </a:r>
            <a:r>
              <a:rPr lang="en-US" sz="2000" b="1" u="sng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setting:</a:t>
            </a:r>
            <a:endParaRPr lang="en-US" sz="2000" b="1" i="0" u="sng" dirty="0">
              <a:solidFill>
                <a:srgbClr val="3C424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25140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4245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following protocol has been designed to investigate the extent of infection and risk factors for infection among health care workers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179" y="4828464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Follow-up and testing of respiratory specimens and serum of health care workers within a facility in which a confirmed case of COVID-19 infection </a:t>
            </a:r>
            <a:endParaRPr lang="en-US" dirty="0" smtClean="0">
              <a:solidFill>
                <a:srgbClr val="3C42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US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important for limiting amplification events in health care </a:t>
            </a:r>
            <a:r>
              <a:rPr lang="en-US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82577"/>
            <a:ext cx="1560095" cy="9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505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 Population-based age-stratified </a:t>
            </a:r>
            <a:r>
              <a:rPr lang="en-US" sz="2000" b="1" u="sng" dirty="0" err="1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seroepidemiological</a:t>
            </a:r>
            <a:r>
              <a:rPr lang="en-US" sz="2000" b="1" u="sng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investigation protocol for COVID-19 virus </a:t>
            </a:r>
            <a:r>
              <a:rPr lang="en-US" sz="2000" b="1" u="sng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infection:</a:t>
            </a:r>
            <a:endParaRPr lang="en-US" sz="2000" b="1" i="0" u="sng" dirty="0">
              <a:solidFill>
                <a:srgbClr val="3C424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15240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protocol is a population-based, age-stratified prospective study for assessing COVID-19 virus </a:t>
            </a: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intended to provide key epidemiological and serologic characteristics of COVID-19 virus in the general </a:t>
            </a: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includes the extent of infection </a:t>
            </a: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general population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age-specific infection cumulative incidence, as determined </a:t>
            </a: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 </a:t>
            </a:r>
            <a:r>
              <a:rPr lang="en-US" sz="2000" dirty="0" err="1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seropositivity</a:t>
            </a:r>
            <a:endParaRPr lang="en-US" sz="2000" dirty="0" smtClean="0">
              <a:solidFill>
                <a:srgbClr val="3C42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fraction of asymptomatic or subclinical infection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663" y="3886200"/>
            <a:ext cx="17907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736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Surface sampling of coronavirus disease COVID-19 virus: A practical “how to” protocol for health care and public health </a:t>
            </a:r>
            <a:r>
              <a:rPr lang="en-US" sz="2000" b="1" u="sng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professionals:</a:t>
            </a:r>
            <a:endParaRPr lang="en-US" sz="2000" b="1" i="0" u="sng" dirty="0">
              <a:solidFill>
                <a:srgbClr val="3C424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76400"/>
            <a:ext cx="800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role of environmental contamination in transmission of COVID-19 virus is currently not </a:t>
            </a: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 has been designed to determine (viable) virus presence and persistence on fomites in various locations where a patient infected with COVID-19 is currently receiving care or being </a:t>
            </a: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how this may relate to COVID-19 transmission events in these </a:t>
            </a: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therefore important that it is done as part of a comprehensive outbreak investigation and that information obtained by environmental studies is combined with the results of epidemiological, laboratory and sequence data from COVID-19 patient investigations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4827389"/>
            <a:ext cx="19335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91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Student 92\Downloads\antiviral-drugs-final-7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3" y="141288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4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udent 92\Downloads\antiviral-drugs-final-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-45720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udent 92\Downloads\antiviral-drugs-final-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5" y="-4921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83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</TotalTime>
  <Words>116</Words>
  <Application>Microsoft Office PowerPoint</Application>
  <PresentationFormat>On-screen Show (4:3)</PresentationFormat>
  <Paragraphs>33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Verdana</vt:lpstr>
      <vt:lpstr>Wingdings</vt:lpstr>
      <vt:lpstr>Wingdings 2</vt:lpstr>
      <vt:lpstr>Aspect</vt:lpstr>
      <vt:lpstr>ANTI VIRAL DRUG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Protocols of COVID19: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 VIRAL DRUG</dc:title>
  <dc:creator>MRT www.Win2Farsi.com</dc:creator>
  <cp:lastModifiedBy>Safi Khan</cp:lastModifiedBy>
  <cp:revision>9</cp:revision>
  <dcterms:created xsi:type="dcterms:W3CDTF">2020-03-21T18:30:37Z</dcterms:created>
  <dcterms:modified xsi:type="dcterms:W3CDTF">2020-03-29T10:53:59Z</dcterms:modified>
</cp:coreProperties>
</file>