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98" r:id="rId4"/>
    <p:sldId id="316" r:id="rId5"/>
    <p:sldId id="305" r:id="rId6"/>
    <p:sldId id="304" r:id="rId7"/>
    <p:sldId id="303" r:id="rId8"/>
    <p:sldId id="325" r:id="rId9"/>
    <p:sldId id="326" r:id="rId10"/>
    <p:sldId id="327" r:id="rId11"/>
    <p:sldId id="328" r:id="rId12"/>
    <p:sldId id="36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579"/>
  </p:normalViewPr>
  <p:slideViewPr>
    <p:cSldViewPr snapToGrid="0" snapToObjects="1">
      <p:cViewPr varScale="1">
        <p:scale>
          <a:sx n="84" d="100"/>
          <a:sy n="84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08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082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533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172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10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8218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6726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54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3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437348" y="3340119"/>
            <a:ext cx="93864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501285" y="4041842"/>
            <a:ext cx="9322518" cy="677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437349" y="3235337"/>
            <a:ext cx="938645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437349" y="812262"/>
            <a:ext cx="9386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Animal Sciences, UOS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718" y="2336299"/>
            <a:ext cx="12157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  <a:endParaRPr lang="en-US" sz="9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24253" y="629643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67583" y="241251"/>
            <a:ext cx="188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endParaRPr lang="en-GB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table, food, plate, sitting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6" r="6687"/>
          <a:stretch/>
        </p:blipFill>
        <p:spPr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</p:spPr>
      </p:pic>
      <p:pic>
        <p:nvPicPr>
          <p:cNvPr id="1030" name="Picture 6" descr="https://media.licdn.com/mpr/mpr/AAEAAQAAAAAAAAarAAAAJDZhYzcwNjFkLWM5MjUtNDgwOS1hYmQ5LTEwNDMwODQ4NDBhY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8" r="1" b="1"/>
          <a:stretch/>
        </p:blipFill>
        <p:spPr bwMode="auto"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owl of food&#10;&#10;Description generated with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7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033" name="Picture 4" descr="Image result for fish mea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0" r="7980" b="-5"/>
          <a:stretch/>
        </p:blipFill>
        <p:spPr>
          <a:xfrm>
            <a:off x="9597231" y="1691164"/>
            <a:ext cx="2594769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38" name="Content Placeholder 1034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Animal protein sources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 meal, blood meal, fish meal &amp; feather meal, bone meal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67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Image result for enzy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4" r="1471" b="4"/>
          <a:stretch/>
        </p:blipFill>
        <p:spPr bwMode="auto"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9" r="1" b="1"/>
          <a:stretch/>
        </p:blipFill>
        <p:spPr bwMode="auto">
          <a:xfrm>
            <a:off x="4791075" y="4516291"/>
            <a:ext cx="4570758" cy="2341710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2015405"/>
            <a:ext cx="5622080" cy="467199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supplements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supplements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amino acids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(antibiotics &amp;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ionophores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6706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Image result for vitam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43" r="2" b="19227"/>
          <a:stretch/>
        </p:blipFill>
        <p:spPr bwMode="auto">
          <a:xfrm>
            <a:off x="4858373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ner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9" r="22554" b="-4"/>
          <a:stretch/>
        </p:blipFill>
        <p:spPr bwMode="auto">
          <a:xfrm>
            <a:off x="6644994" y="1691164"/>
            <a:ext cx="2368377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2015405"/>
            <a:ext cx="5622080" cy="467199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Preservatives (antioxidant &amp; Mold inhibitor)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Probiotics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Flavors </a:t>
            </a:r>
          </a:p>
        </p:txBody>
      </p:sp>
    </p:spTree>
    <p:extLst>
      <p:ext uri="{BB962C8B-B14F-4D97-AF65-F5344CB8AC3E}">
        <p14:creationId xmlns:p14="http://schemas.microsoft.com/office/powerpoint/2010/main" xmlns="" val="46706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5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41" t="22223" r="10509" b="10141"/>
          <a:stretch>
            <a:fillRect/>
          </a:stretch>
        </p:blipFill>
        <p:spPr bwMode="auto">
          <a:xfrm>
            <a:off x="1528355" y="428897"/>
            <a:ext cx="884355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306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6287" y="1597024"/>
            <a:ext cx="10112992" cy="482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Roughages: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coarse bulky feeds, high in fiber contents (more than 18%) 	and low in total digestible nutrients (less than 60%).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Feeds which are rich in total digestible nutrients (more than 	60%) with low fiber contents (less than 18%)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Food supplements for farm animals that cannot get enough 	nutrients from regular meals that the farmers provide and 	include vitamins, amino acids, fatty acids and minerals</a:t>
            </a:r>
          </a:p>
        </p:txBody>
      </p:sp>
    </p:spTree>
    <p:extLst>
      <p:ext uri="{BB962C8B-B14F-4D97-AF65-F5344CB8AC3E}">
        <p14:creationId xmlns:p14="http://schemas.microsoft.com/office/powerpoint/2010/main" xmlns="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chop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Silage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leaves </a:t>
            </a:r>
          </a:p>
        </p:txBody>
      </p:sp>
    </p:spTree>
    <p:extLst>
      <p:ext uri="{BB962C8B-B14F-4D97-AF65-F5344CB8AC3E}">
        <p14:creationId xmlns:p14="http://schemas.microsoft.com/office/powerpoint/2010/main" xmlns="" val="14868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Legumes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Shrubs and trees</a:t>
            </a:r>
          </a:p>
        </p:txBody>
      </p:sp>
    </p:spTree>
    <p:extLst>
      <p:ext uri="{BB962C8B-B14F-4D97-AF65-F5344CB8AC3E}">
        <p14:creationId xmlns:p14="http://schemas.microsoft.com/office/powerpoint/2010/main" xmlns="" val="18475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61366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339404"/>
            <a:ext cx="10031105" cy="5139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chop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Legumes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Berseem, Lucerne &amp; Cowpea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Non-legumes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Maize, Sorghum, Millet &amp; Mott grass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Tree leaves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Mulberry etc.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Straws &amp; Stover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 cobs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Hulls &amp; Bagasse 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1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690688"/>
            <a:ext cx="10031105" cy="487992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feeds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Cereal grains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Maiz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rice, wheat, barley &amp;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soghum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Grain milling byproducts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Wheat bran &amp; rice polish </a:t>
            </a:r>
          </a:p>
        </p:txBody>
      </p:sp>
    </p:spTree>
    <p:extLst>
      <p:ext uri="{BB962C8B-B14F-4D97-AF65-F5344CB8AC3E}">
        <p14:creationId xmlns:p14="http://schemas.microsoft.com/office/powerpoint/2010/main" xmlns="" val="9071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5" r="25035" b="5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15" name="Picture 14" descr="A picture containing outdoor, oranges, sitting, pile&#10;&#10;Description generated with high confidence"/>
          <p:cNvPicPr>
            <a:picLocks noChangeAspect="1"/>
          </p:cNvPicPr>
          <p:nvPr/>
        </p:nvPicPr>
        <p:blipFill rotWithShape="1">
          <a:blip r:embed="rId3"/>
          <a:srcRect t="15335" r="-2" b="1260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2" r="21598" b="-3"/>
          <a:stretch/>
        </p:blipFill>
        <p:spPr>
          <a:xfrm rot="5400000">
            <a:off x="7425059" y="867202"/>
            <a:ext cx="1996780" cy="1917732"/>
          </a:xfrm>
          <a:prstGeom prst="rect">
            <a:avLst/>
          </a:prstGeom>
        </p:spPr>
      </p:pic>
      <p:pic>
        <p:nvPicPr>
          <p:cNvPr id="3" name="Picture 2" descr="A close up of food&#10;&#10;Description generated with very high confidence"/>
          <p:cNvPicPr>
            <a:picLocks noChangeAspect="1"/>
          </p:cNvPicPr>
          <p:nvPr/>
        </p:nvPicPr>
        <p:blipFill rotWithShape="1">
          <a:blip r:embed="rId5"/>
          <a:srcRect l="3860" r="4" b="4"/>
          <a:stretch/>
        </p:blipFill>
        <p:spPr>
          <a:xfrm>
            <a:off x="5417691" y="829734"/>
            <a:ext cx="1917733" cy="199472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555511" y="28368"/>
            <a:ext cx="369751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006" y="1881052"/>
            <a:ext cx="4423240" cy="434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Roots &amp; Tubers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Potatoes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-industrial byproducts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Molasses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Enzose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Food processing byproducts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Bakery wastes &amp; citrus 	pulp </a:t>
            </a:r>
          </a:p>
        </p:txBody>
      </p:sp>
      <p:pic>
        <p:nvPicPr>
          <p:cNvPr id="14" name="Graphic 13" descr="Right Pointing Backhand Index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8774" y="1424736"/>
            <a:ext cx="1239097" cy="123909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4962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wall, cup, tabl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6" r="22634" b="5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5" name="Picture 4" descr="A picture containing cake, table, food, plate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14" r="-2" b="5671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pic>
        <p:nvPicPr>
          <p:cNvPr id="4" name="Picture 3" descr="A picture containing rice, plate, food, indoor&#10;&#10;Description generated with very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8" r="52" b="1"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7" name="Picture 6" descr="A picture containing indoor, table, cup, cake&#10;&#10;Description generated with high confidenc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1" r="24467" b="-5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11" y="301760"/>
            <a:ext cx="3697511" cy="10518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596"/>
            <a:ext cx="4415246" cy="48702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Protein supplements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Vegetable protein sources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Soybean meal, cotton seed meal, sunflower meal &amp; maize gluten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102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524</Words>
  <Application>Microsoft Office PowerPoint</Application>
  <PresentationFormat>Custom</PresentationFormat>
  <Paragraphs>253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Common feeds and their classification</vt:lpstr>
      <vt:lpstr>Roughages</vt:lpstr>
      <vt:lpstr>Conti…</vt:lpstr>
      <vt:lpstr>Conti…</vt:lpstr>
      <vt:lpstr>Conti…</vt:lpstr>
      <vt:lpstr>Concentrates</vt:lpstr>
      <vt:lpstr>Slide 8</vt:lpstr>
      <vt:lpstr>Conti…</vt:lpstr>
      <vt:lpstr>Conti…</vt:lpstr>
      <vt:lpstr>Additives</vt:lpstr>
      <vt:lpstr>Additives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Dr.Sadaqat Munir</cp:lastModifiedBy>
  <cp:revision>126</cp:revision>
  <dcterms:created xsi:type="dcterms:W3CDTF">2016-12-10T05:11:52Z</dcterms:created>
  <dcterms:modified xsi:type="dcterms:W3CDTF">2020-10-21T05:52:50Z</dcterms:modified>
</cp:coreProperties>
</file>