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6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29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6083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66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147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040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18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5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04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9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6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5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39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74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0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F9618-EF3F-4A1C-AD98-0288E0C3CF1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A48CEA2-BCA3-40EB-8573-BC9F84CBF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5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Continuous Process Improvement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89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 Strategies</a:t>
            </a:r>
            <a:br>
              <a:rPr lang="en-US" dirty="0" smtClean="0"/>
            </a:br>
            <a:r>
              <a:rPr lang="en-US" dirty="0" smtClean="0"/>
              <a:t>4 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Repair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Refinement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Renovation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reinvention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9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simple strategy</a:t>
            </a:r>
          </a:p>
          <a:p>
            <a:r>
              <a:rPr lang="en-US" dirty="0" smtClean="0"/>
              <a:t>Anything broken must be fixed so that it functions as designed</a:t>
            </a:r>
          </a:p>
          <a:p>
            <a:r>
              <a:rPr lang="en-US" dirty="0" smtClean="0"/>
              <a:t>There are 2 levels  to this strategy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Short term solution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Permanent solution by eliminating root cause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03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Continually improve a process that is not broken</a:t>
            </a:r>
          </a:p>
          <a:p>
            <a:r>
              <a:rPr lang="en-US" dirty="0" smtClean="0"/>
              <a:t>Improvements are accomplished on an incremental basis</a:t>
            </a:r>
          </a:p>
          <a:p>
            <a:r>
              <a:rPr lang="en-US" dirty="0" smtClean="0"/>
              <a:t>Refinement improves efficiency and effectiveness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58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Renovation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strategy results in major or breakthrough improvements.</a:t>
            </a:r>
          </a:p>
          <a:p>
            <a:r>
              <a:rPr lang="en-US" dirty="0" smtClean="0"/>
              <a:t>Original product appear to be different from the original but it is basically same</a:t>
            </a:r>
          </a:p>
          <a:p>
            <a:r>
              <a:rPr lang="en-US" dirty="0" smtClean="0"/>
              <a:t>Innovation and technological advancements are key factors in this approach</a:t>
            </a:r>
          </a:p>
          <a:p>
            <a:r>
              <a:rPr lang="en-US" dirty="0" smtClean="0"/>
              <a:t>Renovation is more costly than previous strategies and usually undertaken by teams rather than individuals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68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Reinvention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demanding improvement strategy</a:t>
            </a:r>
          </a:p>
          <a:p>
            <a:r>
              <a:rPr lang="en-US" dirty="0" smtClean="0"/>
              <a:t>A new product, process or activity is developed using team based to meet customer requirements</a:t>
            </a:r>
          </a:p>
          <a:p>
            <a:r>
              <a:rPr lang="en-US" dirty="0" smtClean="0"/>
              <a:t>Reinvention or reengineering occurs when previous strategies wont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94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Compliance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Unstructured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Efficiency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Process design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Product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0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PDSA cycle: a simple adaptation of more elaborate problem solving method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031" y="2537138"/>
            <a:ext cx="4207834" cy="2364268"/>
          </a:xfrm>
        </p:spPr>
      </p:pic>
    </p:spTree>
    <p:extLst>
      <p:ext uri="{BB962C8B-B14F-4D97-AF65-F5344CB8AC3E}">
        <p14:creationId xmlns:p14="http://schemas.microsoft.com/office/powerpoint/2010/main" val="411198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Comprised of seven phases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Identify the opportunity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Analyze the current process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Develop the optimal solutions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Implement changes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Study the results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Standardize the Solution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Plan for the 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69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Japanese word for the philosophy that defines management’s role in continuously encouraging and implementing small improvements involving every one.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11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Means redesign, a business management strategy focusing on the analysis and design of workflows and business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1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all processes effective, efficient and adaptable.</a:t>
            </a:r>
          </a:p>
          <a:p>
            <a:r>
              <a:rPr lang="en-US" dirty="0" smtClean="0"/>
              <a:t>Focus on customer needs.</a:t>
            </a:r>
          </a:p>
          <a:p>
            <a:r>
              <a:rPr lang="en-US" dirty="0" smtClean="0"/>
              <a:t>System encourage performance oriented strategies.</a:t>
            </a:r>
          </a:p>
          <a:p>
            <a:r>
              <a:rPr lang="en-US" dirty="0" smtClean="0"/>
              <a:t>Encourage activities that adds value to the product or service.</a:t>
            </a:r>
          </a:p>
          <a:p>
            <a:r>
              <a:rPr lang="en-US" dirty="0" smtClean="0"/>
              <a:t>Eliminating nonconformities.</a:t>
            </a:r>
          </a:p>
          <a:p>
            <a:r>
              <a:rPr lang="en-US" dirty="0" smtClean="0"/>
              <a:t>Use benchmarking to improve competitive advantage.</a:t>
            </a:r>
          </a:p>
          <a:p>
            <a:r>
              <a:rPr lang="en-US" dirty="0" smtClean="0"/>
              <a:t>Use technical tools, e.g. statistical process control, experimental design.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Six-Sigma*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objective of Six Sigma is to reduce variation to achieve quality levels in products and processes to less than 3.4 defects per million opportunities.</a:t>
            </a:r>
          </a:p>
          <a:p>
            <a:r>
              <a:rPr lang="en-US" dirty="0" smtClean="0"/>
              <a:t>Was first introduced and developed at Motorola </a:t>
            </a:r>
            <a:r>
              <a:rPr lang="en-US" smtClean="0"/>
              <a:t>in late 1980s.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8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process?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Process refers to business and production activities of an organization. Business processes such as purchasing, marketing and accounting.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8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Model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19" y="2125014"/>
            <a:ext cx="6079226" cy="3206841"/>
          </a:xfrm>
        </p:spPr>
      </p:pic>
    </p:spTree>
    <p:extLst>
      <p:ext uri="{BB962C8B-B14F-4D97-AF65-F5344CB8AC3E}">
        <p14:creationId xmlns:p14="http://schemas.microsoft.com/office/powerpoint/2010/main" val="30622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Process Model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Input: Material, money, information etc.</a:t>
            </a:r>
          </a:p>
          <a:p>
            <a:r>
              <a:rPr lang="en-US" dirty="0" smtClean="0"/>
              <a:t>Process: People, equipment, method, procedures, environment, materials etc.</a:t>
            </a:r>
          </a:p>
          <a:p>
            <a:r>
              <a:rPr lang="en-US" dirty="0" smtClean="0"/>
              <a:t>Output: product, service, data etc.</a:t>
            </a:r>
          </a:p>
          <a:p>
            <a:pPr marL="0" indent="0">
              <a:buNone/>
            </a:pPr>
            <a:r>
              <a:rPr lang="en-US" dirty="0" smtClean="0"/>
              <a:t>Then customer will give </a:t>
            </a:r>
            <a:r>
              <a:rPr lang="en-US" sz="2000" b="1" dirty="0" smtClean="0"/>
              <a:t>feedback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0484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towards continuous process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err="1" smtClean="0"/>
              <a:t>Jurann’s</a:t>
            </a:r>
            <a:r>
              <a:rPr lang="en-US" dirty="0" smtClean="0"/>
              <a:t> Trilogy</a:t>
            </a:r>
          </a:p>
          <a:p>
            <a:pPr>
              <a:buFont typeface="+mj-lt"/>
              <a:buAutoNum type="arabicPeriod"/>
            </a:pPr>
            <a:r>
              <a:rPr lang="en-US" dirty="0" err="1" smtClean="0"/>
              <a:t>Shewhart’s</a:t>
            </a:r>
            <a:r>
              <a:rPr lang="en-US" dirty="0" smtClean="0"/>
              <a:t> Plan-Do-Study-Act cycle (PDSA)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Kaizen</a:t>
            </a:r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8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Juran’s</a:t>
            </a:r>
            <a:r>
              <a:rPr lang="en-US" dirty="0" smtClean="0"/>
              <a:t> Trilogy</a:t>
            </a:r>
            <a:br>
              <a:rPr lang="en-US" dirty="0" smtClean="0"/>
            </a:br>
            <a:r>
              <a:rPr lang="en-US" dirty="0" smtClean="0"/>
              <a:t>Planning, Control and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Planning</a:t>
            </a:r>
          </a:p>
          <a:p>
            <a:pPr marL="0" indent="0">
              <a:buNone/>
            </a:pPr>
            <a:r>
              <a:rPr lang="en-US" dirty="0" smtClean="0"/>
              <a:t>Begins with external customers</a:t>
            </a:r>
          </a:p>
          <a:p>
            <a:pPr marL="0" indent="0">
              <a:buNone/>
            </a:pPr>
            <a:r>
              <a:rPr lang="en-US" dirty="0" smtClean="0"/>
              <a:t>Needs identification</a:t>
            </a:r>
          </a:p>
          <a:p>
            <a:pPr marL="0" indent="0">
              <a:buNone/>
            </a:pPr>
            <a:r>
              <a:rPr lang="en-US" dirty="0" smtClean="0"/>
              <a:t>Develop product/service features respond to customer needs</a:t>
            </a:r>
          </a:p>
          <a:p>
            <a:pPr marL="0" indent="0">
              <a:buNone/>
            </a:pPr>
            <a:r>
              <a:rPr lang="en-US" dirty="0" smtClean="0"/>
              <a:t>Develop the process able to produce required products or service</a:t>
            </a:r>
          </a:p>
          <a:p>
            <a:pPr marL="0" indent="0">
              <a:buNone/>
            </a:pPr>
            <a:r>
              <a:rPr lang="en-US" dirty="0" smtClean="0"/>
              <a:t>Transferring plans to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67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2. Control</a:t>
            </a:r>
          </a:p>
          <a:p>
            <a:pPr marL="0" indent="0">
              <a:buNone/>
            </a:pPr>
            <a:r>
              <a:rPr lang="en-US" dirty="0" smtClean="0"/>
              <a:t>It uses feedback loop and consists of following steps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Determine items to be controlled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Set goals for the control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Measure actual performance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Comparison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Corrective actions if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97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 Improvement</a:t>
            </a:r>
          </a:p>
          <a:p>
            <a:pPr marL="0" indent="0">
              <a:buNone/>
            </a:pPr>
            <a:r>
              <a:rPr lang="en-US" dirty="0" smtClean="0"/>
              <a:t>Begins with establishment of an effective infrastructure such as quality council</a:t>
            </a:r>
          </a:p>
          <a:p>
            <a:pPr marL="0" indent="0">
              <a:buNone/>
            </a:pPr>
            <a:r>
              <a:rPr lang="en-US" dirty="0" smtClean="0"/>
              <a:t>Quality council duties are to identify the improvement projects and establish the project teams</a:t>
            </a:r>
          </a:p>
          <a:p>
            <a:pPr marL="0" indent="0">
              <a:buNone/>
            </a:pPr>
            <a:r>
              <a:rPr lang="en-US" dirty="0" smtClean="0"/>
              <a:t>Provide resources to team</a:t>
            </a:r>
          </a:p>
          <a:p>
            <a:pPr marL="0" indent="0">
              <a:buNone/>
            </a:pPr>
            <a:r>
              <a:rPr lang="en-US" dirty="0" smtClean="0"/>
              <a:t>Create solutions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507</Words>
  <Application>Microsoft Office PowerPoint</Application>
  <PresentationFormat>Widescreen</PresentationFormat>
  <Paragraphs>90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</vt:lpstr>
      <vt:lpstr>Continuous Process Improvement</vt:lpstr>
      <vt:lpstr>Introduction</vt:lpstr>
      <vt:lpstr>What is process?</vt:lpstr>
      <vt:lpstr>Process Model</vt:lpstr>
      <vt:lpstr> Process Model cont.</vt:lpstr>
      <vt:lpstr>Approaches towards continuous process improvement</vt:lpstr>
      <vt:lpstr>Juran’s Trilogy Planning, Control and Improvement</vt:lpstr>
      <vt:lpstr>Cont. </vt:lpstr>
      <vt:lpstr>Cont.</vt:lpstr>
      <vt:lpstr>Improvement Strategies 4 R</vt:lpstr>
      <vt:lpstr>Repair</vt:lpstr>
      <vt:lpstr>Refinement</vt:lpstr>
      <vt:lpstr>Renovation </vt:lpstr>
      <vt:lpstr>Reinvention</vt:lpstr>
      <vt:lpstr>Types of Problems</vt:lpstr>
      <vt:lpstr>PDSA cycle: a simple adaptation of more elaborate problem solving method</vt:lpstr>
      <vt:lpstr>Problem Solving Method</vt:lpstr>
      <vt:lpstr>Kaizen</vt:lpstr>
      <vt:lpstr>Reengineering</vt:lpstr>
      <vt:lpstr>Six-Sigma*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 Process Improvement</dc:title>
  <dc:creator>uos</dc:creator>
  <cp:lastModifiedBy>uos</cp:lastModifiedBy>
  <cp:revision>9</cp:revision>
  <dcterms:created xsi:type="dcterms:W3CDTF">2020-05-01T15:01:39Z</dcterms:created>
  <dcterms:modified xsi:type="dcterms:W3CDTF">2020-05-01T16:15:45Z</dcterms:modified>
</cp:coreProperties>
</file>