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8" r:id="rId4"/>
    <p:sldId id="264" r:id="rId5"/>
    <p:sldId id="279" r:id="rId6"/>
    <p:sldId id="259" r:id="rId7"/>
    <p:sldId id="260" r:id="rId8"/>
    <p:sldId id="261" r:id="rId9"/>
    <p:sldId id="262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592AB-29D3-4127-B9C5-61A051EBFFCC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D627F4-8E65-4B09-9731-7F1A55D76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Applied Cataloguing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Reading of an Information Package to be Cataloged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Reading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part of an information package that the cataloguer examines in detail;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source of information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source varies according to the type of material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books, manuscripts, printed music, and printed serials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title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1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micro-forms, films and videotapes 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title frame(s)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sound recordings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label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times a container that affixed to the item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cartographic and graphic materials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 itself</a:t>
            </a:r>
          </a:p>
        </p:txBody>
      </p:sp>
    </p:spTree>
    <p:extLst>
      <p:ext uri="{BB962C8B-B14F-4D97-AF65-F5344CB8AC3E}">
        <p14:creationId xmlns:p14="http://schemas.microsoft.com/office/powerpoint/2010/main" val="3794205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files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screens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pages of World Wide Web sites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screens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chief source of information may be absent for some reason;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Cataloging rules prescribe alternate sources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8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chief source of information provides the most complete bibliographic information about the information package;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or person responsible for the intellectual contents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publisher, distributor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lace of publication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publication, distribution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74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description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Volumes 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pieces 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item, size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Accompanying materials and containers</a:t>
            </a:r>
          </a:p>
        </p:txBody>
      </p:sp>
    </p:spTree>
    <p:extLst>
      <p:ext uri="{BB962C8B-B14F-4D97-AF65-F5344CB8AC3E}">
        <p14:creationId xmlns:p14="http://schemas.microsoft.com/office/powerpoint/2010/main" val="228525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numbers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</a:p>
          <a:p>
            <a:pPr lvl="2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ibliography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6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Cataloguing - The process of organizing library materials and making them accessible to library users. Cataloguing work is divided into three parts: descriptive cataloguing, subject cataloguing and classification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Applied cataloguing is the process that reference the application of theoretical aspects for the recording of Bibliographical information.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Cataloguing is the process of making library catalogues.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Managing bibliographical information by using set rules for uniformity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Books, Pamphlets, and Printed Sheets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Cartographic Materials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Manuscripts (including Manuscript Collections)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 Recordings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Pictures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Videorecordings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 Materials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Files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Three-Dimensional Artifacts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Microforms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 of description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three levels of description in the </a:t>
            </a:r>
            <a:r>
              <a:rPr lang="en-US" dirty="0" smtClean="0"/>
              <a:t>catalogue: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Main Entry (Author Name)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Title proper / first statement of responsibility. -- Edition statement. -- Material (or 	type of publication) specific details. -- First place of publication : first publisher, date of publication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Extent of item : other physical details ; dimensions. – (Title proper of series)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Note(s)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Standard number and Terms of availability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1153" y="3244334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Materials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Level of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Title proper [general material designation] = Parallel title : other title information / first statement of responsibility ; each subsequent statement of responsibility. -- Edition statement / first statement of responsibility relating to the edition. -- Material (or type of publication) specific details. -- First place of publication, etc. : first publisher, etc., date of publication, etc. -- Extent of item : other physical details ; dimensions. – (Title proper of series/ statement of responsibility relating to series, ISSN of series ; numbering within the series. Title of subseries, ISSN of subseries ; numbering within subseries). -- Note(s). -- Standard number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Title statement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 of responsibility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Edition statement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Imprint area(place, publication and year)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description area( collation)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Series statement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area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ISBN area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and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Punctuations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sign, such as comma or question mark, used to divide a piece of writing into sentences, phrases etc.(LDOCE).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Punctuation,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punctuation marks are the group of marks that shows period, breath, exclamation, list of things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comma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:, colon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equation mark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;semicolon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squire brackets]/ parenthesis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forward slash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 omission Marks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©copyright mark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– dot space dash space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(round)brackets.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Question mark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--continue sign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…[et. al] signs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 nomine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]sine loco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[GMD]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GOLDEN GET BRIDGE.</a:t>
            </a:r>
          </a:p>
          <a:p>
            <a:r>
              <a:rPr lang="en-US" dirty="0" smtClean="0"/>
              <a:t>Golden get bridge.</a:t>
            </a:r>
          </a:p>
          <a:p>
            <a:r>
              <a:rPr lang="en-US" dirty="0" smtClean="0"/>
              <a:t>DR. JOSE P. RIZAL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jose</a:t>
            </a:r>
            <a:r>
              <a:rPr lang="en-US" dirty="0" smtClean="0"/>
              <a:t> p. </a:t>
            </a:r>
            <a:r>
              <a:rPr lang="en-US" dirty="0" err="1" smtClean="0"/>
              <a:t>rizal</a:t>
            </a:r>
            <a:endParaRPr lang="en-US" dirty="0" smtClean="0"/>
          </a:p>
          <a:p>
            <a:r>
              <a:rPr lang="en-US" dirty="0" smtClean="0"/>
              <a:t>PASING CATHOLIC COLLAGE</a:t>
            </a:r>
          </a:p>
          <a:p>
            <a:r>
              <a:rPr lang="en-US" dirty="0" err="1" smtClean="0"/>
              <a:t>pasing</a:t>
            </a:r>
            <a:r>
              <a:rPr lang="en-US" dirty="0" smtClean="0"/>
              <a:t> catholic collage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ctalogue</a:t>
            </a:r>
            <a:r>
              <a:rPr lang="en-US" dirty="0" smtClean="0"/>
              <a:t>, A cataloguer should follow the rules for capitalization such as:</a:t>
            </a:r>
          </a:p>
          <a:p>
            <a:pPr lvl="2"/>
            <a:r>
              <a:rPr lang="en-US" dirty="0" smtClean="0"/>
              <a:t> Golden Get Bridge</a:t>
            </a:r>
          </a:p>
          <a:p>
            <a:pPr lvl="2"/>
            <a:r>
              <a:rPr lang="en-US" dirty="0" smtClean="0"/>
              <a:t>Dr. Jose P. Rizal.</a:t>
            </a:r>
          </a:p>
          <a:p>
            <a:pPr lvl="2"/>
            <a:r>
              <a:rPr lang="en-US" dirty="0" err="1" smtClean="0"/>
              <a:t>Pasing</a:t>
            </a:r>
            <a:r>
              <a:rPr lang="en-US" dirty="0" smtClean="0"/>
              <a:t> Catholic Collage.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307</TotalTime>
  <Words>657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Applied Cataloguing</vt:lpstr>
      <vt:lpstr>Introduction</vt:lpstr>
      <vt:lpstr>Description of Materials</vt:lpstr>
      <vt:lpstr>Level of description </vt:lpstr>
      <vt:lpstr>Second Level of Description</vt:lpstr>
      <vt:lpstr>Areas of catalogue</vt:lpstr>
      <vt:lpstr>Punctuation and abbreviations</vt:lpstr>
      <vt:lpstr>Cont…</vt:lpstr>
      <vt:lpstr>Capitalization</vt:lpstr>
      <vt:lpstr>Technical Reading of an Information Package to be Cataloged</vt:lpstr>
      <vt:lpstr>Technical Reading</vt:lpstr>
      <vt:lpstr>Technical Reading</vt:lpstr>
      <vt:lpstr>Technical Reading</vt:lpstr>
      <vt:lpstr>Bibliographic Information</vt:lpstr>
      <vt:lpstr>Bibliographic Information</vt:lpstr>
      <vt:lpstr>Bibliographic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cataloguing</dc:title>
  <dc:creator>Shahzeb</dc:creator>
  <cp:lastModifiedBy>zuni shah</cp:lastModifiedBy>
  <cp:revision>87</cp:revision>
  <dcterms:created xsi:type="dcterms:W3CDTF">2018-01-30T07:26:02Z</dcterms:created>
  <dcterms:modified xsi:type="dcterms:W3CDTF">2020-06-21T16:49:55Z</dcterms:modified>
</cp:coreProperties>
</file>