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D913-6BD1-4C43-9CDF-DF864173AA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CF4C-BFE9-49AB-B805-104BED1A4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9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D913-6BD1-4C43-9CDF-DF864173AA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CF4C-BFE9-49AB-B805-104BED1A4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D913-6BD1-4C43-9CDF-DF864173AA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CF4C-BFE9-49AB-B805-104BED1A4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0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D913-6BD1-4C43-9CDF-DF864173AA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CF4C-BFE9-49AB-B805-104BED1A4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4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D913-6BD1-4C43-9CDF-DF864173AA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CF4C-BFE9-49AB-B805-104BED1A4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D913-6BD1-4C43-9CDF-DF864173AA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CF4C-BFE9-49AB-B805-104BED1A4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7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D913-6BD1-4C43-9CDF-DF864173AA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CF4C-BFE9-49AB-B805-104BED1A4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1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D913-6BD1-4C43-9CDF-DF864173AA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CF4C-BFE9-49AB-B805-104BED1A4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D913-6BD1-4C43-9CDF-DF864173AA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CF4C-BFE9-49AB-B805-104BED1A4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7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D913-6BD1-4C43-9CDF-DF864173AA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CF4C-BFE9-49AB-B805-104BED1A4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9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D913-6BD1-4C43-9CDF-DF864173AA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CF4C-BFE9-49AB-B805-104BED1A4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2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6D913-6BD1-4C43-9CDF-DF864173AA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ACF4C-BFE9-49AB-B805-104BED1A4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9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26504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09271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89410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0"/>
            <a:ext cx="12085982" cy="6559826"/>
          </a:xfrm>
        </p:spPr>
      </p:pic>
    </p:spTree>
    <p:extLst>
      <p:ext uri="{BB962C8B-B14F-4D97-AF65-F5344CB8AC3E}">
        <p14:creationId xmlns:p14="http://schemas.microsoft.com/office/powerpoint/2010/main" val="1177930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97135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421900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Definition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33600"/>
            <a:ext cx="9144000" cy="4495800"/>
          </a:xfrm>
        </p:spPr>
        <p:txBody>
          <a:bodyPr>
            <a:no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Feelings that generally have both physiological and cognitive elements and that influence behavior.</a:t>
            </a:r>
          </a:p>
          <a:p>
            <a:pPr algn="just">
              <a:lnSpc>
                <a:spcPct val="120000"/>
              </a:lnSpc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66166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5464208"/>
          </a:xfrm>
        </p:spPr>
        <p:txBody>
          <a:bodyPr/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Components of emotions:</a:t>
            </a: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Emotion involves (1) a subjective conscious experience (the cognitive component) accompanied by (2) bodily arousal (the physiological component) and by (3) characteristic overt expressions (the behavioral component).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03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James Lange theory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belief that emotional experience is a reaction to bodily events occurring as a result of an external situation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5486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144000" cy="5257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event        physiological arousal          interpretation of physiological arousal                  emotions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667000" y="15240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934200" y="15240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15000" y="20574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386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Example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9144000" cy="508320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event = you are walking down a dark alley late at night . You hear footsteps behind you.</a:t>
            </a:r>
          </a:p>
          <a:p>
            <a:pPr algn="just">
              <a:lnSpc>
                <a:spcPct val="120000"/>
              </a:lnSpc>
            </a:pP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Physiological arousal = you begin to tremble, your heart beats faster and your breathing deepens</a:t>
            </a:r>
          </a:p>
          <a:p>
            <a:pPr algn="just">
              <a:lnSpc>
                <a:spcPct val="120000"/>
              </a:lnSpc>
            </a:pP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Interpretation = you notice these physiological changes.</a:t>
            </a:r>
          </a:p>
          <a:p>
            <a:pPr algn="just">
              <a:lnSpc>
                <a:spcPct val="120000"/>
              </a:lnSpc>
            </a:pP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Emotions = fearful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01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Criticism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9200"/>
            <a:ext cx="8686800" cy="533400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It is against common sense because we assume that our pulse is racing because we are fearful, James and Lange argued that we are fearful because our pulse is racing.</a:t>
            </a:r>
          </a:p>
          <a:p>
            <a:pPr algn="just">
              <a:lnSpc>
                <a:spcPct val="11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People experiencing very different emotions, such as fear, joy, and anger, share similar physiological arousal.</a:t>
            </a:r>
          </a:p>
          <a:p>
            <a:pPr algn="just">
              <a:lnSpc>
                <a:spcPct val="11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755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251792"/>
            <a:ext cx="10515600" cy="11333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58015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Cannon-Bard theory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1"/>
            <a:ext cx="8229600" cy="4297363"/>
          </a:xfrm>
        </p:spPr>
        <p:txBody>
          <a:bodyPr>
            <a:norm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belief that both physiological arousal and emotional experience are produced simultaneously.</a:t>
            </a:r>
          </a:p>
        </p:txBody>
      </p:sp>
    </p:spTree>
    <p:extLst>
      <p:ext uri="{BB962C8B-B14F-4D97-AF65-F5344CB8AC3E}">
        <p14:creationId xmlns:p14="http://schemas.microsoft.com/office/powerpoint/2010/main" val="621460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Event</a:t>
            </a:r>
            <a:r>
              <a:rPr lang="en-US" dirty="0" smtClean="0"/>
              <a:t>                   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Physiological arousal</a:t>
            </a:r>
          </a:p>
          <a:p>
            <a:pPr>
              <a:buNone/>
            </a:pPr>
            <a:r>
              <a:rPr lang="en-US" dirty="0" smtClean="0"/>
              <a:t>                                  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Emotions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46853" y="2074897"/>
            <a:ext cx="1676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286000" y="2074897"/>
            <a:ext cx="1676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710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event = you are walking down a dark alley late at night . You hear footsteps behind you.</a:t>
            </a: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Physiological arousal = you begin to tremble, your heart beats faster and your breathing deepens</a:t>
            </a: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Emotions = fearful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01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7494"/>
            <a:ext cx="8229600" cy="1561306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Schachter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 Singer theory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"/>
            <a:ext cx="8610600" cy="5181600"/>
          </a:xfrm>
        </p:spPr>
        <p:txBody>
          <a:bodyPr>
            <a:norm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belief that an event causes physiological arousal first which leads to  interpretation  of the reason  for this arousal  and then we are able to experience emotion.</a:t>
            </a:r>
          </a:p>
          <a:p>
            <a:pPr algn="just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OR</a:t>
            </a: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This theory proposed that when you experience visceral arousal, you search your environment for an explanation.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47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5083208"/>
          </a:xfrm>
        </p:spPr>
        <p:txBody>
          <a:bodyPr/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Event            physiological arousal            reasoning          emotion</a:t>
            </a:r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810000" y="1752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9144000" y="1752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572000" y="23622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023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267494"/>
            <a:ext cx="8229600" cy="1180306"/>
          </a:xfrm>
        </p:spPr>
        <p:txBody>
          <a:bodyPr/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5083208"/>
          </a:xfrm>
        </p:spPr>
        <p:txBody>
          <a:bodyPr>
            <a:no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event = you are walking down a dark alley late at night . You hear footsteps behind you.</a:t>
            </a: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Physiological arousal = you begin to tremble, your heart beats faster and your breathing deepens</a:t>
            </a: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reasoning=walking down a dark alley late at night is dangerous.</a:t>
            </a: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Emotions = fearful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94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Lazarus theory</a:t>
            </a:r>
            <a:br>
              <a:rPr lang="en-US" sz="4800" dirty="0">
                <a:latin typeface="Times New Roman" pitchFamily="18" charset="0"/>
                <a:cs typeface="Times New Roman" pitchFamily="18" charset="0"/>
              </a:rPr>
            </a:b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5007008"/>
          </a:xfrm>
        </p:spPr>
        <p:txBody>
          <a:bodyPr>
            <a:norm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It states that interpretation must come before any emotion or physiological arousal.</a:t>
            </a: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 other words, you must first think about your situation before you can experience an emotion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8296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Event   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interpretation                  arousal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emotion      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32382" y="2153478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248400" y="2153478"/>
            <a:ext cx="1295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248400" y="2088149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863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267494"/>
            <a:ext cx="8229600" cy="1180306"/>
          </a:xfrm>
        </p:spPr>
        <p:txBody>
          <a:bodyPr/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Example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915400" cy="515940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event = you are walking down a dark alley late at night . You hear footsteps behind you.</a:t>
            </a:r>
          </a:p>
          <a:p>
            <a:pPr algn="just">
              <a:lnSpc>
                <a:spcPct val="11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Interpretation =walking down a dark alley late at night is dangerous.</a:t>
            </a:r>
          </a:p>
          <a:p>
            <a:pPr algn="just">
              <a:lnSpc>
                <a:spcPct val="11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Physiological arousal = you begin to tremble, your heart beats faster and your breathing deepens</a:t>
            </a:r>
          </a:p>
          <a:p>
            <a:pPr algn="just">
              <a:lnSpc>
                <a:spcPct val="11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Emotions = fearful</a:t>
            </a:r>
          </a:p>
          <a:p>
            <a:pPr algn="just"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89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Facial feedback theory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According to this theory, changes in our facial muscles send message to the brain and then we experience emotion.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8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Definition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33600"/>
            <a:ext cx="9144000" cy="4495800"/>
          </a:xfrm>
        </p:spPr>
        <p:txBody>
          <a:bodyPr>
            <a:no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Feelings that generally have both physiological and cognitive elements and that influence behavior.</a:t>
            </a:r>
          </a:p>
          <a:p>
            <a:pPr algn="just">
              <a:lnSpc>
                <a:spcPct val="120000"/>
              </a:lnSpc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28509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82808"/>
            <a:ext cx="868680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Event             </a:t>
            </a:r>
            <a:r>
              <a:rPr lang="en-US" dirty="0" smtClean="0"/>
              <a:t>        facial </a:t>
            </a:r>
            <a:r>
              <a:rPr lang="en-US" dirty="0" smtClean="0"/>
              <a:t>muscles          </a:t>
            </a:r>
            <a:r>
              <a:rPr lang="en-US" dirty="0" smtClean="0"/>
              <a:t>      interpretation </a:t>
            </a:r>
            <a:r>
              <a:rPr lang="en-US" dirty="0" smtClean="0"/>
              <a:t>of facial </a:t>
            </a:r>
            <a:r>
              <a:rPr lang="en-US" dirty="0" smtClean="0"/>
              <a:t>expression                         </a:t>
            </a:r>
            <a:r>
              <a:rPr lang="en-US" dirty="0" smtClean="0"/>
              <a:t>emotion</a:t>
            </a:r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657600" y="22098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964019" y="2178395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357192" y="2587487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934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Example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54608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event = you are walking down a dark alley late at night . You hear footsteps behind you.</a:t>
            </a:r>
          </a:p>
          <a:p>
            <a:pPr algn="just">
              <a:lnSpc>
                <a:spcPct val="11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Facial changes = teeth clench, eyes widen</a:t>
            </a:r>
          </a:p>
          <a:p>
            <a:pPr algn="just">
              <a:lnSpc>
                <a:spcPct val="11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Interpretation = interpretation of facial changes</a:t>
            </a:r>
          </a:p>
          <a:p>
            <a:pPr algn="just">
              <a:lnSpc>
                <a:spcPct val="11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Emotions = fearful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26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5464208"/>
          </a:xfrm>
        </p:spPr>
        <p:txBody>
          <a:bodyPr/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Components of emotions:</a:t>
            </a: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Emotion involves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1) a subjective conscious experience (the cognitive component) accompanied by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2) bodily arousal (the physiological component) and by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3) characteristic overt expressions (the behavioral component).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88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07129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073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7996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12547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48927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112</TotalTime>
  <Words>571</Words>
  <Application>Microsoft Office PowerPoint</Application>
  <PresentationFormat>Widescreen</PresentationFormat>
  <Paragraphs>59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Definition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Definition </vt:lpstr>
      <vt:lpstr>PowerPoint Presentation</vt:lpstr>
      <vt:lpstr>James Lange theory</vt:lpstr>
      <vt:lpstr>PowerPoint Presentation</vt:lpstr>
      <vt:lpstr>Example </vt:lpstr>
      <vt:lpstr>Criticism</vt:lpstr>
      <vt:lpstr>Cannon-Bard theory </vt:lpstr>
      <vt:lpstr>PowerPoint Presentation</vt:lpstr>
      <vt:lpstr>Example </vt:lpstr>
      <vt:lpstr>Schachter- Singer theory </vt:lpstr>
      <vt:lpstr>PowerPoint Presentation</vt:lpstr>
      <vt:lpstr>Example </vt:lpstr>
      <vt:lpstr>Lazarus theory </vt:lpstr>
      <vt:lpstr>PowerPoint Presentation</vt:lpstr>
      <vt:lpstr>Example  </vt:lpstr>
      <vt:lpstr>Facial feedback theory</vt:lpstr>
      <vt:lpstr>PowerPoint Presentation</vt:lpstr>
      <vt:lpstr>Example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G</dc:creator>
  <cp:lastModifiedBy>Ali G</cp:lastModifiedBy>
  <cp:revision>8</cp:revision>
  <dcterms:created xsi:type="dcterms:W3CDTF">2020-04-30T05:36:24Z</dcterms:created>
  <dcterms:modified xsi:type="dcterms:W3CDTF">2020-05-03T07:02:57Z</dcterms:modified>
</cp:coreProperties>
</file>