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14C4C6-53F4-4D17-8582-30C86FFF202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4F0CBB-93E9-4EB7-BB60-511172CCF459}">
      <dgm:prSet phldrT="[Text]"/>
      <dgm:spPr/>
      <dgm:t>
        <a:bodyPr/>
        <a:lstStyle/>
        <a:p>
          <a:r>
            <a:rPr lang="en-US" dirty="0" smtClean="0"/>
            <a:t>Organic Reagents</a:t>
          </a:r>
          <a:endParaRPr lang="en-US" dirty="0"/>
        </a:p>
      </dgm:t>
    </dgm:pt>
    <dgm:pt modelId="{8ACBD06E-753A-493E-869C-921774422551}" type="parTrans" cxnId="{55C2B7D7-1A70-43E0-B03B-23EDAE6D54DF}">
      <dgm:prSet/>
      <dgm:spPr/>
      <dgm:t>
        <a:bodyPr/>
        <a:lstStyle/>
        <a:p>
          <a:endParaRPr lang="en-US"/>
        </a:p>
      </dgm:t>
    </dgm:pt>
    <dgm:pt modelId="{FAF47273-65F6-46F3-84C3-2F397A4E5D6E}" type="sibTrans" cxnId="{55C2B7D7-1A70-43E0-B03B-23EDAE6D54DF}">
      <dgm:prSet/>
      <dgm:spPr/>
      <dgm:t>
        <a:bodyPr/>
        <a:lstStyle/>
        <a:p>
          <a:endParaRPr lang="en-US"/>
        </a:p>
      </dgm:t>
    </dgm:pt>
    <dgm:pt modelId="{52B7C7A4-120B-41DF-95A0-0B1FD37BEBB2}">
      <dgm:prSet phldrT="[Text]"/>
      <dgm:spPr/>
      <dgm:t>
        <a:bodyPr/>
        <a:lstStyle/>
        <a:p>
          <a:r>
            <a:rPr lang="en-US" dirty="0" smtClean="0"/>
            <a:t>Adsorption</a:t>
          </a:r>
          <a:endParaRPr lang="en-US" dirty="0"/>
        </a:p>
      </dgm:t>
    </dgm:pt>
    <dgm:pt modelId="{A0B95987-3FA8-4899-845B-22D8CB81A988}" type="parTrans" cxnId="{D0D54F82-66EF-4602-B9C7-C44129C27A38}">
      <dgm:prSet/>
      <dgm:spPr/>
      <dgm:t>
        <a:bodyPr/>
        <a:lstStyle/>
        <a:p>
          <a:endParaRPr lang="en-US"/>
        </a:p>
      </dgm:t>
    </dgm:pt>
    <dgm:pt modelId="{7E74C10B-552E-485C-99C4-14731209BF62}" type="sibTrans" cxnId="{D0D54F82-66EF-4602-B9C7-C44129C27A38}">
      <dgm:prSet/>
      <dgm:spPr/>
      <dgm:t>
        <a:bodyPr/>
        <a:lstStyle/>
        <a:p>
          <a:endParaRPr lang="en-US"/>
        </a:p>
      </dgm:t>
    </dgm:pt>
    <dgm:pt modelId="{E44EA4A5-5A0C-45FF-B0AF-2DE1E3E2A85E}">
      <dgm:prSet phldrT="[Text]"/>
      <dgm:spPr/>
      <dgm:t>
        <a:bodyPr/>
        <a:lstStyle/>
        <a:p>
          <a:r>
            <a:rPr lang="en-US" dirty="0" smtClean="0"/>
            <a:t>Acidic </a:t>
          </a:r>
          <a:endParaRPr lang="en-US" dirty="0"/>
        </a:p>
      </dgm:t>
    </dgm:pt>
    <dgm:pt modelId="{2F8388FE-6D2F-4A73-978F-11EF11F0C12E}" type="parTrans" cxnId="{AFEEEB76-5171-4E3C-84D6-6A6BB85FCB81}">
      <dgm:prSet/>
      <dgm:spPr/>
      <dgm:t>
        <a:bodyPr/>
        <a:lstStyle/>
        <a:p>
          <a:endParaRPr lang="en-US"/>
        </a:p>
      </dgm:t>
    </dgm:pt>
    <dgm:pt modelId="{F13026E4-F74C-4025-B507-398E1142689A}" type="sibTrans" cxnId="{AFEEEB76-5171-4E3C-84D6-6A6BB85FCB81}">
      <dgm:prSet/>
      <dgm:spPr/>
      <dgm:t>
        <a:bodyPr/>
        <a:lstStyle/>
        <a:p>
          <a:endParaRPr lang="en-US"/>
        </a:p>
      </dgm:t>
    </dgm:pt>
    <dgm:pt modelId="{EBF8E40C-D4DE-4053-A4DB-673980645CB3}">
      <dgm:prSet phldrT="[Text]"/>
      <dgm:spPr/>
      <dgm:t>
        <a:bodyPr/>
        <a:lstStyle/>
        <a:p>
          <a:r>
            <a:rPr lang="en-US" dirty="0" smtClean="0"/>
            <a:t>Basic</a:t>
          </a:r>
          <a:endParaRPr lang="en-US" dirty="0"/>
        </a:p>
      </dgm:t>
    </dgm:pt>
    <dgm:pt modelId="{5EAD682D-E971-4C5F-A5A3-8758B86616AF}" type="parTrans" cxnId="{EA2DE03A-3C1D-4B51-8E72-B8FD43C5F163}">
      <dgm:prSet/>
      <dgm:spPr/>
      <dgm:t>
        <a:bodyPr/>
        <a:lstStyle/>
        <a:p>
          <a:endParaRPr lang="en-US"/>
        </a:p>
      </dgm:t>
    </dgm:pt>
    <dgm:pt modelId="{4E7A4FB0-38DC-48AD-84D1-EF9023B10DD6}" type="sibTrans" cxnId="{EA2DE03A-3C1D-4B51-8E72-B8FD43C5F163}">
      <dgm:prSet/>
      <dgm:spPr/>
      <dgm:t>
        <a:bodyPr/>
        <a:lstStyle/>
        <a:p>
          <a:endParaRPr lang="en-US"/>
        </a:p>
      </dgm:t>
    </dgm:pt>
    <dgm:pt modelId="{B31AA1D7-DDE3-40F2-9483-40D9722E0629}">
      <dgm:prSet phldrT="[Text]"/>
      <dgm:spPr/>
      <dgm:t>
        <a:bodyPr/>
        <a:lstStyle/>
        <a:p>
          <a:r>
            <a:rPr lang="en-US" dirty="0" smtClean="0"/>
            <a:t>Salt Forming</a:t>
          </a:r>
          <a:endParaRPr lang="en-US" dirty="0"/>
        </a:p>
      </dgm:t>
    </dgm:pt>
    <dgm:pt modelId="{ABF5D91C-7DFB-4002-B04C-D8147775048B}" type="parTrans" cxnId="{A19794A5-A37D-48CB-BE22-266867BCE00D}">
      <dgm:prSet/>
      <dgm:spPr/>
      <dgm:t>
        <a:bodyPr/>
        <a:lstStyle/>
        <a:p>
          <a:endParaRPr lang="en-US"/>
        </a:p>
      </dgm:t>
    </dgm:pt>
    <dgm:pt modelId="{243618FA-0DA2-4C99-A6FF-5857297A22A4}" type="sibTrans" cxnId="{A19794A5-A37D-48CB-BE22-266867BCE00D}">
      <dgm:prSet/>
      <dgm:spPr/>
      <dgm:t>
        <a:bodyPr/>
        <a:lstStyle/>
        <a:p>
          <a:endParaRPr lang="en-US"/>
        </a:p>
      </dgm:t>
    </dgm:pt>
    <dgm:pt modelId="{41768478-E4E7-45AB-A0CD-53953A5B3B5B}">
      <dgm:prSet phldrT="[Text]"/>
      <dgm:spPr/>
      <dgm:t>
        <a:bodyPr/>
        <a:lstStyle/>
        <a:p>
          <a:r>
            <a:rPr lang="en-US" dirty="0" smtClean="0"/>
            <a:t>Normal </a:t>
          </a:r>
          <a:endParaRPr lang="en-US" dirty="0"/>
        </a:p>
      </dgm:t>
    </dgm:pt>
    <dgm:pt modelId="{B4ACFA5C-B5B8-4324-9345-169C17828B97}" type="parTrans" cxnId="{CBB4ADD2-0FF5-480F-B9B5-0E2775DCB6AD}">
      <dgm:prSet/>
      <dgm:spPr/>
      <dgm:t>
        <a:bodyPr/>
        <a:lstStyle/>
        <a:p>
          <a:endParaRPr lang="en-US"/>
        </a:p>
      </dgm:t>
    </dgm:pt>
    <dgm:pt modelId="{6086A3DA-81FB-4E77-A14A-2329A68B324E}" type="sibTrans" cxnId="{CBB4ADD2-0FF5-480F-B9B5-0E2775DCB6AD}">
      <dgm:prSet/>
      <dgm:spPr/>
      <dgm:t>
        <a:bodyPr/>
        <a:lstStyle/>
        <a:p>
          <a:endParaRPr lang="en-US"/>
        </a:p>
      </dgm:t>
    </dgm:pt>
    <dgm:pt modelId="{5CB43061-5FB4-482F-8697-8CFE411A2D2B}">
      <dgm:prSet/>
      <dgm:spPr/>
      <dgm:t>
        <a:bodyPr/>
        <a:lstStyle/>
        <a:p>
          <a:r>
            <a:rPr lang="en-US" dirty="0" smtClean="0"/>
            <a:t>Complex</a:t>
          </a:r>
          <a:endParaRPr lang="en-US" dirty="0"/>
        </a:p>
      </dgm:t>
    </dgm:pt>
    <dgm:pt modelId="{F789DDCC-43AB-4A1F-B005-10485853B0CF}" type="parTrans" cxnId="{FE15F862-0021-4D3D-B0B8-0DEC2926EF56}">
      <dgm:prSet/>
      <dgm:spPr/>
      <dgm:t>
        <a:bodyPr/>
        <a:lstStyle/>
        <a:p>
          <a:endParaRPr lang="en-US"/>
        </a:p>
      </dgm:t>
    </dgm:pt>
    <dgm:pt modelId="{33B9148E-79B8-45AA-A8DE-EE9151683E67}" type="sibTrans" cxnId="{FE15F862-0021-4D3D-B0B8-0DEC2926EF56}">
      <dgm:prSet/>
      <dgm:spPr/>
      <dgm:t>
        <a:bodyPr/>
        <a:lstStyle/>
        <a:p>
          <a:endParaRPr lang="en-US"/>
        </a:p>
      </dgm:t>
    </dgm:pt>
    <dgm:pt modelId="{B9AD495B-C81E-457A-9191-5B5A5149B9B8}">
      <dgm:prSet/>
      <dgm:spPr/>
      <dgm:t>
        <a:bodyPr/>
        <a:lstStyle/>
        <a:p>
          <a:r>
            <a:rPr lang="en-US" dirty="0" smtClean="0"/>
            <a:t>Acidic </a:t>
          </a:r>
          <a:endParaRPr lang="en-US" dirty="0"/>
        </a:p>
      </dgm:t>
    </dgm:pt>
    <dgm:pt modelId="{B33A5025-6A07-4B97-877F-973B0D4356D5}" type="parTrans" cxnId="{99124286-600C-47EB-B947-9F9E81DBCB63}">
      <dgm:prSet/>
      <dgm:spPr/>
      <dgm:t>
        <a:bodyPr/>
        <a:lstStyle/>
        <a:p>
          <a:endParaRPr lang="en-US"/>
        </a:p>
      </dgm:t>
    </dgm:pt>
    <dgm:pt modelId="{2F64A96D-BE48-4E8B-A39F-F91C1516CE54}" type="sibTrans" cxnId="{99124286-600C-47EB-B947-9F9E81DBCB63}">
      <dgm:prSet/>
      <dgm:spPr/>
      <dgm:t>
        <a:bodyPr/>
        <a:lstStyle/>
        <a:p>
          <a:endParaRPr lang="en-US"/>
        </a:p>
      </dgm:t>
    </dgm:pt>
    <dgm:pt modelId="{1ED07A13-A84C-4D7E-9BA3-D77D2029D7F6}">
      <dgm:prSet/>
      <dgm:spPr/>
      <dgm:t>
        <a:bodyPr/>
        <a:lstStyle/>
        <a:p>
          <a:r>
            <a:rPr lang="en-US" dirty="0" smtClean="0"/>
            <a:t>Basic</a:t>
          </a:r>
          <a:endParaRPr lang="en-US" dirty="0"/>
        </a:p>
      </dgm:t>
    </dgm:pt>
    <dgm:pt modelId="{D2E9D51A-D9C5-428E-8951-04108EAA4842}" type="parTrans" cxnId="{72F7FC7A-5FD2-4922-B3DE-F78DA0801A60}">
      <dgm:prSet/>
      <dgm:spPr/>
      <dgm:t>
        <a:bodyPr/>
        <a:lstStyle/>
        <a:p>
          <a:endParaRPr lang="en-US"/>
        </a:p>
      </dgm:t>
    </dgm:pt>
    <dgm:pt modelId="{61FF0684-90FF-4964-881A-17833A31F6DF}" type="sibTrans" cxnId="{72F7FC7A-5FD2-4922-B3DE-F78DA0801A60}">
      <dgm:prSet/>
      <dgm:spPr/>
      <dgm:t>
        <a:bodyPr/>
        <a:lstStyle/>
        <a:p>
          <a:endParaRPr lang="en-US"/>
        </a:p>
      </dgm:t>
    </dgm:pt>
    <dgm:pt modelId="{796FD414-5BDA-4DCD-BF02-7B84E38F539A}">
      <dgm:prSet/>
      <dgm:spPr/>
      <dgm:t>
        <a:bodyPr/>
        <a:lstStyle/>
        <a:p>
          <a:r>
            <a:rPr lang="en-US" dirty="0" smtClean="0"/>
            <a:t>Aliphatic</a:t>
          </a:r>
          <a:endParaRPr lang="en-US" dirty="0"/>
        </a:p>
      </dgm:t>
    </dgm:pt>
    <dgm:pt modelId="{CDFF4FEB-6994-4ABE-B39D-3D2AB25D993E}" type="parTrans" cxnId="{8EC1C2FC-3538-47B9-8A77-DEC26E91A1DB}">
      <dgm:prSet/>
      <dgm:spPr/>
      <dgm:t>
        <a:bodyPr/>
        <a:lstStyle/>
        <a:p>
          <a:endParaRPr lang="en-US"/>
        </a:p>
      </dgm:t>
    </dgm:pt>
    <dgm:pt modelId="{324EBD78-69A3-4502-8BB1-CB9F7758BEAD}" type="sibTrans" cxnId="{8EC1C2FC-3538-47B9-8A77-DEC26E91A1DB}">
      <dgm:prSet/>
      <dgm:spPr/>
      <dgm:t>
        <a:bodyPr/>
        <a:lstStyle/>
        <a:p>
          <a:endParaRPr lang="en-US"/>
        </a:p>
      </dgm:t>
    </dgm:pt>
    <dgm:pt modelId="{70CAB25B-6CF1-48B4-A2FC-ED7549DCECDF}">
      <dgm:prSet/>
      <dgm:spPr/>
      <dgm:t>
        <a:bodyPr/>
        <a:lstStyle/>
        <a:p>
          <a:r>
            <a:rPr lang="en-US" dirty="0" smtClean="0"/>
            <a:t>Aromatic</a:t>
          </a:r>
          <a:endParaRPr lang="en-US" dirty="0"/>
        </a:p>
      </dgm:t>
    </dgm:pt>
    <dgm:pt modelId="{125FA1E6-2162-4B28-A6A3-839885B1275E}" type="parTrans" cxnId="{6CAD6A13-3DDF-470D-B067-7E0610076709}">
      <dgm:prSet/>
      <dgm:spPr/>
      <dgm:t>
        <a:bodyPr/>
        <a:lstStyle/>
        <a:p>
          <a:endParaRPr lang="en-US"/>
        </a:p>
      </dgm:t>
    </dgm:pt>
    <dgm:pt modelId="{91B63BCB-F949-417B-829C-01387636F9B1}" type="sibTrans" cxnId="{6CAD6A13-3DDF-470D-B067-7E0610076709}">
      <dgm:prSet/>
      <dgm:spPr/>
      <dgm:t>
        <a:bodyPr/>
        <a:lstStyle/>
        <a:p>
          <a:endParaRPr lang="en-US"/>
        </a:p>
      </dgm:t>
    </dgm:pt>
    <dgm:pt modelId="{B7C46313-DEE8-4242-8EC0-CD8DEA4C4D91}">
      <dgm:prSet/>
      <dgm:spPr/>
      <dgm:t>
        <a:bodyPr/>
        <a:lstStyle/>
        <a:p>
          <a:r>
            <a:rPr lang="en-US" dirty="0" smtClean="0"/>
            <a:t>Aromatic</a:t>
          </a:r>
          <a:endParaRPr lang="en-US" dirty="0"/>
        </a:p>
      </dgm:t>
    </dgm:pt>
    <dgm:pt modelId="{5E6AA9EB-1F64-470E-92DE-C32453615AE4}" type="parTrans" cxnId="{7C414A31-E750-4E3A-A02B-55B0EF9E0810}">
      <dgm:prSet/>
      <dgm:spPr/>
      <dgm:t>
        <a:bodyPr/>
        <a:lstStyle/>
        <a:p>
          <a:endParaRPr lang="en-US"/>
        </a:p>
      </dgm:t>
    </dgm:pt>
    <dgm:pt modelId="{97FD6FCF-ABFD-4CF3-821C-6F1E504F2377}" type="sibTrans" cxnId="{7C414A31-E750-4E3A-A02B-55B0EF9E0810}">
      <dgm:prSet/>
      <dgm:spPr/>
      <dgm:t>
        <a:bodyPr/>
        <a:lstStyle/>
        <a:p>
          <a:endParaRPr lang="en-US"/>
        </a:p>
      </dgm:t>
    </dgm:pt>
    <dgm:pt modelId="{FC907E01-790A-4DFB-B7C6-22DC686670B6}">
      <dgm:prSet/>
      <dgm:spPr/>
      <dgm:t>
        <a:bodyPr/>
        <a:lstStyle/>
        <a:p>
          <a:r>
            <a:rPr lang="en-US" dirty="0" smtClean="0"/>
            <a:t>Aliphatic</a:t>
          </a:r>
          <a:endParaRPr lang="en-US" dirty="0"/>
        </a:p>
      </dgm:t>
    </dgm:pt>
    <dgm:pt modelId="{0CFCADE3-592D-4DE8-A248-A4B6A1EB4BCF}" type="parTrans" cxnId="{063C1C92-5F85-426D-B571-AB71734713FF}">
      <dgm:prSet/>
      <dgm:spPr/>
      <dgm:t>
        <a:bodyPr/>
        <a:lstStyle/>
        <a:p>
          <a:endParaRPr lang="en-US"/>
        </a:p>
      </dgm:t>
    </dgm:pt>
    <dgm:pt modelId="{BBF02885-51CD-4815-B771-18830D668D74}" type="sibTrans" cxnId="{063C1C92-5F85-426D-B571-AB71734713FF}">
      <dgm:prSet/>
      <dgm:spPr/>
      <dgm:t>
        <a:bodyPr/>
        <a:lstStyle/>
        <a:p>
          <a:endParaRPr lang="en-US"/>
        </a:p>
      </dgm:t>
    </dgm:pt>
    <dgm:pt modelId="{52B18024-0E5E-436D-9319-BD20F68251CB}" type="pres">
      <dgm:prSet presAssocID="{FE14C4C6-53F4-4D17-8582-30C86FFF202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A5E36EC-7ACE-42CB-906E-21DDE9BF6913}" type="pres">
      <dgm:prSet presAssocID="{B54F0CBB-93E9-4EB7-BB60-511172CCF459}" presName="hierRoot1" presStyleCnt="0"/>
      <dgm:spPr/>
    </dgm:pt>
    <dgm:pt modelId="{FEDA60B9-B473-4E22-B42D-8781F3E4B13D}" type="pres">
      <dgm:prSet presAssocID="{B54F0CBB-93E9-4EB7-BB60-511172CCF459}" presName="composite" presStyleCnt="0"/>
      <dgm:spPr/>
    </dgm:pt>
    <dgm:pt modelId="{0583A098-7472-4D7C-A824-2C9CD7B55C53}" type="pres">
      <dgm:prSet presAssocID="{B54F0CBB-93E9-4EB7-BB60-511172CCF459}" presName="background" presStyleLbl="node0" presStyleIdx="0" presStyleCnt="1"/>
      <dgm:spPr/>
    </dgm:pt>
    <dgm:pt modelId="{0F24D983-B871-4B6C-A43B-3F1EB715EF04}" type="pres">
      <dgm:prSet presAssocID="{B54F0CBB-93E9-4EB7-BB60-511172CCF45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51F0D-6E22-4634-A191-BAC7D60B4F12}" type="pres">
      <dgm:prSet presAssocID="{B54F0CBB-93E9-4EB7-BB60-511172CCF459}" presName="hierChild2" presStyleCnt="0"/>
      <dgm:spPr/>
    </dgm:pt>
    <dgm:pt modelId="{3EDB825C-3307-4ED5-815A-C5027E9B9ACB}" type="pres">
      <dgm:prSet presAssocID="{A0B95987-3FA8-4899-845B-22D8CB81A988}" presName="Name10" presStyleLbl="parChTrans1D2" presStyleIdx="0" presStyleCnt="2"/>
      <dgm:spPr/>
      <dgm:t>
        <a:bodyPr/>
        <a:lstStyle/>
        <a:p>
          <a:endParaRPr lang="en-US"/>
        </a:p>
      </dgm:t>
    </dgm:pt>
    <dgm:pt modelId="{0706DDA0-B7EE-42B8-9863-025598C92906}" type="pres">
      <dgm:prSet presAssocID="{52B7C7A4-120B-41DF-95A0-0B1FD37BEBB2}" presName="hierRoot2" presStyleCnt="0"/>
      <dgm:spPr/>
    </dgm:pt>
    <dgm:pt modelId="{327FC4BB-1D8D-4030-BF81-607D90FAB892}" type="pres">
      <dgm:prSet presAssocID="{52B7C7A4-120B-41DF-95A0-0B1FD37BEBB2}" presName="composite2" presStyleCnt="0"/>
      <dgm:spPr/>
    </dgm:pt>
    <dgm:pt modelId="{8D3FE955-3F7C-411B-AA1A-D3EA0E924BBE}" type="pres">
      <dgm:prSet presAssocID="{52B7C7A4-120B-41DF-95A0-0B1FD37BEBB2}" presName="background2" presStyleLbl="node2" presStyleIdx="0" presStyleCnt="2"/>
      <dgm:spPr/>
    </dgm:pt>
    <dgm:pt modelId="{053E1B75-5504-463F-AF62-76EDE941CB10}" type="pres">
      <dgm:prSet presAssocID="{52B7C7A4-120B-41DF-95A0-0B1FD37BEBB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02488C-C0C7-489D-B99D-48A6AD974B99}" type="pres">
      <dgm:prSet presAssocID="{52B7C7A4-120B-41DF-95A0-0B1FD37BEBB2}" presName="hierChild3" presStyleCnt="0"/>
      <dgm:spPr/>
    </dgm:pt>
    <dgm:pt modelId="{75D226C0-1316-41CA-8B57-949EA6A5377C}" type="pres">
      <dgm:prSet presAssocID="{2F8388FE-6D2F-4A73-978F-11EF11F0C12E}" presName="Name17" presStyleLbl="parChTrans1D3" presStyleIdx="0" presStyleCnt="4"/>
      <dgm:spPr/>
      <dgm:t>
        <a:bodyPr/>
        <a:lstStyle/>
        <a:p>
          <a:endParaRPr lang="en-US"/>
        </a:p>
      </dgm:t>
    </dgm:pt>
    <dgm:pt modelId="{CD3EFFA1-0D4F-473F-8B01-53DD97B016C5}" type="pres">
      <dgm:prSet presAssocID="{E44EA4A5-5A0C-45FF-B0AF-2DE1E3E2A85E}" presName="hierRoot3" presStyleCnt="0"/>
      <dgm:spPr/>
    </dgm:pt>
    <dgm:pt modelId="{4BE9500F-C980-4AF8-A4BF-11EBDE8F9765}" type="pres">
      <dgm:prSet presAssocID="{E44EA4A5-5A0C-45FF-B0AF-2DE1E3E2A85E}" presName="composite3" presStyleCnt="0"/>
      <dgm:spPr/>
    </dgm:pt>
    <dgm:pt modelId="{32E2DC3E-7121-44DC-A061-E288A0AC05BC}" type="pres">
      <dgm:prSet presAssocID="{E44EA4A5-5A0C-45FF-B0AF-2DE1E3E2A85E}" presName="background3" presStyleLbl="node3" presStyleIdx="0" presStyleCnt="4"/>
      <dgm:spPr/>
    </dgm:pt>
    <dgm:pt modelId="{EF75F0D0-06DC-43E6-9A3D-8BB6081FF034}" type="pres">
      <dgm:prSet presAssocID="{E44EA4A5-5A0C-45FF-B0AF-2DE1E3E2A85E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794AF6-49B4-4B5A-92BA-40B6D29768D1}" type="pres">
      <dgm:prSet presAssocID="{E44EA4A5-5A0C-45FF-B0AF-2DE1E3E2A85E}" presName="hierChild4" presStyleCnt="0"/>
      <dgm:spPr/>
    </dgm:pt>
    <dgm:pt modelId="{F0F0E32E-4C14-461E-A2A6-B98F18A49036}" type="pres">
      <dgm:prSet presAssocID="{5EAD682D-E971-4C5F-A5A3-8758B86616AF}" presName="Name17" presStyleLbl="parChTrans1D3" presStyleIdx="1" presStyleCnt="4"/>
      <dgm:spPr/>
      <dgm:t>
        <a:bodyPr/>
        <a:lstStyle/>
        <a:p>
          <a:endParaRPr lang="en-US"/>
        </a:p>
      </dgm:t>
    </dgm:pt>
    <dgm:pt modelId="{5A81D9C4-3ABB-4C2A-877B-CDDDF29F5169}" type="pres">
      <dgm:prSet presAssocID="{EBF8E40C-D4DE-4053-A4DB-673980645CB3}" presName="hierRoot3" presStyleCnt="0"/>
      <dgm:spPr/>
    </dgm:pt>
    <dgm:pt modelId="{4156EE32-BE22-4FEB-BD15-EB2F3CD327C4}" type="pres">
      <dgm:prSet presAssocID="{EBF8E40C-D4DE-4053-A4DB-673980645CB3}" presName="composite3" presStyleCnt="0"/>
      <dgm:spPr/>
    </dgm:pt>
    <dgm:pt modelId="{379CDA7D-991E-4C26-9A1B-28A3D85F80C1}" type="pres">
      <dgm:prSet presAssocID="{EBF8E40C-D4DE-4053-A4DB-673980645CB3}" presName="background3" presStyleLbl="node3" presStyleIdx="1" presStyleCnt="4"/>
      <dgm:spPr/>
    </dgm:pt>
    <dgm:pt modelId="{70BE3F85-E18E-4140-BDF9-034996FCF860}" type="pres">
      <dgm:prSet presAssocID="{EBF8E40C-D4DE-4053-A4DB-673980645CB3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F09CA6-0A9D-4A55-AA88-0E6AD11D07CE}" type="pres">
      <dgm:prSet presAssocID="{EBF8E40C-D4DE-4053-A4DB-673980645CB3}" presName="hierChild4" presStyleCnt="0"/>
      <dgm:spPr/>
    </dgm:pt>
    <dgm:pt modelId="{1F934CBD-8781-422D-B728-06B2A06BA83F}" type="pres">
      <dgm:prSet presAssocID="{ABF5D91C-7DFB-4002-B04C-D8147775048B}" presName="Name10" presStyleLbl="parChTrans1D2" presStyleIdx="1" presStyleCnt="2"/>
      <dgm:spPr/>
      <dgm:t>
        <a:bodyPr/>
        <a:lstStyle/>
        <a:p>
          <a:endParaRPr lang="en-US"/>
        </a:p>
      </dgm:t>
    </dgm:pt>
    <dgm:pt modelId="{F3AB6AE2-1827-4386-8EB2-0BD38D77E531}" type="pres">
      <dgm:prSet presAssocID="{B31AA1D7-DDE3-40F2-9483-40D9722E0629}" presName="hierRoot2" presStyleCnt="0"/>
      <dgm:spPr/>
    </dgm:pt>
    <dgm:pt modelId="{9D5FCB2E-E529-4A71-8E65-5D1EC22571B0}" type="pres">
      <dgm:prSet presAssocID="{B31AA1D7-DDE3-40F2-9483-40D9722E0629}" presName="composite2" presStyleCnt="0"/>
      <dgm:spPr/>
    </dgm:pt>
    <dgm:pt modelId="{B97EA8F0-7EFE-4217-B673-EF4F0995A92D}" type="pres">
      <dgm:prSet presAssocID="{B31AA1D7-DDE3-40F2-9483-40D9722E0629}" presName="background2" presStyleLbl="node2" presStyleIdx="1" presStyleCnt="2"/>
      <dgm:spPr/>
    </dgm:pt>
    <dgm:pt modelId="{5B0F59C7-16CC-4077-80A5-42486D32A7E5}" type="pres">
      <dgm:prSet presAssocID="{B31AA1D7-DDE3-40F2-9483-40D9722E062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C8FA33-5AA5-4C34-958F-B240F7991094}" type="pres">
      <dgm:prSet presAssocID="{B31AA1D7-DDE3-40F2-9483-40D9722E0629}" presName="hierChild3" presStyleCnt="0"/>
      <dgm:spPr/>
    </dgm:pt>
    <dgm:pt modelId="{E58B02A1-7B5D-4242-97B3-458E3701A4B0}" type="pres">
      <dgm:prSet presAssocID="{B4ACFA5C-B5B8-4324-9345-169C17828B97}" presName="Name17" presStyleLbl="parChTrans1D3" presStyleIdx="2" presStyleCnt="4"/>
      <dgm:spPr/>
      <dgm:t>
        <a:bodyPr/>
        <a:lstStyle/>
        <a:p>
          <a:endParaRPr lang="en-US"/>
        </a:p>
      </dgm:t>
    </dgm:pt>
    <dgm:pt modelId="{40CD9610-A27B-4FD1-AD03-E91B2CE63653}" type="pres">
      <dgm:prSet presAssocID="{41768478-E4E7-45AB-A0CD-53953A5B3B5B}" presName="hierRoot3" presStyleCnt="0"/>
      <dgm:spPr/>
    </dgm:pt>
    <dgm:pt modelId="{77FE2FEC-7A74-4106-8931-ADF29CADFDBB}" type="pres">
      <dgm:prSet presAssocID="{41768478-E4E7-45AB-A0CD-53953A5B3B5B}" presName="composite3" presStyleCnt="0"/>
      <dgm:spPr/>
    </dgm:pt>
    <dgm:pt modelId="{27B35403-831F-48A7-B8E5-49E5C7627E59}" type="pres">
      <dgm:prSet presAssocID="{41768478-E4E7-45AB-A0CD-53953A5B3B5B}" presName="background3" presStyleLbl="node3" presStyleIdx="2" presStyleCnt="4"/>
      <dgm:spPr/>
    </dgm:pt>
    <dgm:pt modelId="{B9D34463-61A2-43BD-8256-9081DE4AA787}" type="pres">
      <dgm:prSet presAssocID="{41768478-E4E7-45AB-A0CD-53953A5B3B5B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7E9A28-D1B4-4F50-B4A4-527B339C2C2B}" type="pres">
      <dgm:prSet presAssocID="{41768478-E4E7-45AB-A0CD-53953A5B3B5B}" presName="hierChild4" presStyleCnt="0"/>
      <dgm:spPr/>
    </dgm:pt>
    <dgm:pt modelId="{52EE4B23-D688-497C-A611-895A4ABA6160}" type="pres">
      <dgm:prSet presAssocID="{B33A5025-6A07-4B97-877F-973B0D4356D5}" presName="Name23" presStyleLbl="parChTrans1D4" presStyleIdx="0" presStyleCnt="6"/>
      <dgm:spPr/>
      <dgm:t>
        <a:bodyPr/>
        <a:lstStyle/>
        <a:p>
          <a:endParaRPr lang="en-US"/>
        </a:p>
      </dgm:t>
    </dgm:pt>
    <dgm:pt modelId="{7721B476-7FDD-4189-8C63-67C10817BBEA}" type="pres">
      <dgm:prSet presAssocID="{B9AD495B-C81E-457A-9191-5B5A5149B9B8}" presName="hierRoot4" presStyleCnt="0"/>
      <dgm:spPr/>
    </dgm:pt>
    <dgm:pt modelId="{EA2E19A9-61AC-4B95-8C95-8509787498A7}" type="pres">
      <dgm:prSet presAssocID="{B9AD495B-C81E-457A-9191-5B5A5149B9B8}" presName="composite4" presStyleCnt="0"/>
      <dgm:spPr/>
    </dgm:pt>
    <dgm:pt modelId="{3B73E3C6-270E-4F0F-9A5B-F67E2DB1CCF2}" type="pres">
      <dgm:prSet presAssocID="{B9AD495B-C81E-457A-9191-5B5A5149B9B8}" presName="background4" presStyleLbl="node4" presStyleIdx="0" presStyleCnt="6"/>
      <dgm:spPr/>
    </dgm:pt>
    <dgm:pt modelId="{654F87B9-1D96-475A-9626-139C238C4DF1}" type="pres">
      <dgm:prSet presAssocID="{B9AD495B-C81E-457A-9191-5B5A5149B9B8}" presName="text4" presStyleLbl="fgAcc4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850C58-72F9-415C-9826-83402026A0F8}" type="pres">
      <dgm:prSet presAssocID="{B9AD495B-C81E-457A-9191-5B5A5149B9B8}" presName="hierChild5" presStyleCnt="0"/>
      <dgm:spPr/>
    </dgm:pt>
    <dgm:pt modelId="{CF2EA816-36DE-49A9-BF59-3C8C843D4F9B}" type="pres">
      <dgm:prSet presAssocID="{CDFF4FEB-6994-4ABE-B39D-3D2AB25D993E}" presName="Name23" presStyleLbl="parChTrans1D4" presStyleIdx="1" presStyleCnt="6"/>
      <dgm:spPr/>
      <dgm:t>
        <a:bodyPr/>
        <a:lstStyle/>
        <a:p>
          <a:endParaRPr lang="en-US"/>
        </a:p>
      </dgm:t>
    </dgm:pt>
    <dgm:pt modelId="{484E4407-0829-4B37-827D-CDD9E855449D}" type="pres">
      <dgm:prSet presAssocID="{796FD414-5BDA-4DCD-BF02-7B84E38F539A}" presName="hierRoot4" presStyleCnt="0"/>
      <dgm:spPr/>
    </dgm:pt>
    <dgm:pt modelId="{D2D842C2-E6B1-4456-AC22-AD6096148D92}" type="pres">
      <dgm:prSet presAssocID="{796FD414-5BDA-4DCD-BF02-7B84E38F539A}" presName="composite4" presStyleCnt="0"/>
      <dgm:spPr/>
    </dgm:pt>
    <dgm:pt modelId="{B6A64434-B9DB-4EE2-848C-4F4A1F90DE05}" type="pres">
      <dgm:prSet presAssocID="{796FD414-5BDA-4DCD-BF02-7B84E38F539A}" presName="background4" presStyleLbl="node4" presStyleIdx="1" presStyleCnt="6"/>
      <dgm:spPr/>
    </dgm:pt>
    <dgm:pt modelId="{11F1D630-D157-43AC-8E96-F5C8FAF59D5C}" type="pres">
      <dgm:prSet presAssocID="{796FD414-5BDA-4DCD-BF02-7B84E38F539A}" presName="text4" presStyleLbl="fgAcc4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269FE9-ABF8-461B-8FFA-4A9A06733D40}" type="pres">
      <dgm:prSet presAssocID="{796FD414-5BDA-4DCD-BF02-7B84E38F539A}" presName="hierChild5" presStyleCnt="0"/>
      <dgm:spPr/>
    </dgm:pt>
    <dgm:pt modelId="{5DCC14CA-0834-4EEE-838C-9E6824703E56}" type="pres">
      <dgm:prSet presAssocID="{125FA1E6-2162-4B28-A6A3-839885B1275E}" presName="Name23" presStyleLbl="parChTrans1D4" presStyleIdx="2" presStyleCnt="6"/>
      <dgm:spPr/>
      <dgm:t>
        <a:bodyPr/>
        <a:lstStyle/>
        <a:p>
          <a:endParaRPr lang="en-US"/>
        </a:p>
      </dgm:t>
    </dgm:pt>
    <dgm:pt modelId="{66DA733C-280E-42A3-9B43-D39BFDEE37BE}" type="pres">
      <dgm:prSet presAssocID="{70CAB25B-6CF1-48B4-A2FC-ED7549DCECDF}" presName="hierRoot4" presStyleCnt="0"/>
      <dgm:spPr/>
    </dgm:pt>
    <dgm:pt modelId="{F85AE4E7-A9CA-428E-9953-2CC970D91F9E}" type="pres">
      <dgm:prSet presAssocID="{70CAB25B-6CF1-48B4-A2FC-ED7549DCECDF}" presName="composite4" presStyleCnt="0"/>
      <dgm:spPr/>
    </dgm:pt>
    <dgm:pt modelId="{1556A4B4-43F4-4FAA-A476-D5DCCAE8B17E}" type="pres">
      <dgm:prSet presAssocID="{70CAB25B-6CF1-48B4-A2FC-ED7549DCECDF}" presName="background4" presStyleLbl="node4" presStyleIdx="2" presStyleCnt="6"/>
      <dgm:spPr/>
    </dgm:pt>
    <dgm:pt modelId="{33158CD7-B1EF-4F1A-96ED-5B0CC0C67EBC}" type="pres">
      <dgm:prSet presAssocID="{70CAB25B-6CF1-48B4-A2FC-ED7549DCECDF}" presName="text4" presStyleLbl="fgAcc4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AC241E-89C0-4ECF-8FB5-9EC44BBED312}" type="pres">
      <dgm:prSet presAssocID="{70CAB25B-6CF1-48B4-A2FC-ED7549DCECDF}" presName="hierChild5" presStyleCnt="0"/>
      <dgm:spPr/>
    </dgm:pt>
    <dgm:pt modelId="{D39433B4-DF6E-4A9C-98BD-F1DA41B6950A}" type="pres">
      <dgm:prSet presAssocID="{D2E9D51A-D9C5-428E-8951-04108EAA4842}" presName="Name23" presStyleLbl="parChTrans1D4" presStyleIdx="3" presStyleCnt="6"/>
      <dgm:spPr/>
      <dgm:t>
        <a:bodyPr/>
        <a:lstStyle/>
        <a:p>
          <a:endParaRPr lang="en-US"/>
        </a:p>
      </dgm:t>
    </dgm:pt>
    <dgm:pt modelId="{9AB74E06-17F8-4BA6-B459-DB6C7E22E48A}" type="pres">
      <dgm:prSet presAssocID="{1ED07A13-A84C-4D7E-9BA3-D77D2029D7F6}" presName="hierRoot4" presStyleCnt="0"/>
      <dgm:spPr/>
    </dgm:pt>
    <dgm:pt modelId="{86BDA0C5-9C3E-47D9-A5B3-DFCCDC4E8E61}" type="pres">
      <dgm:prSet presAssocID="{1ED07A13-A84C-4D7E-9BA3-D77D2029D7F6}" presName="composite4" presStyleCnt="0"/>
      <dgm:spPr/>
    </dgm:pt>
    <dgm:pt modelId="{E73FBF76-1770-49F7-A4E5-D34C3D8145A5}" type="pres">
      <dgm:prSet presAssocID="{1ED07A13-A84C-4D7E-9BA3-D77D2029D7F6}" presName="background4" presStyleLbl="node4" presStyleIdx="3" presStyleCnt="6"/>
      <dgm:spPr/>
    </dgm:pt>
    <dgm:pt modelId="{C03E9053-1EC0-45F7-B1C1-04FBEFF6703F}" type="pres">
      <dgm:prSet presAssocID="{1ED07A13-A84C-4D7E-9BA3-D77D2029D7F6}" presName="text4" presStyleLbl="fgAcc4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552F3E-5F7A-45AA-95EF-F13CBE2501E2}" type="pres">
      <dgm:prSet presAssocID="{1ED07A13-A84C-4D7E-9BA3-D77D2029D7F6}" presName="hierChild5" presStyleCnt="0"/>
      <dgm:spPr/>
    </dgm:pt>
    <dgm:pt modelId="{5BE6C00D-61DF-414B-BA08-D5B9C5C10A85}" type="pres">
      <dgm:prSet presAssocID="{0CFCADE3-592D-4DE8-A248-A4B6A1EB4BCF}" presName="Name23" presStyleLbl="parChTrans1D4" presStyleIdx="4" presStyleCnt="6"/>
      <dgm:spPr/>
      <dgm:t>
        <a:bodyPr/>
        <a:lstStyle/>
        <a:p>
          <a:endParaRPr lang="en-US"/>
        </a:p>
      </dgm:t>
    </dgm:pt>
    <dgm:pt modelId="{7DA23A01-3C8C-40E2-B5BB-FDC101DE2D65}" type="pres">
      <dgm:prSet presAssocID="{FC907E01-790A-4DFB-B7C6-22DC686670B6}" presName="hierRoot4" presStyleCnt="0"/>
      <dgm:spPr/>
    </dgm:pt>
    <dgm:pt modelId="{625C52A0-79F8-48C0-AEE5-81B1B51482D2}" type="pres">
      <dgm:prSet presAssocID="{FC907E01-790A-4DFB-B7C6-22DC686670B6}" presName="composite4" presStyleCnt="0"/>
      <dgm:spPr/>
    </dgm:pt>
    <dgm:pt modelId="{02E3C6FC-EB33-4D21-9321-D792D86D250C}" type="pres">
      <dgm:prSet presAssocID="{FC907E01-790A-4DFB-B7C6-22DC686670B6}" presName="background4" presStyleLbl="node4" presStyleIdx="4" presStyleCnt="6"/>
      <dgm:spPr/>
    </dgm:pt>
    <dgm:pt modelId="{657B7BD2-C555-42F3-AEDA-24C526AB2AB8}" type="pres">
      <dgm:prSet presAssocID="{FC907E01-790A-4DFB-B7C6-22DC686670B6}" presName="text4" presStyleLbl="fgAcc4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AFD407-6A5D-4E0D-B162-FE1617C40704}" type="pres">
      <dgm:prSet presAssocID="{FC907E01-790A-4DFB-B7C6-22DC686670B6}" presName="hierChild5" presStyleCnt="0"/>
      <dgm:spPr/>
    </dgm:pt>
    <dgm:pt modelId="{7DC1FFD1-8ACC-4F9D-A144-BFED585CB1A2}" type="pres">
      <dgm:prSet presAssocID="{5E6AA9EB-1F64-470E-92DE-C32453615AE4}" presName="Name23" presStyleLbl="parChTrans1D4" presStyleIdx="5" presStyleCnt="6"/>
      <dgm:spPr/>
      <dgm:t>
        <a:bodyPr/>
        <a:lstStyle/>
        <a:p>
          <a:endParaRPr lang="en-US"/>
        </a:p>
      </dgm:t>
    </dgm:pt>
    <dgm:pt modelId="{BEC0F655-539F-49ED-AAFA-C85E91B9AE96}" type="pres">
      <dgm:prSet presAssocID="{B7C46313-DEE8-4242-8EC0-CD8DEA4C4D91}" presName="hierRoot4" presStyleCnt="0"/>
      <dgm:spPr/>
    </dgm:pt>
    <dgm:pt modelId="{0A170288-8D78-45A9-AFDB-2CC09422D997}" type="pres">
      <dgm:prSet presAssocID="{B7C46313-DEE8-4242-8EC0-CD8DEA4C4D91}" presName="composite4" presStyleCnt="0"/>
      <dgm:spPr/>
    </dgm:pt>
    <dgm:pt modelId="{D68A6AB3-06AE-4484-A28F-DBC65F587B7D}" type="pres">
      <dgm:prSet presAssocID="{B7C46313-DEE8-4242-8EC0-CD8DEA4C4D91}" presName="background4" presStyleLbl="node4" presStyleIdx="5" presStyleCnt="6"/>
      <dgm:spPr/>
    </dgm:pt>
    <dgm:pt modelId="{46B604F6-9CCD-4DC8-A552-C536C5885FCE}" type="pres">
      <dgm:prSet presAssocID="{B7C46313-DEE8-4242-8EC0-CD8DEA4C4D91}" presName="text4" presStyleLbl="fgAcc4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CFA925-9498-488C-97CE-8EF90A3A0736}" type="pres">
      <dgm:prSet presAssocID="{B7C46313-DEE8-4242-8EC0-CD8DEA4C4D91}" presName="hierChild5" presStyleCnt="0"/>
      <dgm:spPr/>
    </dgm:pt>
    <dgm:pt modelId="{1C03F2DB-DCD5-4EB7-8795-C031E951ADB8}" type="pres">
      <dgm:prSet presAssocID="{F789DDCC-43AB-4A1F-B005-10485853B0CF}" presName="Name17" presStyleLbl="parChTrans1D3" presStyleIdx="3" presStyleCnt="4"/>
      <dgm:spPr/>
      <dgm:t>
        <a:bodyPr/>
        <a:lstStyle/>
        <a:p>
          <a:endParaRPr lang="en-US"/>
        </a:p>
      </dgm:t>
    </dgm:pt>
    <dgm:pt modelId="{E52EAA1A-EBF7-4CE5-98FA-2EA15F5840CE}" type="pres">
      <dgm:prSet presAssocID="{5CB43061-5FB4-482F-8697-8CFE411A2D2B}" presName="hierRoot3" presStyleCnt="0"/>
      <dgm:spPr/>
    </dgm:pt>
    <dgm:pt modelId="{585A8BCF-BE6A-416A-BC06-FE5934BD4F78}" type="pres">
      <dgm:prSet presAssocID="{5CB43061-5FB4-482F-8697-8CFE411A2D2B}" presName="composite3" presStyleCnt="0"/>
      <dgm:spPr/>
    </dgm:pt>
    <dgm:pt modelId="{6D94C9FE-ABC1-4306-916D-787D2419146F}" type="pres">
      <dgm:prSet presAssocID="{5CB43061-5FB4-482F-8697-8CFE411A2D2B}" presName="background3" presStyleLbl="node3" presStyleIdx="3" presStyleCnt="4"/>
      <dgm:spPr/>
    </dgm:pt>
    <dgm:pt modelId="{16C9AEAA-E313-47DC-8097-4D106E1EDBE4}" type="pres">
      <dgm:prSet presAssocID="{5CB43061-5FB4-482F-8697-8CFE411A2D2B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C76CC8-15CE-4A57-8392-37987037A278}" type="pres">
      <dgm:prSet presAssocID="{5CB43061-5FB4-482F-8697-8CFE411A2D2B}" presName="hierChild4" presStyleCnt="0"/>
      <dgm:spPr/>
    </dgm:pt>
  </dgm:ptLst>
  <dgm:cxnLst>
    <dgm:cxn modelId="{015F3EC5-5F37-47D6-860E-31134E84254D}" type="presOf" srcId="{125FA1E6-2162-4B28-A6A3-839885B1275E}" destId="{5DCC14CA-0834-4EEE-838C-9E6824703E56}" srcOrd="0" destOrd="0" presId="urn:microsoft.com/office/officeart/2005/8/layout/hierarchy1"/>
    <dgm:cxn modelId="{7C414A31-E750-4E3A-A02B-55B0EF9E0810}" srcId="{1ED07A13-A84C-4D7E-9BA3-D77D2029D7F6}" destId="{B7C46313-DEE8-4242-8EC0-CD8DEA4C4D91}" srcOrd="1" destOrd="0" parTransId="{5E6AA9EB-1F64-470E-92DE-C32453615AE4}" sibTransId="{97FD6FCF-ABFD-4CF3-821C-6F1E504F2377}"/>
    <dgm:cxn modelId="{2201A0EE-2C55-4E49-9A1B-201D106FB3E2}" type="presOf" srcId="{E44EA4A5-5A0C-45FF-B0AF-2DE1E3E2A85E}" destId="{EF75F0D0-06DC-43E6-9A3D-8BB6081FF034}" srcOrd="0" destOrd="0" presId="urn:microsoft.com/office/officeart/2005/8/layout/hierarchy1"/>
    <dgm:cxn modelId="{E27FB366-CDA0-45FF-9DEE-F8A7560356B1}" type="presOf" srcId="{796FD414-5BDA-4DCD-BF02-7B84E38F539A}" destId="{11F1D630-D157-43AC-8E96-F5C8FAF59D5C}" srcOrd="0" destOrd="0" presId="urn:microsoft.com/office/officeart/2005/8/layout/hierarchy1"/>
    <dgm:cxn modelId="{EA2DE03A-3C1D-4B51-8E72-B8FD43C5F163}" srcId="{52B7C7A4-120B-41DF-95A0-0B1FD37BEBB2}" destId="{EBF8E40C-D4DE-4053-A4DB-673980645CB3}" srcOrd="1" destOrd="0" parTransId="{5EAD682D-E971-4C5F-A5A3-8758B86616AF}" sibTransId="{4E7A4FB0-38DC-48AD-84D1-EF9023B10DD6}"/>
    <dgm:cxn modelId="{7990D036-A017-41E7-B9D6-111DBBA66916}" type="presOf" srcId="{70CAB25B-6CF1-48B4-A2FC-ED7549DCECDF}" destId="{33158CD7-B1EF-4F1A-96ED-5B0CC0C67EBC}" srcOrd="0" destOrd="0" presId="urn:microsoft.com/office/officeart/2005/8/layout/hierarchy1"/>
    <dgm:cxn modelId="{1EEFA4BE-E112-4D30-8509-D680DC44289D}" type="presOf" srcId="{FE14C4C6-53F4-4D17-8582-30C86FFF2024}" destId="{52B18024-0E5E-436D-9319-BD20F68251CB}" srcOrd="0" destOrd="0" presId="urn:microsoft.com/office/officeart/2005/8/layout/hierarchy1"/>
    <dgm:cxn modelId="{93D6420B-BF75-4FC8-98F9-AF69E0E311D1}" type="presOf" srcId="{B7C46313-DEE8-4242-8EC0-CD8DEA4C4D91}" destId="{46B604F6-9CCD-4DC8-A552-C536C5885FCE}" srcOrd="0" destOrd="0" presId="urn:microsoft.com/office/officeart/2005/8/layout/hierarchy1"/>
    <dgm:cxn modelId="{150FAAF7-BF7E-4EE3-AC63-FFFC48AF4856}" type="presOf" srcId="{B31AA1D7-DDE3-40F2-9483-40D9722E0629}" destId="{5B0F59C7-16CC-4077-80A5-42486D32A7E5}" srcOrd="0" destOrd="0" presId="urn:microsoft.com/office/officeart/2005/8/layout/hierarchy1"/>
    <dgm:cxn modelId="{D24DC942-B47F-49ED-B388-D75925B9951C}" type="presOf" srcId="{B33A5025-6A07-4B97-877F-973B0D4356D5}" destId="{52EE4B23-D688-497C-A611-895A4ABA6160}" srcOrd="0" destOrd="0" presId="urn:microsoft.com/office/officeart/2005/8/layout/hierarchy1"/>
    <dgm:cxn modelId="{6CAD6A13-3DDF-470D-B067-7E0610076709}" srcId="{B9AD495B-C81E-457A-9191-5B5A5149B9B8}" destId="{70CAB25B-6CF1-48B4-A2FC-ED7549DCECDF}" srcOrd="1" destOrd="0" parTransId="{125FA1E6-2162-4B28-A6A3-839885B1275E}" sibTransId="{91B63BCB-F949-417B-829C-01387636F9B1}"/>
    <dgm:cxn modelId="{7F920076-9F6C-44DE-A31C-861D0B0BB226}" type="presOf" srcId="{1ED07A13-A84C-4D7E-9BA3-D77D2029D7F6}" destId="{C03E9053-1EC0-45F7-B1C1-04FBEFF6703F}" srcOrd="0" destOrd="0" presId="urn:microsoft.com/office/officeart/2005/8/layout/hierarchy1"/>
    <dgm:cxn modelId="{CE6AA021-1790-43AC-8B72-73624E8FBAD2}" type="presOf" srcId="{A0B95987-3FA8-4899-845B-22D8CB81A988}" destId="{3EDB825C-3307-4ED5-815A-C5027E9B9ACB}" srcOrd="0" destOrd="0" presId="urn:microsoft.com/office/officeart/2005/8/layout/hierarchy1"/>
    <dgm:cxn modelId="{CBB4ADD2-0FF5-480F-B9B5-0E2775DCB6AD}" srcId="{B31AA1D7-DDE3-40F2-9483-40D9722E0629}" destId="{41768478-E4E7-45AB-A0CD-53953A5B3B5B}" srcOrd="0" destOrd="0" parTransId="{B4ACFA5C-B5B8-4324-9345-169C17828B97}" sibTransId="{6086A3DA-81FB-4E77-A14A-2329A68B324E}"/>
    <dgm:cxn modelId="{2C09B490-78F5-4E4B-B6E8-8BF720539A93}" type="presOf" srcId="{5E6AA9EB-1F64-470E-92DE-C32453615AE4}" destId="{7DC1FFD1-8ACC-4F9D-A144-BFED585CB1A2}" srcOrd="0" destOrd="0" presId="urn:microsoft.com/office/officeart/2005/8/layout/hierarchy1"/>
    <dgm:cxn modelId="{55C2B7D7-1A70-43E0-B03B-23EDAE6D54DF}" srcId="{FE14C4C6-53F4-4D17-8582-30C86FFF2024}" destId="{B54F0CBB-93E9-4EB7-BB60-511172CCF459}" srcOrd="0" destOrd="0" parTransId="{8ACBD06E-753A-493E-869C-921774422551}" sibTransId="{FAF47273-65F6-46F3-84C3-2F397A4E5D6E}"/>
    <dgm:cxn modelId="{024F62E9-C0B9-4EE7-BA17-98E3EC8EBDCE}" type="presOf" srcId="{B54F0CBB-93E9-4EB7-BB60-511172CCF459}" destId="{0F24D983-B871-4B6C-A43B-3F1EB715EF04}" srcOrd="0" destOrd="0" presId="urn:microsoft.com/office/officeart/2005/8/layout/hierarchy1"/>
    <dgm:cxn modelId="{7499EE6C-B5A9-4E9F-ABC8-54B809BC7C04}" type="presOf" srcId="{EBF8E40C-D4DE-4053-A4DB-673980645CB3}" destId="{70BE3F85-E18E-4140-BDF9-034996FCF860}" srcOrd="0" destOrd="0" presId="urn:microsoft.com/office/officeart/2005/8/layout/hierarchy1"/>
    <dgm:cxn modelId="{063C1C92-5F85-426D-B571-AB71734713FF}" srcId="{1ED07A13-A84C-4D7E-9BA3-D77D2029D7F6}" destId="{FC907E01-790A-4DFB-B7C6-22DC686670B6}" srcOrd="0" destOrd="0" parTransId="{0CFCADE3-592D-4DE8-A248-A4B6A1EB4BCF}" sibTransId="{BBF02885-51CD-4815-B771-18830D668D74}"/>
    <dgm:cxn modelId="{B5D6C891-E5EA-4B72-AC1B-F1BC4F6C5B9B}" type="presOf" srcId="{5EAD682D-E971-4C5F-A5A3-8758B86616AF}" destId="{F0F0E32E-4C14-461E-A2A6-B98F18A49036}" srcOrd="0" destOrd="0" presId="urn:microsoft.com/office/officeart/2005/8/layout/hierarchy1"/>
    <dgm:cxn modelId="{0D1D88EE-40AA-4FC9-9F96-476CD761A222}" type="presOf" srcId="{FC907E01-790A-4DFB-B7C6-22DC686670B6}" destId="{657B7BD2-C555-42F3-AEDA-24C526AB2AB8}" srcOrd="0" destOrd="0" presId="urn:microsoft.com/office/officeart/2005/8/layout/hierarchy1"/>
    <dgm:cxn modelId="{8EC1C2FC-3538-47B9-8A77-DEC26E91A1DB}" srcId="{B9AD495B-C81E-457A-9191-5B5A5149B9B8}" destId="{796FD414-5BDA-4DCD-BF02-7B84E38F539A}" srcOrd="0" destOrd="0" parTransId="{CDFF4FEB-6994-4ABE-B39D-3D2AB25D993E}" sibTransId="{324EBD78-69A3-4502-8BB1-CB9F7758BEAD}"/>
    <dgm:cxn modelId="{FE15F862-0021-4D3D-B0B8-0DEC2926EF56}" srcId="{B31AA1D7-DDE3-40F2-9483-40D9722E0629}" destId="{5CB43061-5FB4-482F-8697-8CFE411A2D2B}" srcOrd="1" destOrd="0" parTransId="{F789DDCC-43AB-4A1F-B005-10485853B0CF}" sibTransId="{33B9148E-79B8-45AA-A8DE-EE9151683E67}"/>
    <dgm:cxn modelId="{F6579DB5-14AE-4383-8D3F-4BEC6AEBF161}" type="presOf" srcId="{ABF5D91C-7DFB-4002-B04C-D8147775048B}" destId="{1F934CBD-8781-422D-B728-06B2A06BA83F}" srcOrd="0" destOrd="0" presId="urn:microsoft.com/office/officeart/2005/8/layout/hierarchy1"/>
    <dgm:cxn modelId="{07B9CF50-23A3-4E31-9B45-73A08348C279}" type="presOf" srcId="{41768478-E4E7-45AB-A0CD-53953A5B3B5B}" destId="{B9D34463-61A2-43BD-8256-9081DE4AA787}" srcOrd="0" destOrd="0" presId="urn:microsoft.com/office/officeart/2005/8/layout/hierarchy1"/>
    <dgm:cxn modelId="{1875EF56-4FE1-43C8-B934-15319D9945C8}" type="presOf" srcId="{2F8388FE-6D2F-4A73-978F-11EF11F0C12E}" destId="{75D226C0-1316-41CA-8B57-949EA6A5377C}" srcOrd="0" destOrd="0" presId="urn:microsoft.com/office/officeart/2005/8/layout/hierarchy1"/>
    <dgm:cxn modelId="{AFEEEB76-5171-4E3C-84D6-6A6BB85FCB81}" srcId="{52B7C7A4-120B-41DF-95A0-0B1FD37BEBB2}" destId="{E44EA4A5-5A0C-45FF-B0AF-2DE1E3E2A85E}" srcOrd="0" destOrd="0" parTransId="{2F8388FE-6D2F-4A73-978F-11EF11F0C12E}" sibTransId="{F13026E4-F74C-4025-B507-398E1142689A}"/>
    <dgm:cxn modelId="{99124286-600C-47EB-B947-9F9E81DBCB63}" srcId="{41768478-E4E7-45AB-A0CD-53953A5B3B5B}" destId="{B9AD495B-C81E-457A-9191-5B5A5149B9B8}" srcOrd="0" destOrd="0" parTransId="{B33A5025-6A07-4B97-877F-973B0D4356D5}" sibTransId="{2F64A96D-BE48-4E8B-A39F-F91C1516CE54}"/>
    <dgm:cxn modelId="{D131DD7E-DF7F-45E1-8393-EB34AABFC99F}" type="presOf" srcId="{52B7C7A4-120B-41DF-95A0-0B1FD37BEBB2}" destId="{053E1B75-5504-463F-AF62-76EDE941CB10}" srcOrd="0" destOrd="0" presId="urn:microsoft.com/office/officeart/2005/8/layout/hierarchy1"/>
    <dgm:cxn modelId="{72F7FC7A-5FD2-4922-B3DE-F78DA0801A60}" srcId="{41768478-E4E7-45AB-A0CD-53953A5B3B5B}" destId="{1ED07A13-A84C-4D7E-9BA3-D77D2029D7F6}" srcOrd="1" destOrd="0" parTransId="{D2E9D51A-D9C5-428E-8951-04108EAA4842}" sibTransId="{61FF0684-90FF-4964-881A-17833A31F6DF}"/>
    <dgm:cxn modelId="{2FE2F481-E9C6-4BB7-BD85-46AD8E84D614}" type="presOf" srcId="{CDFF4FEB-6994-4ABE-B39D-3D2AB25D993E}" destId="{CF2EA816-36DE-49A9-BF59-3C8C843D4F9B}" srcOrd="0" destOrd="0" presId="urn:microsoft.com/office/officeart/2005/8/layout/hierarchy1"/>
    <dgm:cxn modelId="{D0D54F82-66EF-4602-B9C7-C44129C27A38}" srcId="{B54F0CBB-93E9-4EB7-BB60-511172CCF459}" destId="{52B7C7A4-120B-41DF-95A0-0B1FD37BEBB2}" srcOrd="0" destOrd="0" parTransId="{A0B95987-3FA8-4899-845B-22D8CB81A988}" sibTransId="{7E74C10B-552E-485C-99C4-14731209BF62}"/>
    <dgm:cxn modelId="{A19794A5-A37D-48CB-BE22-266867BCE00D}" srcId="{B54F0CBB-93E9-4EB7-BB60-511172CCF459}" destId="{B31AA1D7-DDE3-40F2-9483-40D9722E0629}" srcOrd="1" destOrd="0" parTransId="{ABF5D91C-7DFB-4002-B04C-D8147775048B}" sibTransId="{243618FA-0DA2-4C99-A6FF-5857297A22A4}"/>
    <dgm:cxn modelId="{E9000702-10A2-42A8-80A5-27AEAA2C1AC4}" type="presOf" srcId="{B4ACFA5C-B5B8-4324-9345-169C17828B97}" destId="{E58B02A1-7B5D-4242-97B3-458E3701A4B0}" srcOrd="0" destOrd="0" presId="urn:microsoft.com/office/officeart/2005/8/layout/hierarchy1"/>
    <dgm:cxn modelId="{09CC6EBA-39AC-49C6-976C-DCA98EA4EE14}" type="presOf" srcId="{B9AD495B-C81E-457A-9191-5B5A5149B9B8}" destId="{654F87B9-1D96-475A-9626-139C238C4DF1}" srcOrd="0" destOrd="0" presId="urn:microsoft.com/office/officeart/2005/8/layout/hierarchy1"/>
    <dgm:cxn modelId="{D1ABBE89-DFAA-4122-8128-80F88933B166}" type="presOf" srcId="{F789DDCC-43AB-4A1F-B005-10485853B0CF}" destId="{1C03F2DB-DCD5-4EB7-8795-C031E951ADB8}" srcOrd="0" destOrd="0" presId="urn:microsoft.com/office/officeart/2005/8/layout/hierarchy1"/>
    <dgm:cxn modelId="{8495F0E7-8DF6-40B9-8416-0C6446864BD1}" type="presOf" srcId="{0CFCADE3-592D-4DE8-A248-A4B6A1EB4BCF}" destId="{5BE6C00D-61DF-414B-BA08-D5B9C5C10A85}" srcOrd="0" destOrd="0" presId="urn:microsoft.com/office/officeart/2005/8/layout/hierarchy1"/>
    <dgm:cxn modelId="{47C22ADC-C41B-40D2-B0D3-CD0FE222A55D}" type="presOf" srcId="{5CB43061-5FB4-482F-8697-8CFE411A2D2B}" destId="{16C9AEAA-E313-47DC-8097-4D106E1EDBE4}" srcOrd="0" destOrd="0" presId="urn:microsoft.com/office/officeart/2005/8/layout/hierarchy1"/>
    <dgm:cxn modelId="{23F85ADA-F8FE-44DE-9186-E3776E3E8552}" type="presOf" srcId="{D2E9D51A-D9C5-428E-8951-04108EAA4842}" destId="{D39433B4-DF6E-4A9C-98BD-F1DA41B6950A}" srcOrd="0" destOrd="0" presId="urn:microsoft.com/office/officeart/2005/8/layout/hierarchy1"/>
    <dgm:cxn modelId="{BD3CDEF1-C1C7-47B3-9B10-7958C146F896}" type="presParOf" srcId="{52B18024-0E5E-436D-9319-BD20F68251CB}" destId="{DA5E36EC-7ACE-42CB-906E-21DDE9BF6913}" srcOrd="0" destOrd="0" presId="urn:microsoft.com/office/officeart/2005/8/layout/hierarchy1"/>
    <dgm:cxn modelId="{FAF656B9-79AC-4887-97D9-E309214A3189}" type="presParOf" srcId="{DA5E36EC-7ACE-42CB-906E-21DDE9BF6913}" destId="{FEDA60B9-B473-4E22-B42D-8781F3E4B13D}" srcOrd="0" destOrd="0" presId="urn:microsoft.com/office/officeart/2005/8/layout/hierarchy1"/>
    <dgm:cxn modelId="{3BF71EC0-1BDE-4BC0-95EF-2B3C07452CC3}" type="presParOf" srcId="{FEDA60B9-B473-4E22-B42D-8781F3E4B13D}" destId="{0583A098-7472-4D7C-A824-2C9CD7B55C53}" srcOrd="0" destOrd="0" presId="urn:microsoft.com/office/officeart/2005/8/layout/hierarchy1"/>
    <dgm:cxn modelId="{B9C17B53-EA51-433D-AB16-B135BC6999E2}" type="presParOf" srcId="{FEDA60B9-B473-4E22-B42D-8781F3E4B13D}" destId="{0F24D983-B871-4B6C-A43B-3F1EB715EF04}" srcOrd="1" destOrd="0" presId="urn:microsoft.com/office/officeart/2005/8/layout/hierarchy1"/>
    <dgm:cxn modelId="{E28C4F44-3D03-4B34-9E3B-2BDC1F257F44}" type="presParOf" srcId="{DA5E36EC-7ACE-42CB-906E-21DDE9BF6913}" destId="{15951F0D-6E22-4634-A191-BAC7D60B4F12}" srcOrd="1" destOrd="0" presId="urn:microsoft.com/office/officeart/2005/8/layout/hierarchy1"/>
    <dgm:cxn modelId="{E56CF67D-40AC-4841-9D83-336D9704E0DE}" type="presParOf" srcId="{15951F0D-6E22-4634-A191-BAC7D60B4F12}" destId="{3EDB825C-3307-4ED5-815A-C5027E9B9ACB}" srcOrd="0" destOrd="0" presId="urn:microsoft.com/office/officeart/2005/8/layout/hierarchy1"/>
    <dgm:cxn modelId="{52B59692-640C-444C-89A8-286915AE8347}" type="presParOf" srcId="{15951F0D-6E22-4634-A191-BAC7D60B4F12}" destId="{0706DDA0-B7EE-42B8-9863-025598C92906}" srcOrd="1" destOrd="0" presId="urn:microsoft.com/office/officeart/2005/8/layout/hierarchy1"/>
    <dgm:cxn modelId="{B903EF31-3740-47D5-8EBC-46143F370387}" type="presParOf" srcId="{0706DDA0-B7EE-42B8-9863-025598C92906}" destId="{327FC4BB-1D8D-4030-BF81-607D90FAB892}" srcOrd="0" destOrd="0" presId="urn:microsoft.com/office/officeart/2005/8/layout/hierarchy1"/>
    <dgm:cxn modelId="{873BBFD2-B91E-4C08-AC43-0BB71C56B732}" type="presParOf" srcId="{327FC4BB-1D8D-4030-BF81-607D90FAB892}" destId="{8D3FE955-3F7C-411B-AA1A-D3EA0E924BBE}" srcOrd="0" destOrd="0" presId="urn:microsoft.com/office/officeart/2005/8/layout/hierarchy1"/>
    <dgm:cxn modelId="{C175F1B7-54DB-4F5B-938F-76AF083A2EA6}" type="presParOf" srcId="{327FC4BB-1D8D-4030-BF81-607D90FAB892}" destId="{053E1B75-5504-463F-AF62-76EDE941CB10}" srcOrd="1" destOrd="0" presId="urn:microsoft.com/office/officeart/2005/8/layout/hierarchy1"/>
    <dgm:cxn modelId="{B2826810-A47A-418D-B8A6-9F9344BB149B}" type="presParOf" srcId="{0706DDA0-B7EE-42B8-9863-025598C92906}" destId="{1002488C-C0C7-489D-B99D-48A6AD974B99}" srcOrd="1" destOrd="0" presId="urn:microsoft.com/office/officeart/2005/8/layout/hierarchy1"/>
    <dgm:cxn modelId="{9A6751C4-A978-4225-817B-5AD735A1765F}" type="presParOf" srcId="{1002488C-C0C7-489D-B99D-48A6AD974B99}" destId="{75D226C0-1316-41CA-8B57-949EA6A5377C}" srcOrd="0" destOrd="0" presId="urn:microsoft.com/office/officeart/2005/8/layout/hierarchy1"/>
    <dgm:cxn modelId="{0C9743BC-2936-40BF-8DFA-770013C61D3B}" type="presParOf" srcId="{1002488C-C0C7-489D-B99D-48A6AD974B99}" destId="{CD3EFFA1-0D4F-473F-8B01-53DD97B016C5}" srcOrd="1" destOrd="0" presId="urn:microsoft.com/office/officeart/2005/8/layout/hierarchy1"/>
    <dgm:cxn modelId="{999A72EA-1716-4454-9C32-AA150E38A11E}" type="presParOf" srcId="{CD3EFFA1-0D4F-473F-8B01-53DD97B016C5}" destId="{4BE9500F-C980-4AF8-A4BF-11EBDE8F9765}" srcOrd="0" destOrd="0" presId="urn:microsoft.com/office/officeart/2005/8/layout/hierarchy1"/>
    <dgm:cxn modelId="{37C76830-8AEF-4A28-902C-27B63E47FE0B}" type="presParOf" srcId="{4BE9500F-C980-4AF8-A4BF-11EBDE8F9765}" destId="{32E2DC3E-7121-44DC-A061-E288A0AC05BC}" srcOrd="0" destOrd="0" presId="urn:microsoft.com/office/officeart/2005/8/layout/hierarchy1"/>
    <dgm:cxn modelId="{7AF95C41-F67F-498C-A6EE-825B97B997DA}" type="presParOf" srcId="{4BE9500F-C980-4AF8-A4BF-11EBDE8F9765}" destId="{EF75F0D0-06DC-43E6-9A3D-8BB6081FF034}" srcOrd="1" destOrd="0" presId="urn:microsoft.com/office/officeart/2005/8/layout/hierarchy1"/>
    <dgm:cxn modelId="{314F98C5-291A-46D4-9C92-D6DDA4AC1B18}" type="presParOf" srcId="{CD3EFFA1-0D4F-473F-8B01-53DD97B016C5}" destId="{8D794AF6-49B4-4B5A-92BA-40B6D29768D1}" srcOrd="1" destOrd="0" presId="urn:microsoft.com/office/officeart/2005/8/layout/hierarchy1"/>
    <dgm:cxn modelId="{F4914749-4A0B-4043-AD87-21FC0C9FFB76}" type="presParOf" srcId="{1002488C-C0C7-489D-B99D-48A6AD974B99}" destId="{F0F0E32E-4C14-461E-A2A6-B98F18A49036}" srcOrd="2" destOrd="0" presId="urn:microsoft.com/office/officeart/2005/8/layout/hierarchy1"/>
    <dgm:cxn modelId="{6C10B9F6-6D7B-4A26-8B08-021EABEB16F2}" type="presParOf" srcId="{1002488C-C0C7-489D-B99D-48A6AD974B99}" destId="{5A81D9C4-3ABB-4C2A-877B-CDDDF29F5169}" srcOrd="3" destOrd="0" presId="urn:microsoft.com/office/officeart/2005/8/layout/hierarchy1"/>
    <dgm:cxn modelId="{B58F57ED-C998-4F00-9C87-125D2414E58B}" type="presParOf" srcId="{5A81D9C4-3ABB-4C2A-877B-CDDDF29F5169}" destId="{4156EE32-BE22-4FEB-BD15-EB2F3CD327C4}" srcOrd="0" destOrd="0" presId="urn:microsoft.com/office/officeart/2005/8/layout/hierarchy1"/>
    <dgm:cxn modelId="{F5EC0647-71C3-4BCF-9D93-088EC36645B0}" type="presParOf" srcId="{4156EE32-BE22-4FEB-BD15-EB2F3CD327C4}" destId="{379CDA7D-991E-4C26-9A1B-28A3D85F80C1}" srcOrd="0" destOrd="0" presId="urn:microsoft.com/office/officeart/2005/8/layout/hierarchy1"/>
    <dgm:cxn modelId="{55C048DD-80F4-4464-9C7E-7533DE8FA25F}" type="presParOf" srcId="{4156EE32-BE22-4FEB-BD15-EB2F3CD327C4}" destId="{70BE3F85-E18E-4140-BDF9-034996FCF860}" srcOrd="1" destOrd="0" presId="urn:microsoft.com/office/officeart/2005/8/layout/hierarchy1"/>
    <dgm:cxn modelId="{D7A23340-C1F3-47A2-9B9D-99F358934B22}" type="presParOf" srcId="{5A81D9C4-3ABB-4C2A-877B-CDDDF29F5169}" destId="{FEF09CA6-0A9D-4A55-AA88-0E6AD11D07CE}" srcOrd="1" destOrd="0" presId="urn:microsoft.com/office/officeart/2005/8/layout/hierarchy1"/>
    <dgm:cxn modelId="{D9178E2F-E8A3-4CA0-B1FE-4BB9272102B2}" type="presParOf" srcId="{15951F0D-6E22-4634-A191-BAC7D60B4F12}" destId="{1F934CBD-8781-422D-B728-06B2A06BA83F}" srcOrd="2" destOrd="0" presId="urn:microsoft.com/office/officeart/2005/8/layout/hierarchy1"/>
    <dgm:cxn modelId="{7E25B30D-F318-4BFC-85EA-2D67FBB23956}" type="presParOf" srcId="{15951F0D-6E22-4634-A191-BAC7D60B4F12}" destId="{F3AB6AE2-1827-4386-8EB2-0BD38D77E531}" srcOrd="3" destOrd="0" presId="urn:microsoft.com/office/officeart/2005/8/layout/hierarchy1"/>
    <dgm:cxn modelId="{7D99482C-297B-42A8-9AA2-E6B9A0EBFC78}" type="presParOf" srcId="{F3AB6AE2-1827-4386-8EB2-0BD38D77E531}" destId="{9D5FCB2E-E529-4A71-8E65-5D1EC22571B0}" srcOrd="0" destOrd="0" presId="urn:microsoft.com/office/officeart/2005/8/layout/hierarchy1"/>
    <dgm:cxn modelId="{33762564-1257-41EC-9384-E6FDB16DFEC7}" type="presParOf" srcId="{9D5FCB2E-E529-4A71-8E65-5D1EC22571B0}" destId="{B97EA8F0-7EFE-4217-B673-EF4F0995A92D}" srcOrd="0" destOrd="0" presId="urn:microsoft.com/office/officeart/2005/8/layout/hierarchy1"/>
    <dgm:cxn modelId="{45F2FD49-FC1A-4E38-B3A7-6139C6D0AE51}" type="presParOf" srcId="{9D5FCB2E-E529-4A71-8E65-5D1EC22571B0}" destId="{5B0F59C7-16CC-4077-80A5-42486D32A7E5}" srcOrd="1" destOrd="0" presId="urn:microsoft.com/office/officeart/2005/8/layout/hierarchy1"/>
    <dgm:cxn modelId="{2D07BA58-1F08-40B8-9805-2DE8113F864C}" type="presParOf" srcId="{F3AB6AE2-1827-4386-8EB2-0BD38D77E531}" destId="{44C8FA33-5AA5-4C34-958F-B240F7991094}" srcOrd="1" destOrd="0" presId="urn:microsoft.com/office/officeart/2005/8/layout/hierarchy1"/>
    <dgm:cxn modelId="{9D86E4EB-64D7-4456-9AAE-85DD0E4D94D1}" type="presParOf" srcId="{44C8FA33-5AA5-4C34-958F-B240F7991094}" destId="{E58B02A1-7B5D-4242-97B3-458E3701A4B0}" srcOrd="0" destOrd="0" presId="urn:microsoft.com/office/officeart/2005/8/layout/hierarchy1"/>
    <dgm:cxn modelId="{40447BBA-0523-4DCB-9371-D60AD715F1B0}" type="presParOf" srcId="{44C8FA33-5AA5-4C34-958F-B240F7991094}" destId="{40CD9610-A27B-4FD1-AD03-E91B2CE63653}" srcOrd="1" destOrd="0" presId="urn:microsoft.com/office/officeart/2005/8/layout/hierarchy1"/>
    <dgm:cxn modelId="{96EAD9A7-4D15-4388-86F9-20ECFE9E8C90}" type="presParOf" srcId="{40CD9610-A27B-4FD1-AD03-E91B2CE63653}" destId="{77FE2FEC-7A74-4106-8931-ADF29CADFDBB}" srcOrd="0" destOrd="0" presId="urn:microsoft.com/office/officeart/2005/8/layout/hierarchy1"/>
    <dgm:cxn modelId="{B1CD8A99-B8B5-424F-A9C8-C26B6F836BEC}" type="presParOf" srcId="{77FE2FEC-7A74-4106-8931-ADF29CADFDBB}" destId="{27B35403-831F-48A7-B8E5-49E5C7627E59}" srcOrd="0" destOrd="0" presId="urn:microsoft.com/office/officeart/2005/8/layout/hierarchy1"/>
    <dgm:cxn modelId="{E058B4FF-5D26-49B8-B020-88066943C743}" type="presParOf" srcId="{77FE2FEC-7A74-4106-8931-ADF29CADFDBB}" destId="{B9D34463-61A2-43BD-8256-9081DE4AA787}" srcOrd="1" destOrd="0" presId="urn:microsoft.com/office/officeart/2005/8/layout/hierarchy1"/>
    <dgm:cxn modelId="{4975E88D-D621-48FC-883F-5613B760FD24}" type="presParOf" srcId="{40CD9610-A27B-4FD1-AD03-E91B2CE63653}" destId="{887E9A28-D1B4-4F50-B4A4-527B339C2C2B}" srcOrd="1" destOrd="0" presId="urn:microsoft.com/office/officeart/2005/8/layout/hierarchy1"/>
    <dgm:cxn modelId="{39ED6CBC-F3A0-4EAE-A5B0-E3B928FC3D1D}" type="presParOf" srcId="{887E9A28-D1B4-4F50-B4A4-527B339C2C2B}" destId="{52EE4B23-D688-497C-A611-895A4ABA6160}" srcOrd="0" destOrd="0" presId="urn:microsoft.com/office/officeart/2005/8/layout/hierarchy1"/>
    <dgm:cxn modelId="{3BEDE338-3CE9-4D02-99FF-85674488B959}" type="presParOf" srcId="{887E9A28-D1B4-4F50-B4A4-527B339C2C2B}" destId="{7721B476-7FDD-4189-8C63-67C10817BBEA}" srcOrd="1" destOrd="0" presId="urn:microsoft.com/office/officeart/2005/8/layout/hierarchy1"/>
    <dgm:cxn modelId="{00CA8A7D-ABB6-4256-B351-1FFF8D5647D7}" type="presParOf" srcId="{7721B476-7FDD-4189-8C63-67C10817BBEA}" destId="{EA2E19A9-61AC-4B95-8C95-8509787498A7}" srcOrd="0" destOrd="0" presId="urn:microsoft.com/office/officeart/2005/8/layout/hierarchy1"/>
    <dgm:cxn modelId="{0A1CC929-1F90-4B14-B5CE-024CDC534BE2}" type="presParOf" srcId="{EA2E19A9-61AC-4B95-8C95-8509787498A7}" destId="{3B73E3C6-270E-4F0F-9A5B-F67E2DB1CCF2}" srcOrd="0" destOrd="0" presId="urn:microsoft.com/office/officeart/2005/8/layout/hierarchy1"/>
    <dgm:cxn modelId="{3636851B-5722-4078-B434-CFF2CE444909}" type="presParOf" srcId="{EA2E19A9-61AC-4B95-8C95-8509787498A7}" destId="{654F87B9-1D96-475A-9626-139C238C4DF1}" srcOrd="1" destOrd="0" presId="urn:microsoft.com/office/officeart/2005/8/layout/hierarchy1"/>
    <dgm:cxn modelId="{87762DEF-AD6A-41D9-8B13-83A156500056}" type="presParOf" srcId="{7721B476-7FDD-4189-8C63-67C10817BBEA}" destId="{25850C58-72F9-415C-9826-83402026A0F8}" srcOrd="1" destOrd="0" presId="urn:microsoft.com/office/officeart/2005/8/layout/hierarchy1"/>
    <dgm:cxn modelId="{6144EA82-5F8A-4974-9635-ECBF68EA6E38}" type="presParOf" srcId="{25850C58-72F9-415C-9826-83402026A0F8}" destId="{CF2EA816-36DE-49A9-BF59-3C8C843D4F9B}" srcOrd="0" destOrd="0" presId="urn:microsoft.com/office/officeart/2005/8/layout/hierarchy1"/>
    <dgm:cxn modelId="{CE8BBB4F-3278-4E7A-8244-24AA4A0DDD2D}" type="presParOf" srcId="{25850C58-72F9-415C-9826-83402026A0F8}" destId="{484E4407-0829-4B37-827D-CDD9E855449D}" srcOrd="1" destOrd="0" presId="urn:microsoft.com/office/officeart/2005/8/layout/hierarchy1"/>
    <dgm:cxn modelId="{6FBC9CE8-BAC7-4D52-946E-4A7909C94D70}" type="presParOf" srcId="{484E4407-0829-4B37-827D-CDD9E855449D}" destId="{D2D842C2-E6B1-4456-AC22-AD6096148D92}" srcOrd="0" destOrd="0" presId="urn:microsoft.com/office/officeart/2005/8/layout/hierarchy1"/>
    <dgm:cxn modelId="{9EF45338-935D-4E63-8B0A-ADD3E02513CA}" type="presParOf" srcId="{D2D842C2-E6B1-4456-AC22-AD6096148D92}" destId="{B6A64434-B9DB-4EE2-848C-4F4A1F90DE05}" srcOrd="0" destOrd="0" presId="urn:microsoft.com/office/officeart/2005/8/layout/hierarchy1"/>
    <dgm:cxn modelId="{C8C4CFA6-7FB6-4BB3-8357-537B5F83F1DF}" type="presParOf" srcId="{D2D842C2-E6B1-4456-AC22-AD6096148D92}" destId="{11F1D630-D157-43AC-8E96-F5C8FAF59D5C}" srcOrd="1" destOrd="0" presId="urn:microsoft.com/office/officeart/2005/8/layout/hierarchy1"/>
    <dgm:cxn modelId="{60366D7C-38B0-464A-9054-ABAB83EB7773}" type="presParOf" srcId="{484E4407-0829-4B37-827D-CDD9E855449D}" destId="{51269FE9-ABF8-461B-8FFA-4A9A06733D40}" srcOrd="1" destOrd="0" presId="urn:microsoft.com/office/officeart/2005/8/layout/hierarchy1"/>
    <dgm:cxn modelId="{BC06F8FC-C162-4BD7-81FB-5D363BFF920C}" type="presParOf" srcId="{25850C58-72F9-415C-9826-83402026A0F8}" destId="{5DCC14CA-0834-4EEE-838C-9E6824703E56}" srcOrd="2" destOrd="0" presId="urn:microsoft.com/office/officeart/2005/8/layout/hierarchy1"/>
    <dgm:cxn modelId="{3097F02B-8DE6-4A2B-9AFC-9A71D51F4274}" type="presParOf" srcId="{25850C58-72F9-415C-9826-83402026A0F8}" destId="{66DA733C-280E-42A3-9B43-D39BFDEE37BE}" srcOrd="3" destOrd="0" presId="urn:microsoft.com/office/officeart/2005/8/layout/hierarchy1"/>
    <dgm:cxn modelId="{395F23A3-11AB-4DCB-9CB7-D02E0BEB00EE}" type="presParOf" srcId="{66DA733C-280E-42A3-9B43-D39BFDEE37BE}" destId="{F85AE4E7-A9CA-428E-9953-2CC970D91F9E}" srcOrd="0" destOrd="0" presId="urn:microsoft.com/office/officeart/2005/8/layout/hierarchy1"/>
    <dgm:cxn modelId="{19686196-3084-4E20-A756-AD8B6BF1C62D}" type="presParOf" srcId="{F85AE4E7-A9CA-428E-9953-2CC970D91F9E}" destId="{1556A4B4-43F4-4FAA-A476-D5DCCAE8B17E}" srcOrd="0" destOrd="0" presId="urn:microsoft.com/office/officeart/2005/8/layout/hierarchy1"/>
    <dgm:cxn modelId="{BB731D85-DED8-4612-88AE-9D310C064CC5}" type="presParOf" srcId="{F85AE4E7-A9CA-428E-9953-2CC970D91F9E}" destId="{33158CD7-B1EF-4F1A-96ED-5B0CC0C67EBC}" srcOrd="1" destOrd="0" presId="urn:microsoft.com/office/officeart/2005/8/layout/hierarchy1"/>
    <dgm:cxn modelId="{45AD7BE6-1F0B-45F4-9911-0C01F5C9DE85}" type="presParOf" srcId="{66DA733C-280E-42A3-9B43-D39BFDEE37BE}" destId="{3EAC241E-89C0-4ECF-8FB5-9EC44BBED312}" srcOrd="1" destOrd="0" presId="urn:microsoft.com/office/officeart/2005/8/layout/hierarchy1"/>
    <dgm:cxn modelId="{975BE3DD-A168-44C8-82E0-A2DD14C498CD}" type="presParOf" srcId="{887E9A28-D1B4-4F50-B4A4-527B339C2C2B}" destId="{D39433B4-DF6E-4A9C-98BD-F1DA41B6950A}" srcOrd="2" destOrd="0" presId="urn:microsoft.com/office/officeart/2005/8/layout/hierarchy1"/>
    <dgm:cxn modelId="{147A7C9B-8EEB-4DD9-8D63-D85FDAF96BB3}" type="presParOf" srcId="{887E9A28-D1B4-4F50-B4A4-527B339C2C2B}" destId="{9AB74E06-17F8-4BA6-B459-DB6C7E22E48A}" srcOrd="3" destOrd="0" presId="urn:microsoft.com/office/officeart/2005/8/layout/hierarchy1"/>
    <dgm:cxn modelId="{204D17AB-39C1-4137-A5FF-7442B932852D}" type="presParOf" srcId="{9AB74E06-17F8-4BA6-B459-DB6C7E22E48A}" destId="{86BDA0C5-9C3E-47D9-A5B3-DFCCDC4E8E61}" srcOrd="0" destOrd="0" presId="urn:microsoft.com/office/officeart/2005/8/layout/hierarchy1"/>
    <dgm:cxn modelId="{3EBDA660-81CD-40FB-9D2B-014B1536D53A}" type="presParOf" srcId="{86BDA0C5-9C3E-47D9-A5B3-DFCCDC4E8E61}" destId="{E73FBF76-1770-49F7-A4E5-D34C3D8145A5}" srcOrd="0" destOrd="0" presId="urn:microsoft.com/office/officeart/2005/8/layout/hierarchy1"/>
    <dgm:cxn modelId="{A4108B24-8FAE-4669-BAF3-5AB00DD0EC92}" type="presParOf" srcId="{86BDA0C5-9C3E-47D9-A5B3-DFCCDC4E8E61}" destId="{C03E9053-1EC0-45F7-B1C1-04FBEFF6703F}" srcOrd="1" destOrd="0" presId="urn:microsoft.com/office/officeart/2005/8/layout/hierarchy1"/>
    <dgm:cxn modelId="{5183429D-35EE-4614-8733-41431C11E85A}" type="presParOf" srcId="{9AB74E06-17F8-4BA6-B459-DB6C7E22E48A}" destId="{F9552F3E-5F7A-45AA-95EF-F13CBE2501E2}" srcOrd="1" destOrd="0" presId="urn:microsoft.com/office/officeart/2005/8/layout/hierarchy1"/>
    <dgm:cxn modelId="{2D86F867-C33B-4D1C-80A0-B393EE7AD083}" type="presParOf" srcId="{F9552F3E-5F7A-45AA-95EF-F13CBE2501E2}" destId="{5BE6C00D-61DF-414B-BA08-D5B9C5C10A85}" srcOrd="0" destOrd="0" presId="urn:microsoft.com/office/officeart/2005/8/layout/hierarchy1"/>
    <dgm:cxn modelId="{C8F0E1E6-E065-489C-98B8-09D89AB0C9B0}" type="presParOf" srcId="{F9552F3E-5F7A-45AA-95EF-F13CBE2501E2}" destId="{7DA23A01-3C8C-40E2-B5BB-FDC101DE2D65}" srcOrd="1" destOrd="0" presId="urn:microsoft.com/office/officeart/2005/8/layout/hierarchy1"/>
    <dgm:cxn modelId="{1C0E5082-BC9E-4357-843D-5A76838616F2}" type="presParOf" srcId="{7DA23A01-3C8C-40E2-B5BB-FDC101DE2D65}" destId="{625C52A0-79F8-48C0-AEE5-81B1B51482D2}" srcOrd="0" destOrd="0" presId="urn:microsoft.com/office/officeart/2005/8/layout/hierarchy1"/>
    <dgm:cxn modelId="{F7C99EE4-056A-4AEF-9CB5-54A98D3C0B68}" type="presParOf" srcId="{625C52A0-79F8-48C0-AEE5-81B1B51482D2}" destId="{02E3C6FC-EB33-4D21-9321-D792D86D250C}" srcOrd="0" destOrd="0" presId="urn:microsoft.com/office/officeart/2005/8/layout/hierarchy1"/>
    <dgm:cxn modelId="{E7318CDE-5431-452F-B2B6-FB82D710A415}" type="presParOf" srcId="{625C52A0-79F8-48C0-AEE5-81B1B51482D2}" destId="{657B7BD2-C555-42F3-AEDA-24C526AB2AB8}" srcOrd="1" destOrd="0" presId="urn:microsoft.com/office/officeart/2005/8/layout/hierarchy1"/>
    <dgm:cxn modelId="{AE56BDB2-15CB-4DF9-8BFC-8A69990D09F6}" type="presParOf" srcId="{7DA23A01-3C8C-40E2-B5BB-FDC101DE2D65}" destId="{2FAFD407-6A5D-4E0D-B162-FE1617C40704}" srcOrd="1" destOrd="0" presId="urn:microsoft.com/office/officeart/2005/8/layout/hierarchy1"/>
    <dgm:cxn modelId="{B0723D6F-76D1-4562-9026-6D2EF1A46CCE}" type="presParOf" srcId="{F9552F3E-5F7A-45AA-95EF-F13CBE2501E2}" destId="{7DC1FFD1-8ACC-4F9D-A144-BFED585CB1A2}" srcOrd="2" destOrd="0" presId="urn:microsoft.com/office/officeart/2005/8/layout/hierarchy1"/>
    <dgm:cxn modelId="{55232A3E-C3EA-4458-9373-1CB090AD334E}" type="presParOf" srcId="{F9552F3E-5F7A-45AA-95EF-F13CBE2501E2}" destId="{BEC0F655-539F-49ED-AAFA-C85E91B9AE96}" srcOrd="3" destOrd="0" presId="urn:microsoft.com/office/officeart/2005/8/layout/hierarchy1"/>
    <dgm:cxn modelId="{E709C674-DAEE-4902-89BE-6A60A32D756A}" type="presParOf" srcId="{BEC0F655-539F-49ED-AAFA-C85E91B9AE96}" destId="{0A170288-8D78-45A9-AFDB-2CC09422D997}" srcOrd="0" destOrd="0" presId="urn:microsoft.com/office/officeart/2005/8/layout/hierarchy1"/>
    <dgm:cxn modelId="{88865FA5-456A-487D-B9F6-2311032B0B40}" type="presParOf" srcId="{0A170288-8D78-45A9-AFDB-2CC09422D997}" destId="{D68A6AB3-06AE-4484-A28F-DBC65F587B7D}" srcOrd="0" destOrd="0" presId="urn:microsoft.com/office/officeart/2005/8/layout/hierarchy1"/>
    <dgm:cxn modelId="{86F45D93-CB4D-46ED-8B8C-99D156F1F2CF}" type="presParOf" srcId="{0A170288-8D78-45A9-AFDB-2CC09422D997}" destId="{46B604F6-9CCD-4DC8-A552-C536C5885FCE}" srcOrd="1" destOrd="0" presId="urn:microsoft.com/office/officeart/2005/8/layout/hierarchy1"/>
    <dgm:cxn modelId="{3E3139DF-D2F4-491E-95D9-ADB4331574C9}" type="presParOf" srcId="{BEC0F655-539F-49ED-AAFA-C85E91B9AE96}" destId="{37CFA925-9498-488C-97CE-8EF90A3A0736}" srcOrd="1" destOrd="0" presId="urn:microsoft.com/office/officeart/2005/8/layout/hierarchy1"/>
    <dgm:cxn modelId="{0748B0FA-8F21-4449-B254-4BA0624FBA69}" type="presParOf" srcId="{44C8FA33-5AA5-4C34-958F-B240F7991094}" destId="{1C03F2DB-DCD5-4EB7-8795-C031E951ADB8}" srcOrd="2" destOrd="0" presId="urn:microsoft.com/office/officeart/2005/8/layout/hierarchy1"/>
    <dgm:cxn modelId="{7DAA5462-B827-4B44-9E7A-9561A05C246F}" type="presParOf" srcId="{44C8FA33-5AA5-4C34-958F-B240F7991094}" destId="{E52EAA1A-EBF7-4CE5-98FA-2EA15F5840CE}" srcOrd="3" destOrd="0" presId="urn:microsoft.com/office/officeart/2005/8/layout/hierarchy1"/>
    <dgm:cxn modelId="{1B758673-F927-4E35-9D03-7949294A7F94}" type="presParOf" srcId="{E52EAA1A-EBF7-4CE5-98FA-2EA15F5840CE}" destId="{585A8BCF-BE6A-416A-BC06-FE5934BD4F78}" srcOrd="0" destOrd="0" presId="urn:microsoft.com/office/officeart/2005/8/layout/hierarchy1"/>
    <dgm:cxn modelId="{97676DA4-D88F-4C25-9BFE-6BDFD2D62AE1}" type="presParOf" srcId="{585A8BCF-BE6A-416A-BC06-FE5934BD4F78}" destId="{6D94C9FE-ABC1-4306-916D-787D2419146F}" srcOrd="0" destOrd="0" presId="urn:microsoft.com/office/officeart/2005/8/layout/hierarchy1"/>
    <dgm:cxn modelId="{065529C8-41A3-4E26-8C0B-1F76C87723D4}" type="presParOf" srcId="{585A8BCF-BE6A-416A-BC06-FE5934BD4F78}" destId="{16C9AEAA-E313-47DC-8097-4D106E1EDBE4}" srcOrd="1" destOrd="0" presId="urn:microsoft.com/office/officeart/2005/8/layout/hierarchy1"/>
    <dgm:cxn modelId="{BB79EA9E-D2E7-41A2-8F18-5D352E587152}" type="presParOf" srcId="{E52EAA1A-EBF7-4CE5-98FA-2EA15F5840CE}" destId="{E2C76CC8-15CE-4A57-8392-37987037A27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03F2DB-DCD5-4EB7-8795-C031E951ADB8}">
      <dsp:nvSpPr>
        <dsp:cNvPr id="0" name=""/>
        <dsp:cNvSpPr/>
      </dsp:nvSpPr>
      <dsp:spPr>
        <a:xfrm>
          <a:off x="5771272" y="1414460"/>
          <a:ext cx="553011" cy="263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351"/>
              </a:lnTo>
              <a:lnTo>
                <a:pt x="553011" y="179351"/>
              </a:lnTo>
              <a:lnTo>
                <a:pt x="553011" y="2631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C1FFD1-8ACC-4F9D-A144-BFED585CB1A2}">
      <dsp:nvSpPr>
        <dsp:cNvPr id="0" name=""/>
        <dsp:cNvSpPr/>
      </dsp:nvSpPr>
      <dsp:spPr>
        <a:xfrm>
          <a:off x="6324283" y="3090083"/>
          <a:ext cx="553011" cy="263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351"/>
              </a:lnTo>
              <a:lnTo>
                <a:pt x="553011" y="179351"/>
              </a:lnTo>
              <a:lnTo>
                <a:pt x="553011" y="2631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E6C00D-61DF-414B-BA08-D5B9C5C10A85}">
      <dsp:nvSpPr>
        <dsp:cNvPr id="0" name=""/>
        <dsp:cNvSpPr/>
      </dsp:nvSpPr>
      <dsp:spPr>
        <a:xfrm>
          <a:off x="5771272" y="3090083"/>
          <a:ext cx="553011" cy="263183"/>
        </a:xfrm>
        <a:custGeom>
          <a:avLst/>
          <a:gdLst/>
          <a:ahLst/>
          <a:cxnLst/>
          <a:rect l="0" t="0" r="0" b="0"/>
          <a:pathLst>
            <a:path>
              <a:moveTo>
                <a:pt x="553011" y="0"/>
              </a:moveTo>
              <a:lnTo>
                <a:pt x="553011" y="179351"/>
              </a:lnTo>
              <a:lnTo>
                <a:pt x="0" y="179351"/>
              </a:lnTo>
              <a:lnTo>
                <a:pt x="0" y="2631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9433B4-DF6E-4A9C-98BD-F1DA41B6950A}">
      <dsp:nvSpPr>
        <dsp:cNvPr id="0" name=""/>
        <dsp:cNvSpPr/>
      </dsp:nvSpPr>
      <dsp:spPr>
        <a:xfrm>
          <a:off x="5218261" y="2252271"/>
          <a:ext cx="1106022" cy="263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351"/>
              </a:lnTo>
              <a:lnTo>
                <a:pt x="1106022" y="179351"/>
              </a:lnTo>
              <a:lnTo>
                <a:pt x="1106022" y="2631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C14CA-0834-4EEE-838C-9E6824703E56}">
      <dsp:nvSpPr>
        <dsp:cNvPr id="0" name=""/>
        <dsp:cNvSpPr/>
      </dsp:nvSpPr>
      <dsp:spPr>
        <a:xfrm>
          <a:off x="4112239" y="3090083"/>
          <a:ext cx="553011" cy="263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351"/>
              </a:lnTo>
              <a:lnTo>
                <a:pt x="553011" y="179351"/>
              </a:lnTo>
              <a:lnTo>
                <a:pt x="553011" y="2631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2EA816-36DE-49A9-BF59-3C8C843D4F9B}">
      <dsp:nvSpPr>
        <dsp:cNvPr id="0" name=""/>
        <dsp:cNvSpPr/>
      </dsp:nvSpPr>
      <dsp:spPr>
        <a:xfrm>
          <a:off x="3559228" y="3090083"/>
          <a:ext cx="553011" cy="263183"/>
        </a:xfrm>
        <a:custGeom>
          <a:avLst/>
          <a:gdLst/>
          <a:ahLst/>
          <a:cxnLst/>
          <a:rect l="0" t="0" r="0" b="0"/>
          <a:pathLst>
            <a:path>
              <a:moveTo>
                <a:pt x="553011" y="0"/>
              </a:moveTo>
              <a:lnTo>
                <a:pt x="553011" y="179351"/>
              </a:lnTo>
              <a:lnTo>
                <a:pt x="0" y="179351"/>
              </a:lnTo>
              <a:lnTo>
                <a:pt x="0" y="2631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EE4B23-D688-497C-A611-895A4ABA6160}">
      <dsp:nvSpPr>
        <dsp:cNvPr id="0" name=""/>
        <dsp:cNvSpPr/>
      </dsp:nvSpPr>
      <dsp:spPr>
        <a:xfrm>
          <a:off x="4112239" y="2252271"/>
          <a:ext cx="1106022" cy="263183"/>
        </a:xfrm>
        <a:custGeom>
          <a:avLst/>
          <a:gdLst/>
          <a:ahLst/>
          <a:cxnLst/>
          <a:rect l="0" t="0" r="0" b="0"/>
          <a:pathLst>
            <a:path>
              <a:moveTo>
                <a:pt x="1106022" y="0"/>
              </a:moveTo>
              <a:lnTo>
                <a:pt x="1106022" y="179351"/>
              </a:lnTo>
              <a:lnTo>
                <a:pt x="0" y="179351"/>
              </a:lnTo>
              <a:lnTo>
                <a:pt x="0" y="2631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8B02A1-7B5D-4242-97B3-458E3701A4B0}">
      <dsp:nvSpPr>
        <dsp:cNvPr id="0" name=""/>
        <dsp:cNvSpPr/>
      </dsp:nvSpPr>
      <dsp:spPr>
        <a:xfrm>
          <a:off x="5218261" y="1414460"/>
          <a:ext cx="553011" cy="263183"/>
        </a:xfrm>
        <a:custGeom>
          <a:avLst/>
          <a:gdLst/>
          <a:ahLst/>
          <a:cxnLst/>
          <a:rect l="0" t="0" r="0" b="0"/>
          <a:pathLst>
            <a:path>
              <a:moveTo>
                <a:pt x="553011" y="0"/>
              </a:moveTo>
              <a:lnTo>
                <a:pt x="553011" y="179351"/>
              </a:lnTo>
              <a:lnTo>
                <a:pt x="0" y="179351"/>
              </a:lnTo>
              <a:lnTo>
                <a:pt x="0" y="2631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34CBD-8781-422D-B728-06B2A06BA83F}">
      <dsp:nvSpPr>
        <dsp:cNvPr id="0" name=""/>
        <dsp:cNvSpPr/>
      </dsp:nvSpPr>
      <dsp:spPr>
        <a:xfrm>
          <a:off x="4665250" y="576648"/>
          <a:ext cx="1106022" cy="263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351"/>
              </a:lnTo>
              <a:lnTo>
                <a:pt x="1106022" y="179351"/>
              </a:lnTo>
              <a:lnTo>
                <a:pt x="1106022" y="2631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F0E32E-4C14-461E-A2A6-B98F18A49036}">
      <dsp:nvSpPr>
        <dsp:cNvPr id="0" name=""/>
        <dsp:cNvSpPr/>
      </dsp:nvSpPr>
      <dsp:spPr>
        <a:xfrm>
          <a:off x="3559228" y="1414460"/>
          <a:ext cx="553011" cy="263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351"/>
              </a:lnTo>
              <a:lnTo>
                <a:pt x="553011" y="179351"/>
              </a:lnTo>
              <a:lnTo>
                <a:pt x="553011" y="2631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226C0-1316-41CA-8B57-949EA6A5377C}">
      <dsp:nvSpPr>
        <dsp:cNvPr id="0" name=""/>
        <dsp:cNvSpPr/>
      </dsp:nvSpPr>
      <dsp:spPr>
        <a:xfrm>
          <a:off x="3006216" y="1414460"/>
          <a:ext cx="553011" cy="263183"/>
        </a:xfrm>
        <a:custGeom>
          <a:avLst/>
          <a:gdLst/>
          <a:ahLst/>
          <a:cxnLst/>
          <a:rect l="0" t="0" r="0" b="0"/>
          <a:pathLst>
            <a:path>
              <a:moveTo>
                <a:pt x="553011" y="0"/>
              </a:moveTo>
              <a:lnTo>
                <a:pt x="553011" y="179351"/>
              </a:lnTo>
              <a:lnTo>
                <a:pt x="0" y="179351"/>
              </a:lnTo>
              <a:lnTo>
                <a:pt x="0" y="2631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DB825C-3307-4ED5-815A-C5027E9B9ACB}">
      <dsp:nvSpPr>
        <dsp:cNvPr id="0" name=""/>
        <dsp:cNvSpPr/>
      </dsp:nvSpPr>
      <dsp:spPr>
        <a:xfrm>
          <a:off x="3559228" y="576648"/>
          <a:ext cx="1106022" cy="263183"/>
        </a:xfrm>
        <a:custGeom>
          <a:avLst/>
          <a:gdLst/>
          <a:ahLst/>
          <a:cxnLst/>
          <a:rect l="0" t="0" r="0" b="0"/>
          <a:pathLst>
            <a:path>
              <a:moveTo>
                <a:pt x="1106022" y="0"/>
              </a:moveTo>
              <a:lnTo>
                <a:pt x="1106022" y="179351"/>
              </a:lnTo>
              <a:lnTo>
                <a:pt x="0" y="179351"/>
              </a:lnTo>
              <a:lnTo>
                <a:pt x="0" y="2631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3A098-7472-4D7C-A824-2C9CD7B55C53}">
      <dsp:nvSpPr>
        <dsp:cNvPr id="0" name=""/>
        <dsp:cNvSpPr/>
      </dsp:nvSpPr>
      <dsp:spPr>
        <a:xfrm>
          <a:off x="4212786" y="2019"/>
          <a:ext cx="904927" cy="574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24D983-B871-4B6C-A43B-3F1EB715EF04}">
      <dsp:nvSpPr>
        <dsp:cNvPr id="0" name=""/>
        <dsp:cNvSpPr/>
      </dsp:nvSpPr>
      <dsp:spPr>
        <a:xfrm>
          <a:off x="4313334" y="97539"/>
          <a:ext cx="904927" cy="574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Organic Reagents</a:t>
          </a:r>
          <a:endParaRPr lang="en-US" sz="1300" kern="1200" dirty="0"/>
        </a:p>
      </dsp:txBody>
      <dsp:txXfrm>
        <a:off x="4330164" y="114369"/>
        <a:ext cx="871267" cy="540968"/>
      </dsp:txXfrm>
    </dsp:sp>
    <dsp:sp modelId="{8D3FE955-3F7C-411B-AA1A-D3EA0E924BBE}">
      <dsp:nvSpPr>
        <dsp:cNvPr id="0" name=""/>
        <dsp:cNvSpPr/>
      </dsp:nvSpPr>
      <dsp:spPr>
        <a:xfrm>
          <a:off x="3106764" y="839831"/>
          <a:ext cx="904927" cy="574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3E1B75-5504-463F-AF62-76EDE941CB10}">
      <dsp:nvSpPr>
        <dsp:cNvPr id="0" name=""/>
        <dsp:cNvSpPr/>
      </dsp:nvSpPr>
      <dsp:spPr>
        <a:xfrm>
          <a:off x="3207311" y="935351"/>
          <a:ext cx="904927" cy="574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Adsorption</a:t>
          </a:r>
          <a:endParaRPr lang="en-US" sz="1300" kern="1200" dirty="0"/>
        </a:p>
      </dsp:txBody>
      <dsp:txXfrm>
        <a:off x="3224141" y="952181"/>
        <a:ext cx="871267" cy="540968"/>
      </dsp:txXfrm>
    </dsp:sp>
    <dsp:sp modelId="{32E2DC3E-7121-44DC-A061-E288A0AC05BC}">
      <dsp:nvSpPr>
        <dsp:cNvPr id="0" name=""/>
        <dsp:cNvSpPr/>
      </dsp:nvSpPr>
      <dsp:spPr>
        <a:xfrm>
          <a:off x="2553753" y="1677643"/>
          <a:ext cx="904927" cy="574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5F0D0-06DC-43E6-9A3D-8BB6081FF034}">
      <dsp:nvSpPr>
        <dsp:cNvPr id="0" name=""/>
        <dsp:cNvSpPr/>
      </dsp:nvSpPr>
      <dsp:spPr>
        <a:xfrm>
          <a:off x="2654300" y="1773163"/>
          <a:ext cx="904927" cy="574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Acidic </a:t>
          </a:r>
          <a:endParaRPr lang="en-US" sz="1300" kern="1200" dirty="0"/>
        </a:p>
      </dsp:txBody>
      <dsp:txXfrm>
        <a:off x="2671130" y="1789993"/>
        <a:ext cx="871267" cy="540968"/>
      </dsp:txXfrm>
    </dsp:sp>
    <dsp:sp modelId="{379CDA7D-991E-4C26-9A1B-28A3D85F80C1}">
      <dsp:nvSpPr>
        <dsp:cNvPr id="0" name=""/>
        <dsp:cNvSpPr/>
      </dsp:nvSpPr>
      <dsp:spPr>
        <a:xfrm>
          <a:off x="3659775" y="1677643"/>
          <a:ext cx="904927" cy="574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BE3F85-E18E-4140-BDF9-034996FCF860}">
      <dsp:nvSpPr>
        <dsp:cNvPr id="0" name=""/>
        <dsp:cNvSpPr/>
      </dsp:nvSpPr>
      <dsp:spPr>
        <a:xfrm>
          <a:off x="3760323" y="1773163"/>
          <a:ext cx="904927" cy="574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Basic</a:t>
          </a:r>
          <a:endParaRPr lang="en-US" sz="1300" kern="1200" dirty="0"/>
        </a:p>
      </dsp:txBody>
      <dsp:txXfrm>
        <a:off x="3777153" y="1789993"/>
        <a:ext cx="871267" cy="540968"/>
      </dsp:txXfrm>
    </dsp:sp>
    <dsp:sp modelId="{B97EA8F0-7EFE-4217-B673-EF4F0995A92D}">
      <dsp:nvSpPr>
        <dsp:cNvPr id="0" name=""/>
        <dsp:cNvSpPr/>
      </dsp:nvSpPr>
      <dsp:spPr>
        <a:xfrm>
          <a:off x="5318808" y="839831"/>
          <a:ext cx="904927" cy="574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F59C7-16CC-4077-80A5-42486D32A7E5}">
      <dsp:nvSpPr>
        <dsp:cNvPr id="0" name=""/>
        <dsp:cNvSpPr/>
      </dsp:nvSpPr>
      <dsp:spPr>
        <a:xfrm>
          <a:off x="5419356" y="935351"/>
          <a:ext cx="904927" cy="574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Salt Forming</a:t>
          </a:r>
          <a:endParaRPr lang="en-US" sz="1300" kern="1200" dirty="0"/>
        </a:p>
      </dsp:txBody>
      <dsp:txXfrm>
        <a:off x="5436186" y="952181"/>
        <a:ext cx="871267" cy="540968"/>
      </dsp:txXfrm>
    </dsp:sp>
    <dsp:sp modelId="{27B35403-831F-48A7-B8E5-49E5C7627E59}">
      <dsp:nvSpPr>
        <dsp:cNvPr id="0" name=""/>
        <dsp:cNvSpPr/>
      </dsp:nvSpPr>
      <dsp:spPr>
        <a:xfrm>
          <a:off x="4765797" y="1677643"/>
          <a:ext cx="904927" cy="574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D34463-61A2-43BD-8256-9081DE4AA787}">
      <dsp:nvSpPr>
        <dsp:cNvPr id="0" name=""/>
        <dsp:cNvSpPr/>
      </dsp:nvSpPr>
      <dsp:spPr>
        <a:xfrm>
          <a:off x="4866345" y="1773163"/>
          <a:ext cx="904927" cy="574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Normal </a:t>
          </a:r>
          <a:endParaRPr lang="en-US" sz="1300" kern="1200" dirty="0"/>
        </a:p>
      </dsp:txBody>
      <dsp:txXfrm>
        <a:off x="4883175" y="1789993"/>
        <a:ext cx="871267" cy="540968"/>
      </dsp:txXfrm>
    </dsp:sp>
    <dsp:sp modelId="{3B73E3C6-270E-4F0F-9A5B-F67E2DB1CCF2}">
      <dsp:nvSpPr>
        <dsp:cNvPr id="0" name=""/>
        <dsp:cNvSpPr/>
      </dsp:nvSpPr>
      <dsp:spPr>
        <a:xfrm>
          <a:off x="3659775" y="2515454"/>
          <a:ext cx="904927" cy="574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4F87B9-1D96-475A-9626-139C238C4DF1}">
      <dsp:nvSpPr>
        <dsp:cNvPr id="0" name=""/>
        <dsp:cNvSpPr/>
      </dsp:nvSpPr>
      <dsp:spPr>
        <a:xfrm>
          <a:off x="3760323" y="2610974"/>
          <a:ext cx="904927" cy="574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Acidic </a:t>
          </a:r>
          <a:endParaRPr lang="en-US" sz="1300" kern="1200" dirty="0"/>
        </a:p>
      </dsp:txBody>
      <dsp:txXfrm>
        <a:off x="3777153" y="2627804"/>
        <a:ext cx="871267" cy="540968"/>
      </dsp:txXfrm>
    </dsp:sp>
    <dsp:sp modelId="{B6A64434-B9DB-4EE2-848C-4F4A1F90DE05}">
      <dsp:nvSpPr>
        <dsp:cNvPr id="0" name=""/>
        <dsp:cNvSpPr/>
      </dsp:nvSpPr>
      <dsp:spPr>
        <a:xfrm>
          <a:off x="3106764" y="3353266"/>
          <a:ext cx="904927" cy="574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F1D630-D157-43AC-8E96-F5C8FAF59D5C}">
      <dsp:nvSpPr>
        <dsp:cNvPr id="0" name=""/>
        <dsp:cNvSpPr/>
      </dsp:nvSpPr>
      <dsp:spPr>
        <a:xfrm>
          <a:off x="3207311" y="3448786"/>
          <a:ext cx="904927" cy="574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Aliphatic</a:t>
          </a:r>
          <a:endParaRPr lang="en-US" sz="1300" kern="1200" dirty="0"/>
        </a:p>
      </dsp:txBody>
      <dsp:txXfrm>
        <a:off x="3224141" y="3465616"/>
        <a:ext cx="871267" cy="540968"/>
      </dsp:txXfrm>
    </dsp:sp>
    <dsp:sp modelId="{1556A4B4-43F4-4FAA-A476-D5DCCAE8B17E}">
      <dsp:nvSpPr>
        <dsp:cNvPr id="0" name=""/>
        <dsp:cNvSpPr/>
      </dsp:nvSpPr>
      <dsp:spPr>
        <a:xfrm>
          <a:off x="4212786" y="3353266"/>
          <a:ext cx="904927" cy="574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158CD7-B1EF-4F1A-96ED-5B0CC0C67EBC}">
      <dsp:nvSpPr>
        <dsp:cNvPr id="0" name=""/>
        <dsp:cNvSpPr/>
      </dsp:nvSpPr>
      <dsp:spPr>
        <a:xfrm>
          <a:off x="4313334" y="3448786"/>
          <a:ext cx="904927" cy="574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Aromatic</a:t>
          </a:r>
          <a:endParaRPr lang="en-US" sz="1300" kern="1200" dirty="0"/>
        </a:p>
      </dsp:txBody>
      <dsp:txXfrm>
        <a:off x="4330164" y="3465616"/>
        <a:ext cx="871267" cy="540968"/>
      </dsp:txXfrm>
    </dsp:sp>
    <dsp:sp modelId="{E73FBF76-1770-49F7-A4E5-D34C3D8145A5}">
      <dsp:nvSpPr>
        <dsp:cNvPr id="0" name=""/>
        <dsp:cNvSpPr/>
      </dsp:nvSpPr>
      <dsp:spPr>
        <a:xfrm>
          <a:off x="5871819" y="2515454"/>
          <a:ext cx="904927" cy="574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3E9053-1EC0-45F7-B1C1-04FBEFF6703F}">
      <dsp:nvSpPr>
        <dsp:cNvPr id="0" name=""/>
        <dsp:cNvSpPr/>
      </dsp:nvSpPr>
      <dsp:spPr>
        <a:xfrm>
          <a:off x="5972367" y="2610974"/>
          <a:ext cx="904927" cy="574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Basic</a:t>
          </a:r>
          <a:endParaRPr lang="en-US" sz="1300" kern="1200" dirty="0"/>
        </a:p>
      </dsp:txBody>
      <dsp:txXfrm>
        <a:off x="5989197" y="2627804"/>
        <a:ext cx="871267" cy="540968"/>
      </dsp:txXfrm>
    </dsp:sp>
    <dsp:sp modelId="{02E3C6FC-EB33-4D21-9321-D792D86D250C}">
      <dsp:nvSpPr>
        <dsp:cNvPr id="0" name=""/>
        <dsp:cNvSpPr/>
      </dsp:nvSpPr>
      <dsp:spPr>
        <a:xfrm>
          <a:off x="5318808" y="3353266"/>
          <a:ext cx="904927" cy="574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B7BD2-C555-42F3-AEDA-24C526AB2AB8}">
      <dsp:nvSpPr>
        <dsp:cNvPr id="0" name=""/>
        <dsp:cNvSpPr/>
      </dsp:nvSpPr>
      <dsp:spPr>
        <a:xfrm>
          <a:off x="5419356" y="3448786"/>
          <a:ext cx="904927" cy="574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Aliphatic</a:t>
          </a:r>
          <a:endParaRPr lang="en-US" sz="1300" kern="1200" dirty="0"/>
        </a:p>
      </dsp:txBody>
      <dsp:txXfrm>
        <a:off x="5436186" y="3465616"/>
        <a:ext cx="871267" cy="540968"/>
      </dsp:txXfrm>
    </dsp:sp>
    <dsp:sp modelId="{D68A6AB3-06AE-4484-A28F-DBC65F587B7D}">
      <dsp:nvSpPr>
        <dsp:cNvPr id="0" name=""/>
        <dsp:cNvSpPr/>
      </dsp:nvSpPr>
      <dsp:spPr>
        <a:xfrm>
          <a:off x="6424830" y="3353266"/>
          <a:ext cx="904927" cy="574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B604F6-9CCD-4DC8-A552-C536C5885FCE}">
      <dsp:nvSpPr>
        <dsp:cNvPr id="0" name=""/>
        <dsp:cNvSpPr/>
      </dsp:nvSpPr>
      <dsp:spPr>
        <a:xfrm>
          <a:off x="6525378" y="3448786"/>
          <a:ext cx="904927" cy="574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Aromatic</a:t>
          </a:r>
          <a:endParaRPr lang="en-US" sz="1300" kern="1200" dirty="0"/>
        </a:p>
      </dsp:txBody>
      <dsp:txXfrm>
        <a:off x="6542208" y="3465616"/>
        <a:ext cx="871267" cy="540968"/>
      </dsp:txXfrm>
    </dsp:sp>
    <dsp:sp modelId="{6D94C9FE-ABC1-4306-916D-787D2419146F}">
      <dsp:nvSpPr>
        <dsp:cNvPr id="0" name=""/>
        <dsp:cNvSpPr/>
      </dsp:nvSpPr>
      <dsp:spPr>
        <a:xfrm>
          <a:off x="5871819" y="1677643"/>
          <a:ext cx="904927" cy="574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C9AEAA-E313-47DC-8097-4D106E1EDBE4}">
      <dsp:nvSpPr>
        <dsp:cNvPr id="0" name=""/>
        <dsp:cNvSpPr/>
      </dsp:nvSpPr>
      <dsp:spPr>
        <a:xfrm>
          <a:off x="5972367" y="1773163"/>
          <a:ext cx="904927" cy="574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Complex</a:t>
          </a:r>
          <a:endParaRPr lang="en-US" sz="1300" kern="1200" dirty="0"/>
        </a:p>
      </dsp:txBody>
      <dsp:txXfrm>
        <a:off x="5989197" y="1789993"/>
        <a:ext cx="871267" cy="540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A53F-D55D-4703-ADED-1CF556B8F1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B2E3-4CB9-4709-9B25-FC9B760A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96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A53F-D55D-4703-ADED-1CF556B8F1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B2E3-4CB9-4709-9B25-FC9B760A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6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A53F-D55D-4703-ADED-1CF556B8F1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B2E3-4CB9-4709-9B25-FC9B760A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58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A53F-D55D-4703-ADED-1CF556B8F1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B2E3-4CB9-4709-9B25-FC9B760A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0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A53F-D55D-4703-ADED-1CF556B8F1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B2E3-4CB9-4709-9B25-FC9B760A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3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A53F-D55D-4703-ADED-1CF556B8F1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B2E3-4CB9-4709-9B25-FC9B760A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6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A53F-D55D-4703-ADED-1CF556B8F1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B2E3-4CB9-4709-9B25-FC9B760A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2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A53F-D55D-4703-ADED-1CF556B8F1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B2E3-4CB9-4709-9B25-FC9B760A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0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A53F-D55D-4703-ADED-1CF556B8F1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B2E3-4CB9-4709-9B25-FC9B760A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2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A53F-D55D-4703-ADED-1CF556B8F1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B2E3-4CB9-4709-9B25-FC9B760A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1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A53F-D55D-4703-ADED-1CF556B8F1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B2E3-4CB9-4709-9B25-FC9B760A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96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4A53F-D55D-4703-ADED-1CF556B8F1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8B2E3-4CB9-4709-9B25-FC9B760A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8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Inorganic Chemistry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254" y="3509963"/>
            <a:ext cx="9144000" cy="1655762"/>
          </a:xfrm>
        </p:spPr>
        <p:txBody>
          <a:bodyPr/>
          <a:lstStyle/>
          <a:p>
            <a:r>
              <a:rPr lang="en-US" dirty="0" smtClean="0"/>
              <a:t>Organic Reagents use in Inorganic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910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8200" y="4691167"/>
            <a:ext cx="3847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Anthraquinone</a:t>
            </a:r>
            <a:endParaRPr lang="en-US" dirty="0" smtClean="0"/>
          </a:p>
          <a:p>
            <a:r>
              <a:rPr lang="en-US" dirty="0" smtClean="0"/>
              <a:t>Used in Cr</a:t>
            </a:r>
            <a:r>
              <a:rPr lang="en-US" baseline="30000" dirty="0" smtClean="0"/>
              <a:t>3+ </a:t>
            </a:r>
            <a:r>
              <a:rPr lang="en-US" dirty="0" smtClean="0"/>
              <a:t>&amp; Al</a:t>
            </a:r>
            <a:r>
              <a:rPr lang="en-US" baseline="30000" dirty="0"/>
              <a:t>3+ </a:t>
            </a:r>
            <a:r>
              <a:rPr lang="en-US" baseline="30000" dirty="0" smtClean="0"/>
              <a:t> </a:t>
            </a:r>
            <a:r>
              <a:rPr lang="en-US" dirty="0" smtClean="0"/>
              <a:t>Analysis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Organic Reagents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337" y="1234610"/>
            <a:ext cx="10515600" cy="4351338"/>
          </a:xfrm>
        </p:spPr>
        <p:txBody>
          <a:bodyPr/>
          <a:lstStyle/>
          <a:p>
            <a:r>
              <a:rPr lang="en-US" dirty="0" smtClean="0"/>
              <a:t>They contain basic functional groups as binding sites like -NH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70" y="1690688"/>
            <a:ext cx="4023731" cy="26003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419" y="1690688"/>
            <a:ext cx="4417741" cy="26003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506631" y="4514167"/>
            <a:ext cx="3847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Rhodanine</a:t>
            </a:r>
            <a:endParaRPr lang="en-US" dirty="0" smtClean="0"/>
          </a:p>
          <a:p>
            <a:r>
              <a:rPr lang="en-US" dirty="0" smtClean="0"/>
              <a:t>Used </a:t>
            </a:r>
            <a:r>
              <a:rPr lang="en-US" smtClean="0"/>
              <a:t>in </a:t>
            </a:r>
            <a:r>
              <a:rPr lang="en-US" smtClean="0"/>
              <a:t>Iodide Analysis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09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Salt Forming </a:t>
            </a:r>
            <a:br>
              <a:rPr lang="en-US" dirty="0" smtClean="0"/>
            </a:br>
            <a:r>
              <a:rPr lang="en-US" dirty="0" smtClean="0"/>
              <a:t>Complex Salt forming Organic Reagent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4045"/>
            <a:ext cx="10515600" cy="4351338"/>
          </a:xfrm>
        </p:spPr>
        <p:txBody>
          <a:bodyPr/>
          <a:lstStyle/>
          <a:p>
            <a:r>
              <a:rPr lang="en-US" dirty="0" smtClean="0"/>
              <a:t>They have acidic or basic functional groups like –COOH, -NO</a:t>
            </a:r>
            <a:r>
              <a:rPr lang="en-US" baseline="-25000" dirty="0" smtClean="0"/>
              <a:t>2 </a:t>
            </a:r>
            <a:r>
              <a:rPr lang="en-US" dirty="0" smtClean="0"/>
              <a:t>,-OH </a:t>
            </a:r>
          </a:p>
          <a:p>
            <a:pPr marL="0" indent="0">
              <a:buNone/>
            </a:pPr>
            <a:r>
              <a:rPr lang="en-US" dirty="0"/>
              <a:t>h</a:t>
            </a:r>
            <a:r>
              <a:rPr lang="en-US" dirty="0" smtClean="0"/>
              <a:t>aving coordination sites for making complex ring structures with metal ions.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435521"/>
              </p:ext>
            </p:extLst>
          </p:nvPr>
        </p:nvGraphicFramePr>
        <p:xfrm>
          <a:off x="1775521" y="3964991"/>
          <a:ext cx="8985405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5135">
                  <a:extLst>
                    <a:ext uri="{9D8B030D-6E8A-4147-A177-3AD203B41FA5}">
                      <a16:colId xmlns:a16="http://schemas.microsoft.com/office/drawing/2014/main" val="2617670719"/>
                    </a:ext>
                  </a:extLst>
                </a:gridCol>
                <a:gridCol w="2995135">
                  <a:extLst>
                    <a:ext uri="{9D8B030D-6E8A-4147-A177-3AD203B41FA5}">
                      <a16:colId xmlns:a16="http://schemas.microsoft.com/office/drawing/2014/main" val="3029766130"/>
                    </a:ext>
                  </a:extLst>
                </a:gridCol>
                <a:gridCol w="2995135">
                  <a:extLst>
                    <a:ext uri="{9D8B030D-6E8A-4147-A177-3AD203B41FA5}">
                      <a16:colId xmlns:a16="http://schemas.microsoft.com/office/drawing/2014/main" val="539942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Gravimetric</a:t>
                      </a:r>
                      <a:r>
                        <a:rPr lang="en-US" baseline="0" dirty="0" smtClean="0"/>
                        <a:t> 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Volumetric 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Spectrophotometric Analysis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355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Gravimetric analysis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is a technique through which the amount of an analyte (the ion being analyzed) can be determined through the measurement of mass.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Volumetric analysis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any method of quantitative chemical analysis in which the amount of a substance is determined by measuring the volume that it occupies.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Spectrophotometry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is a tool for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quantitative analysis of molecules depending on how much light is absorbed by colored compounds.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627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0963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361" y="156117"/>
            <a:ext cx="4649225" cy="319695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29" y="390293"/>
            <a:ext cx="3455716" cy="23832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7629" y="2955073"/>
            <a:ext cx="5374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DMG (Dimethyl Glyoxime)</a:t>
            </a:r>
          </a:p>
          <a:p>
            <a:r>
              <a:rPr lang="en-US" b="1" dirty="0" smtClean="0"/>
              <a:t>Bidentate Ligand</a:t>
            </a:r>
          </a:p>
          <a:p>
            <a:r>
              <a:rPr lang="en-US" dirty="0" smtClean="0"/>
              <a:t>Used for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Gravimetric Analysis of Pb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>
                <a:solidFill>
                  <a:srgbClr val="FF0000"/>
                </a:solidFill>
              </a:rPr>
              <a:t>&amp; Ni</a:t>
            </a:r>
            <a:r>
              <a:rPr lang="en-US" baseline="30000" dirty="0" smtClean="0">
                <a:solidFill>
                  <a:srgbClr val="FF0000"/>
                </a:solidFill>
              </a:rPr>
              <a:t>2+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Spectrophotometric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determination of Fe</a:t>
            </a:r>
            <a:r>
              <a:rPr lang="en-US" baseline="30000" dirty="0" smtClean="0">
                <a:solidFill>
                  <a:schemeClr val="accent6">
                    <a:lumMod val="50000"/>
                  </a:schemeClr>
                </a:solidFill>
              </a:rPr>
              <a:t>2+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Co </a:t>
            </a:r>
            <a:r>
              <a:rPr lang="en-US" baseline="30000" dirty="0" smtClean="0">
                <a:solidFill>
                  <a:schemeClr val="accent6">
                    <a:lumMod val="50000"/>
                  </a:schemeClr>
                </a:solidFill>
              </a:rPr>
              <a:t>2+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and Ni</a:t>
            </a:r>
            <a:r>
              <a:rPr lang="en-US" baseline="30000" dirty="0">
                <a:solidFill>
                  <a:schemeClr val="accent6">
                    <a:lumMod val="50000"/>
                  </a:schemeClr>
                </a:solidFill>
              </a:rPr>
              <a:t>4</a:t>
            </a:r>
            <a:r>
              <a:rPr lang="en-US" baseline="30000" dirty="0" smtClean="0">
                <a:solidFill>
                  <a:schemeClr val="accent6">
                    <a:lumMod val="50000"/>
                  </a:schemeClr>
                </a:solidFill>
              </a:rPr>
              <a:t>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7030A0"/>
                </a:solidFill>
              </a:rPr>
              <a:t>Volumetric determination of Ni</a:t>
            </a:r>
            <a:r>
              <a:rPr lang="en-US" baseline="30000" dirty="0" smtClean="0">
                <a:solidFill>
                  <a:srgbClr val="7030A0"/>
                </a:solidFill>
              </a:rPr>
              <a:t>4+</a:t>
            </a:r>
            <a:endParaRPr lang="en-US" baseline="300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70234" y="3746810"/>
            <a:ext cx="45273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EDTA (Ethylene Diamine Tetra Acetic Acid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</a:rPr>
              <a:t>Hexadentate Ligand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Highly Selective Organic reagent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Useful in spectrophotometric &amp; volumetric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Partial soluble in water and completely soluble in ethanol</a:t>
            </a:r>
          </a:p>
          <a:p>
            <a:endParaRPr lang="en-US" baseline="-25000" dirty="0"/>
          </a:p>
          <a:p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048927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Organic Reagents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605" y="144648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Reagent</a:t>
            </a:r>
            <a:r>
              <a:rPr lang="en-US" dirty="0"/>
              <a:t> is generally known as the substance used in a chemical reaction to detect, measure, examine or produce other substances. Because of the reactions it </a:t>
            </a:r>
            <a:r>
              <a:rPr lang="en-US" dirty="0" smtClean="0"/>
              <a:t>causes.</a:t>
            </a:r>
          </a:p>
          <a:p>
            <a:pPr marL="0" indent="0">
              <a:buNone/>
            </a:pPr>
            <a:r>
              <a:rPr lang="en-US" dirty="0" smtClean="0"/>
              <a:t>They are </a:t>
            </a:r>
            <a:r>
              <a:rPr lang="en-US" dirty="0"/>
              <a:t>mainly used in analysis and </a:t>
            </a:r>
            <a:r>
              <a:rPr lang="en-US" dirty="0" smtClean="0"/>
              <a:t>synthesis</a:t>
            </a:r>
          </a:p>
          <a:p>
            <a:pPr marL="0" indent="0">
              <a:buNone/>
            </a:pPr>
            <a:r>
              <a:rPr lang="en-US" b="1" dirty="0" smtClean="0"/>
              <a:t>Organic reagents </a:t>
            </a:r>
            <a:r>
              <a:rPr lang="en-US" dirty="0" smtClean="0"/>
              <a:t>are </a:t>
            </a:r>
            <a:r>
              <a:rPr lang="en-US" dirty="0" smtClean="0"/>
              <a:t>used for detection or estimation of inorganic or organic substances by micro or macro analysis are called organic reagents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693" y="4360127"/>
            <a:ext cx="4029307" cy="2497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15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17th century Boyle, who has been considered to the father of scientific method in analytical chemistry, used various organic reagents in inorganic analysis. They were mostly vegetable extracts; e.g. litmus was used as an acid-base indicator</a:t>
            </a:r>
            <a:r>
              <a:rPr lang="en-US" dirty="0" smtClean="0"/>
              <a:t>.</a:t>
            </a:r>
          </a:p>
          <a:p>
            <a:r>
              <a:rPr lang="en-US" dirty="0"/>
              <a:t>The first ever reported organic reagent was α-</a:t>
            </a:r>
            <a:r>
              <a:rPr lang="en-US" dirty="0" err="1"/>
              <a:t>nitroso</a:t>
            </a:r>
            <a:r>
              <a:rPr lang="en-US" dirty="0"/>
              <a:t>-β-</a:t>
            </a:r>
            <a:r>
              <a:rPr lang="en-US" dirty="0" err="1"/>
              <a:t>naphthol</a:t>
            </a:r>
            <a:r>
              <a:rPr lang="en-US" dirty="0"/>
              <a:t> which was used as a reagent for the identification of cobalt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459" y="4415883"/>
            <a:ext cx="4341541" cy="2437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43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Organic Reagents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requirements for the organic reagent are dictated by the analytical method used</a:t>
            </a:r>
          </a:p>
          <a:p>
            <a:r>
              <a:rPr lang="en-US" dirty="0" smtClean="0"/>
              <a:t>Should complex Forming agents (Form complexes with metals ion to be determined/identified.</a:t>
            </a:r>
          </a:p>
          <a:p>
            <a:r>
              <a:rPr lang="en-US" dirty="0" smtClean="0"/>
              <a:t>Should  </a:t>
            </a:r>
            <a:r>
              <a:rPr lang="en-US" dirty="0"/>
              <a:t>f</a:t>
            </a:r>
            <a:r>
              <a:rPr lang="en-US" dirty="0" smtClean="0"/>
              <a:t>orm colored solutions or precipitates with metal ions</a:t>
            </a:r>
          </a:p>
          <a:p>
            <a:r>
              <a:rPr lang="en-US" dirty="0" smtClean="0"/>
              <a:t>Should  </a:t>
            </a:r>
            <a:r>
              <a:rPr lang="en-US" dirty="0"/>
              <a:t>h</a:t>
            </a:r>
            <a:r>
              <a:rPr lang="en-US" dirty="0" smtClean="0"/>
              <a:t>ave Large Surface area</a:t>
            </a:r>
          </a:p>
          <a:p>
            <a:r>
              <a:rPr lang="en-US" dirty="0" smtClean="0"/>
              <a:t>Should </a:t>
            </a:r>
            <a:r>
              <a:rPr lang="en-US" dirty="0"/>
              <a:t>s</a:t>
            </a:r>
            <a:r>
              <a:rPr lang="en-US" dirty="0" smtClean="0"/>
              <a:t>table complexes with metal ions</a:t>
            </a:r>
          </a:p>
          <a:p>
            <a:r>
              <a:rPr lang="en-US" dirty="0" smtClean="0"/>
              <a:t>Should have high molecular weight to give large amount of precipitates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30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975" y="230188"/>
            <a:ext cx="10515600" cy="1325563"/>
          </a:xfrm>
        </p:spPr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10" y="1690688"/>
            <a:ext cx="10515600" cy="4351338"/>
          </a:xfrm>
        </p:spPr>
        <p:txBody>
          <a:bodyPr/>
          <a:lstStyle/>
          <a:p>
            <a:r>
              <a:rPr lang="en-US" dirty="0" smtClean="0"/>
              <a:t>Must be highly specific for desired metal analysis </a:t>
            </a:r>
          </a:p>
          <a:p>
            <a:r>
              <a:rPr lang="en-US" dirty="0" smtClean="0"/>
              <a:t>Should be highly selective</a:t>
            </a:r>
          </a:p>
          <a:p>
            <a:r>
              <a:rPr lang="en-US" dirty="0" smtClean="0"/>
              <a:t>Should be Sensitive                                                         </a:t>
            </a:r>
          </a:p>
          <a:p>
            <a:pPr marL="0" indent="0">
              <a:buNone/>
            </a:pPr>
            <a:r>
              <a:rPr lang="en-US" b="1" dirty="0" smtClean="0"/>
              <a:t>                                                                     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86439" y="2430966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specificity</a:t>
            </a:r>
            <a:r>
              <a:rPr lang="en-US" dirty="0"/>
              <a:t> :</a:t>
            </a:r>
            <a:r>
              <a:rPr lang="en-US" dirty="0" smtClean="0"/>
              <a:t> Method's </a:t>
            </a:r>
            <a:r>
              <a:rPr lang="en-US" dirty="0"/>
              <a:t>ability </a:t>
            </a:r>
            <a:r>
              <a:rPr lang="en-US" dirty="0" smtClean="0"/>
              <a:t>responding </a:t>
            </a:r>
            <a:r>
              <a:rPr lang="en-US" dirty="0"/>
              <a:t>to one single analyte only,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8586439" y="3766232"/>
            <a:ext cx="2665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 </a:t>
            </a:r>
            <a:r>
              <a:rPr lang="en-US" b="1"/>
              <a:t>selectivity</a:t>
            </a:r>
            <a:r>
              <a:rPr lang="en-US"/>
              <a:t> is used when the method is able to respond to several different analytes in the sample.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46" y="4204010"/>
            <a:ext cx="3524250" cy="265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82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Organic Reagents 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927286"/>
              </p:ext>
            </p:extLst>
          </p:nvPr>
        </p:nvGraphicFramePr>
        <p:xfrm>
          <a:off x="1014759" y="1027906"/>
          <a:ext cx="9984059" cy="4025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3484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47493"/>
          </a:xfrm>
        </p:spPr>
        <p:txBody>
          <a:bodyPr/>
          <a:lstStyle/>
          <a:p>
            <a:r>
              <a:rPr lang="en-US" dirty="0" smtClean="0"/>
              <a:t>1	Adsorption Organic Reagent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47492"/>
            <a:ext cx="12100931" cy="592129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They have high tendency to adsorb on soluble complex </a:t>
            </a:r>
          </a:p>
          <a:p>
            <a:pPr marL="0" indent="0">
              <a:buNone/>
            </a:pPr>
            <a:r>
              <a:rPr lang="en-US" dirty="0" smtClean="0"/>
              <a:t>        or precipitates</a:t>
            </a:r>
          </a:p>
          <a:p>
            <a:r>
              <a:rPr lang="en-US" dirty="0" smtClean="0"/>
              <a:t>React with metal ions Non Stoichiometrically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Conditions</a:t>
            </a:r>
          </a:p>
          <a:p>
            <a:r>
              <a:rPr lang="en-US" dirty="0" smtClean="0"/>
              <a:t>Should give sufficient amount of precipitates</a:t>
            </a:r>
          </a:p>
          <a:p>
            <a:r>
              <a:rPr lang="en-US" dirty="0" smtClean="0"/>
              <a:t>Precipitates should be in colloidal form</a:t>
            </a:r>
          </a:p>
          <a:p>
            <a:r>
              <a:rPr lang="en-US" dirty="0" smtClean="0"/>
              <a:t>Should have opposite charge as of metal ion or anions</a:t>
            </a:r>
          </a:p>
          <a:p>
            <a:r>
              <a:rPr lang="en-US" dirty="0" smtClean="0"/>
              <a:t>Should give Sharp change in color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They have Acidic Functional groups as binding sites like –OH ,-COOH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0889" y="0"/>
            <a:ext cx="4201111" cy="18766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8084634" y="2179581"/>
            <a:ext cx="41835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Colloidal precipitates</a:t>
            </a:r>
            <a:r>
              <a:rPr lang="en-US" dirty="0"/>
              <a:t> consist of particles that have a diameter less than which cannot be seen by naked eyes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634" y="3208775"/>
            <a:ext cx="411189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836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62" y="0"/>
            <a:ext cx="10515600" cy="998804"/>
          </a:xfrm>
        </p:spPr>
        <p:txBody>
          <a:bodyPr>
            <a:normAutofit/>
          </a:bodyPr>
          <a:lstStyle/>
          <a:p>
            <a:r>
              <a:rPr lang="en-US" dirty="0"/>
              <a:t>Acidic Organic </a:t>
            </a:r>
            <a:r>
              <a:rPr lang="en-US" dirty="0" smtClean="0"/>
              <a:t>Reagent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39" y="2673888"/>
            <a:ext cx="5546221" cy="195562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201" y="1384093"/>
            <a:ext cx="4267781" cy="18954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35553" y="4885816"/>
            <a:ext cx="5222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Fluorescein &amp; </a:t>
            </a:r>
            <a:r>
              <a:rPr lang="en-US" dirty="0" smtClean="0"/>
              <a:t>Eosin  </a:t>
            </a:r>
            <a:r>
              <a:rPr lang="en-US" dirty="0" smtClean="0"/>
              <a:t>Use in Silver Nitrate Titration </a:t>
            </a:r>
          </a:p>
          <a:p>
            <a:r>
              <a:rPr lang="en-US" dirty="0" smtClean="0"/>
              <a:t>Determine : Chloride &amp; Bromide ion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76164" y="3955961"/>
            <a:ext cx="5132115" cy="1739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46343" y="1817375"/>
            <a:ext cx="2888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Fluorescein </a:t>
            </a:r>
            <a:r>
              <a:rPr lang="en-US" b="1" dirty="0" smtClean="0"/>
              <a:t>(Physical Adsorption)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108279" y="705207"/>
            <a:ext cx="3520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Eosin</a:t>
            </a:r>
            <a:endParaRPr lang="en-US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667" y="4629514"/>
            <a:ext cx="4417333" cy="22284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6839" y="747105"/>
            <a:ext cx="5901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Have acidic functional groups as binding sites like –OH, -COOH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25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EBT (</a:t>
            </a:r>
            <a:r>
              <a:rPr lang="en-US" dirty="0" err="1"/>
              <a:t>Eriochrom</a:t>
            </a:r>
            <a:r>
              <a:rPr lang="en-US" dirty="0"/>
              <a:t> black-T or </a:t>
            </a:r>
            <a:r>
              <a:rPr lang="en-US" dirty="0" err="1"/>
              <a:t>Solochrome</a:t>
            </a:r>
            <a:r>
              <a:rPr lang="en-US" dirty="0"/>
              <a:t> </a:t>
            </a:r>
            <a:r>
              <a:rPr lang="en-US" dirty="0" smtClean="0"/>
              <a:t>Black-T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219" y="1323820"/>
            <a:ext cx="12231029" cy="4351338"/>
          </a:xfrm>
        </p:spPr>
        <p:txBody>
          <a:bodyPr/>
          <a:lstStyle/>
          <a:p>
            <a:r>
              <a:rPr lang="en-US" dirty="0" smtClean="0"/>
              <a:t>Determine </a:t>
            </a:r>
            <a:r>
              <a:rPr lang="en-US" dirty="0"/>
              <a:t>: Different Metal ions like Calcium, Magnesium Ions </a:t>
            </a:r>
          </a:p>
          <a:p>
            <a:r>
              <a:rPr lang="en-US" dirty="0" smtClean="0"/>
              <a:t>Used in EDTA Titration </a:t>
            </a:r>
            <a:endParaRPr lang="en-US" dirty="0" smtClean="0"/>
          </a:p>
          <a:p>
            <a:r>
              <a:rPr lang="en-US" dirty="0" smtClean="0"/>
              <a:t>Chemical Adsorption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094" y="3096864"/>
            <a:ext cx="4962525" cy="2367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098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435</Words>
  <Application>Microsoft Office PowerPoint</Application>
  <PresentationFormat>Widescreen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Inorganic Chemistry </vt:lpstr>
      <vt:lpstr>Organic Reagents</vt:lpstr>
      <vt:lpstr>History</vt:lpstr>
      <vt:lpstr>Characteristics of Organic Reagents</vt:lpstr>
      <vt:lpstr>Cont….</vt:lpstr>
      <vt:lpstr>Classification of Organic Reagents  </vt:lpstr>
      <vt:lpstr>1 Adsorption Organic Reagent</vt:lpstr>
      <vt:lpstr>Acidic Organic Reagent </vt:lpstr>
      <vt:lpstr>EBT (Eriochrom black-T or Solochrome Black-T) </vt:lpstr>
      <vt:lpstr>Basic Organic Reagents </vt:lpstr>
      <vt:lpstr>Salt Forming  Complex Salt forming Organic Reagent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Qurat ul Ain</dc:creator>
  <cp:lastModifiedBy>Qurat ul Ain</cp:lastModifiedBy>
  <cp:revision>63</cp:revision>
  <dcterms:created xsi:type="dcterms:W3CDTF">2020-04-09T10:34:56Z</dcterms:created>
  <dcterms:modified xsi:type="dcterms:W3CDTF">2020-04-14T18:03:18Z</dcterms:modified>
</cp:coreProperties>
</file>