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 Mujtaba Cheema" userId="043f965f600720d4" providerId="LiveId" clId="{C7AA8176-7F9C-4B66-81EF-38895C72887A}"/>
    <pc:docChg chg="custSel addSld modSld">
      <pc:chgData name="Al Mujtaba Cheema" userId="043f965f600720d4" providerId="LiveId" clId="{C7AA8176-7F9C-4B66-81EF-38895C72887A}" dt="2020-11-19T21:23:47.160" v="302" actId="27636"/>
      <pc:docMkLst>
        <pc:docMk/>
      </pc:docMkLst>
      <pc:sldChg chg="modSp">
        <pc:chgData name="Al Mujtaba Cheema" userId="043f965f600720d4" providerId="LiveId" clId="{C7AA8176-7F9C-4B66-81EF-38895C72887A}" dt="2020-11-19T21:22:01.494" v="274"/>
        <pc:sldMkLst>
          <pc:docMk/>
          <pc:sldMk cId="3004041428" sldId="256"/>
        </pc:sldMkLst>
        <pc:spChg chg="mod">
          <ac:chgData name="Al Mujtaba Cheema" userId="043f965f600720d4" providerId="LiveId" clId="{C7AA8176-7F9C-4B66-81EF-38895C72887A}" dt="2020-11-19T21:22:01.494" v="274"/>
          <ac:spMkLst>
            <pc:docMk/>
            <pc:sldMk cId="3004041428" sldId="256"/>
            <ac:spMk id="2" creationId="{DC4A29AE-8889-453E-9603-830E926E67CB}"/>
          </ac:spMkLst>
        </pc:spChg>
        <pc:spChg chg="mod">
          <ac:chgData name="Al Mujtaba Cheema" userId="043f965f600720d4" providerId="LiveId" clId="{C7AA8176-7F9C-4B66-81EF-38895C72887A}" dt="2020-11-19T21:22:01.494" v="274"/>
          <ac:spMkLst>
            <pc:docMk/>
            <pc:sldMk cId="3004041428" sldId="256"/>
            <ac:spMk id="3" creationId="{E362181E-9C8B-42F5-8E3E-3EF2B46EF601}"/>
          </ac:spMkLst>
        </pc:spChg>
      </pc:sldChg>
      <pc:sldChg chg="modSp mod">
        <pc:chgData name="Al Mujtaba Cheema" userId="043f965f600720d4" providerId="LiveId" clId="{C7AA8176-7F9C-4B66-81EF-38895C72887A}" dt="2020-11-19T21:22:01.494" v="274"/>
        <pc:sldMkLst>
          <pc:docMk/>
          <pc:sldMk cId="1605094010" sldId="257"/>
        </pc:sldMkLst>
        <pc:spChg chg="mod">
          <ac:chgData name="Al Mujtaba Cheema" userId="043f965f600720d4" providerId="LiveId" clId="{C7AA8176-7F9C-4B66-81EF-38895C72887A}" dt="2020-11-19T21:22:01.494" v="274"/>
          <ac:spMkLst>
            <pc:docMk/>
            <pc:sldMk cId="1605094010" sldId="257"/>
            <ac:spMk id="2" creationId="{458051A5-306F-4914-BB55-C8C3438F53A3}"/>
          </ac:spMkLst>
        </pc:spChg>
        <pc:spChg chg="mod">
          <ac:chgData name="Al Mujtaba Cheema" userId="043f965f600720d4" providerId="LiveId" clId="{C7AA8176-7F9C-4B66-81EF-38895C72887A}" dt="2020-11-19T21:22:01.494" v="274"/>
          <ac:spMkLst>
            <pc:docMk/>
            <pc:sldMk cId="1605094010" sldId="257"/>
            <ac:spMk id="3" creationId="{E316D9EB-ABBA-452C-9315-2A30EBDEE56C}"/>
          </ac:spMkLst>
        </pc:spChg>
      </pc:sldChg>
      <pc:sldChg chg="modSp">
        <pc:chgData name="Al Mujtaba Cheema" userId="043f965f600720d4" providerId="LiveId" clId="{C7AA8176-7F9C-4B66-81EF-38895C72887A}" dt="2020-11-19T21:22:23.116" v="286"/>
        <pc:sldMkLst>
          <pc:docMk/>
          <pc:sldMk cId="2787123400" sldId="258"/>
        </pc:sldMkLst>
        <pc:spChg chg="mod">
          <ac:chgData name="Al Mujtaba Cheema" userId="043f965f600720d4" providerId="LiveId" clId="{C7AA8176-7F9C-4B66-81EF-38895C72887A}" dt="2020-11-19T21:22:01.494" v="274"/>
          <ac:spMkLst>
            <pc:docMk/>
            <pc:sldMk cId="2787123400" sldId="258"/>
            <ac:spMk id="2" creationId="{0D05910A-3F75-46EB-8204-E227416E6A51}"/>
          </ac:spMkLst>
        </pc:spChg>
        <pc:spChg chg="mod">
          <ac:chgData name="Al Mujtaba Cheema" userId="043f965f600720d4" providerId="LiveId" clId="{C7AA8176-7F9C-4B66-81EF-38895C72887A}" dt="2020-11-19T21:22:23.116" v="286"/>
          <ac:spMkLst>
            <pc:docMk/>
            <pc:sldMk cId="2787123400" sldId="258"/>
            <ac:spMk id="3" creationId="{2CCA7CAF-34C9-49C9-A2DF-4E0CC6E1F6D2}"/>
          </ac:spMkLst>
        </pc:spChg>
      </pc:sldChg>
      <pc:sldChg chg="modSp mod">
        <pc:chgData name="Al Mujtaba Cheema" userId="043f965f600720d4" providerId="LiveId" clId="{C7AA8176-7F9C-4B66-81EF-38895C72887A}" dt="2020-11-19T21:22:01.648" v="277" actId="27636"/>
        <pc:sldMkLst>
          <pc:docMk/>
          <pc:sldMk cId="1492518184" sldId="259"/>
        </pc:sldMkLst>
        <pc:spChg chg="mod">
          <ac:chgData name="Al Mujtaba Cheema" userId="043f965f600720d4" providerId="LiveId" clId="{C7AA8176-7F9C-4B66-81EF-38895C72887A}" dt="2020-11-19T21:22:01.648" v="277" actId="27636"/>
          <ac:spMkLst>
            <pc:docMk/>
            <pc:sldMk cId="1492518184" sldId="259"/>
            <ac:spMk id="2" creationId="{F90703CC-F196-4B53-9CA9-1C7B4A1E07E4}"/>
          </ac:spMkLst>
        </pc:spChg>
        <pc:spChg chg="mod">
          <ac:chgData name="Al Mujtaba Cheema" userId="043f965f600720d4" providerId="LiveId" clId="{C7AA8176-7F9C-4B66-81EF-38895C72887A}" dt="2020-11-19T21:22:01.494" v="274"/>
          <ac:spMkLst>
            <pc:docMk/>
            <pc:sldMk cId="1492518184" sldId="259"/>
            <ac:spMk id="3" creationId="{75AA52A2-A3A5-43E5-937E-B784AEC45699}"/>
          </ac:spMkLst>
        </pc:spChg>
      </pc:sldChg>
      <pc:sldChg chg="modSp mod">
        <pc:chgData name="Al Mujtaba Cheema" userId="043f965f600720d4" providerId="LiveId" clId="{C7AA8176-7F9C-4B66-81EF-38895C72887A}" dt="2020-11-19T21:22:01.664" v="278" actId="27636"/>
        <pc:sldMkLst>
          <pc:docMk/>
          <pc:sldMk cId="3180443341" sldId="260"/>
        </pc:sldMkLst>
        <pc:spChg chg="mod">
          <ac:chgData name="Al Mujtaba Cheema" userId="043f965f600720d4" providerId="LiveId" clId="{C7AA8176-7F9C-4B66-81EF-38895C72887A}" dt="2020-11-19T21:22:01.494" v="274"/>
          <ac:spMkLst>
            <pc:docMk/>
            <pc:sldMk cId="3180443341" sldId="260"/>
            <ac:spMk id="2" creationId="{8EB1FBA1-8DEF-46BF-A1A0-9B142615BD7A}"/>
          </ac:spMkLst>
        </pc:spChg>
        <pc:spChg chg="mod">
          <ac:chgData name="Al Mujtaba Cheema" userId="043f965f600720d4" providerId="LiveId" clId="{C7AA8176-7F9C-4B66-81EF-38895C72887A}" dt="2020-11-19T21:22:01.664" v="278" actId="27636"/>
          <ac:spMkLst>
            <pc:docMk/>
            <pc:sldMk cId="3180443341" sldId="260"/>
            <ac:spMk id="3" creationId="{9194362E-820C-4A71-9952-63BF53695633}"/>
          </ac:spMkLst>
        </pc:spChg>
      </pc:sldChg>
      <pc:sldChg chg="modSp mod">
        <pc:chgData name="Al Mujtaba Cheema" userId="043f965f600720d4" providerId="LiveId" clId="{C7AA8176-7F9C-4B66-81EF-38895C72887A}" dt="2020-11-19T21:22:01.664" v="279" actId="27636"/>
        <pc:sldMkLst>
          <pc:docMk/>
          <pc:sldMk cId="2549547662" sldId="261"/>
        </pc:sldMkLst>
        <pc:spChg chg="mod">
          <ac:chgData name="Al Mujtaba Cheema" userId="043f965f600720d4" providerId="LiveId" clId="{C7AA8176-7F9C-4B66-81EF-38895C72887A}" dt="2020-11-19T21:22:01.664" v="279" actId="27636"/>
          <ac:spMkLst>
            <pc:docMk/>
            <pc:sldMk cId="2549547662" sldId="261"/>
            <ac:spMk id="2" creationId="{E665F1E9-51E6-40EF-882C-67ECFB089E92}"/>
          </ac:spMkLst>
        </pc:spChg>
        <pc:spChg chg="mod">
          <ac:chgData name="Al Mujtaba Cheema" userId="043f965f600720d4" providerId="LiveId" clId="{C7AA8176-7F9C-4B66-81EF-38895C72887A}" dt="2020-11-19T21:22:01.494" v="274"/>
          <ac:spMkLst>
            <pc:docMk/>
            <pc:sldMk cId="2549547662" sldId="261"/>
            <ac:spMk id="3" creationId="{899BFEFA-3EAD-461B-A9E1-56D15F01DE02}"/>
          </ac:spMkLst>
        </pc:spChg>
      </pc:sldChg>
      <pc:sldChg chg="modSp mod">
        <pc:chgData name="Al Mujtaba Cheema" userId="043f965f600720d4" providerId="LiveId" clId="{C7AA8176-7F9C-4B66-81EF-38895C72887A}" dt="2020-11-19T21:22:01.664" v="280" actId="27636"/>
        <pc:sldMkLst>
          <pc:docMk/>
          <pc:sldMk cId="889999391" sldId="262"/>
        </pc:sldMkLst>
        <pc:spChg chg="mod">
          <ac:chgData name="Al Mujtaba Cheema" userId="043f965f600720d4" providerId="LiveId" clId="{C7AA8176-7F9C-4B66-81EF-38895C72887A}" dt="2020-11-19T21:22:01.494" v="274"/>
          <ac:spMkLst>
            <pc:docMk/>
            <pc:sldMk cId="889999391" sldId="262"/>
            <ac:spMk id="2" creationId="{CAC3EBB1-1689-400E-8E94-088168AE8D32}"/>
          </ac:spMkLst>
        </pc:spChg>
        <pc:spChg chg="mod">
          <ac:chgData name="Al Mujtaba Cheema" userId="043f965f600720d4" providerId="LiveId" clId="{C7AA8176-7F9C-4B66-81EF-38895C72887A}" dt="2020-11-19T21:22:01.664" v="280" actId="27636"/>
          <ac:spMkLst>
            <pc:docMk/>
            <pc:sldMk cId="889999391" sldId="262"/>
            <ac:spMk id="3" creationId="{3E807FF4-A71B-43A2-9253-4BA5A4BB0B6F}"/>
          </ac:spMkLst>
        </pc:spChg>
      </pc:sldChg>
      <pc:sldChg chg="modSp mod">
        <pc:chgData name="Al Mujtaba Cheema" userId="043f965f600720d4" providerId="LiveId" clId="{C7AA8176-7F9C-4B66-81EF-38895C72887A}" dt="2020-11-19T21:22:01.680" v="281" actId="27636"/>
        <pc:sldMkLst>
          <pc:docMk/>
          <pc:sldMk cId="3734152882" sldId="263"/>
        </pc:sldMkLst>
        <pc:spChg chg="mod">
          <ac:chgData name="Al Mujtaba Cheema" userId="043f965f600720d4" providerId="LiveId" clId="{C7AA8176-7F9C-4B66-81EF-38895C72887A}" dt="2020-11-19T21:22:01.494" v="274"/>
          <ac:spMkLst>
            <pc:docMk/>
            <pc:sldMk cId="3734152882" sldId="263"/>
            <ac:spMk id="2" creationId="{4E7E1FD9-D0DF-4A4E-B35A-A2C9D18C13B1}"/>
          </ac:spMkLst>
        </pc:spChg>
        <pc:spChg chg="mod">
          <ac:chgData name="Al Mujtaba Cheema" userId="043f965f600720d4" providerId="LiveId" clId="{C7AA8176-7F9C-4B66-81EF-38895C72887A}" dt="2020-11-19T21:22:01.680" v="281" actId="27636"/>
          <ac:spMkLst>
            <pc:docMk/>
            <pc:sldMk cId="3734152882" sldId="263"/>
            <ac:spMk id="3" creationId="{28F9C7A4-5717-4E20-ABB2-CB4DA71099A7}"/>
          </ac:spMkLst>
        </pc:spChg>
      </pc:sldChg>
      <pc:sldChg chg="modSp mod">
        <pc:chgData name="Al Mujtaba Cheema" userId="043f965f600720d4" providerId="LiveId" clId="{C7AA8176-7F9C-4B66-81EF-38895C72887A}" dt="2020-11-19T21:22:01.494" v="274"/>
        <pc:sldMkLst>
          <pc:docMk/>
          <pc:sldMk cId="678125061" sldId="264"/>
        </pc:sldMkLst>
        <pc:spChg chg="mod">
          <ac:chgData name="Al Mujtaba Cheema" userId="043f965f600720d4" providerId="LiveId" clId="{C7AA8176-7F9C-4B66-81EF-38895C72887A}" dt="2020-11-19T21:22:01.494" v="274"/>
          <ac:spMkLst>
            <pc:docMk/>
            <pc:sldMk cId="678125061" sldId="264"/>
            <ac:spMk id="2" creationId="{138A7FE0-FE76-41D4-941F-0FBF505E0E8C}"/>
          </ac:spMkLst>
        </pc:spChg>
        <pc:spChg chg="mod">
          <ac:chgData name="Al Mujtaba Cheema" userId="043f965f600720d4" providerId="LiveId" clId="{C7AA8176-7F9C-4B66-81EF-38895C72887A}" dt="2020-11-19T21:22:01.494" v="274"/>
          <ac:spMkLst>
            <pc:docMk/>
            <pc:sldMk cId="678125061" sldId="264"/>
            <ac:spMk id="3" creationId="{1C0E0C83-8742-4C92-88F4-6CD45121EA9F}"/>
          </ac:spMkLst>
        </pc:spChg>
      </pc:sldChg>
      <pc:sldChg chg="addSp delSp modSp mod">
        <pc:chgData name="Al Mujtaba Cheema" userId="043f965f600720d4" providerId="LiveId" clId="{C7AA8176-7F9C-4B66-81EF-38895C72887A}" dt="2020-11-19T21:22:01.494" v="274"/>
        <pc:sldMkLst>
          <pc:docMk/>
          <pc:sldMk cId="3104373293" sldId="265"/>
        </pc:sldMkLst>
        <pc:spChg chg="mod">
          <ac:chgData name="Al Mujtaba Cheema" userId="043f965f600720d4" providerId="LiveId" clId="{C7AA8176-7F9C-4B66-81EF-38895C72887A}" dt="2020-11-19T21:22:01.494" v="274"/>
          <ac:spMkLst>
            <pc:docMk/>
            <pc:sldMk cId="3104373293" sldId="265"/>
            <ac:spMk id="2" creationId="{9663C62A-D9D6-41BC-9862-A19581D21502}"/>
          </ac:spMkLst>
        </pc:spChg>
        <pc:spChg chg="del">
          <ac:chgData name="Al Mujtaba Cheema" userId="043f965f600720d4" providerId="LiveId" clId="{C7AA8176-7F9C-4B66-81EF-38895C72887A}" dt="2020-11-19T20:55:08.362" v="59" actId="931"/>
          <ac:spMkLst>
            <pc:docMk/>
            <pc:sldMk cId="3104373293" sldId="265"/>
            <ac:spMk id="3" creationId="{9536F029-4979-4C78-8EC3-4CDE6931CA23}"/>
          </ac:spMkLst>
        </pc:spChg>
        <pc:picChg chg="add mod modCrop">
          <ac:chgData name="Al Mujtaba Cheema" userId="043f965f600720d4" providerId="LiveId" clId="{C7AA8176-7F9C-4B66-81EF-38895C72887A}" dt="2020-11-19T20:56:11.245" v="71" actId="14100"/>
          <ac:picMkLst>
            <pc:docMk/>
            <pc:sldMk cId="3104373293" sldId="265"/>
            <ac:picMk id="5" creationId="{BD0D014E-7E3B-42B3-B53E-2866EC0474CB}"/>
          </ac:picMkLst>
        </pc:picChg>
      </pc:sldChg>
      <pc:sldChg chg="modSp new mod">
        <pc:chgData name="Al Mujtaba Cheema" userId="043f965f600720d4" providerId="LiveId" clId="{C7AA8176-7F9C-4B66-81EF-38895C72887A}" dt="2020-11-19T21:22:01.494" v="274"/>
        <pc:sldMkLst>
          <pc:docMk/>
          <pc:sldMk cId="3253865566" sldId="266"/>
        </pc:sldMkLst>
        <pc:spChg chg="mod">
          <ac:chgData name="Al Mujtaba Cheema" userId="043f965f600720d4" providerId="LiveId" clId="{C7AA8176-7F9C-4B66-81EF-38895C72887A}" dt="2020-11-19T21:22:01.494" v="274"/>
          <ac:spMkLst>
            <pc:docMk/>
            <pc:sldMk cId="3253865566" sldId="266"/>
            <ac:spMk id="2" creationId="{A59729AF-2313-43EB-B973-0B7E0942D813}"/>
          </ac:spMkLst>
        </pc:spChg>
        <pc:spChg chg="mod">
          <ac:chgData name="Al Mujtaba Cheema" userId="043f965f600720d4" providerId="LiveId" clId="{C7AA8176-7F9C-4B66-81EF-38895C72887A}" dt="2020-11-19T21:22:01.494" v="274"/>
          <ac:spMkLst>
            <pc:docMk/>
            <pc:sldMk cId="3253865566" sldId="266"/>
            <ac:spMk id="3" creationId="{FDAB0B34-E1C4-4737-95B4-8726D3006326}"/>
          </ac:spMkLst>
        </pc:spChg>
      </pc:sldChg>
      <pc:sldChg chg="modSp new mod">
        <pc:chgData name="Al Mujtaba Cheema" userId="043f965f600720d4" providerId="LiveId" clId="{C7AA8176-7F9C-4B66-81EF-38895C72887A}" dt="2020-11-19T21:22:01.680" v="282" actId="27636"/>
        <pc:sldMkLst>
          <pc:docMk/>
          <pc:sldMk cId="2311455975" sldId="267"/>
        </pc:sldMkLst>
        <pc:spChg chg="mod">
          <ac:chgData name="Al Mujtaba Cheema" userId="043f965f600720d4" providerId="LiveId" clId="{C7AA8176-7F9C-4B66-81EF-38895C72887A}" dt="2020-11-19T21:22:01.494" v="274"/>
          <ac:spMkLst>
            <pc:docMk/>
            <pc:sldMk cId="2311455975" sldId="267"/>
            <ac:spMk id="2" creationId="{64B1D9D8-1F87-42BD-89D1-04EB82FEE8A3}"/>
          </ac:spMkLst>
        </pc:spChg>
        <pc:spChg chg="mod">
          <ac:chgData name="Al Mujtaba Cheema" userId="043f965f600720d4" providerId="LiveId" clId="{C7AA8176-7F9C-4B66-81EF-38895C72887A}" dt="2020-11-19T21:22:01.680" v="282" actId="27636"/>
          <ac:spMkLst>
            <pc:docMk/>
            <pc:sldMk cId="2311455975" sldId="267"/>
            <ac:spMk id="3" creationId="{BE2BBCF0-FA1E-4B26-92CC-51ED006775C5}"/>
          </ac:spMkLst>
        </pc:spChg>
      </pc:sldChg>
      <pc:sldChg chg="modSp new mod">
        <pc:chgData name="Al Mujtaba Cheema" userId="043f965f600720d4" providerId="LiveId" clId="{C7AA8176-7F9C-4B66-81EF-38895C72887A}" dt="2020-11-19T21:22:01.494" v="274"/>
        <pc:sldMkLst>
          <pc:docMk/>
          <pc:sldMk cId="2878208981" sldId="268"/>
        </pc:sldMkLst>
        <pc:spChg chg="mod">
          <ac:chgData name="Al Mujtaba Cheema" userId="043f965f600720d4" providerId="LiveId" clId="{C7AA8176-7F9C-4B66-81EF-38895C72887A}" dt="2020-11-19T21:22:01.494" v="274"/>
          <ac:spMkLst>
            <pc:docMk/>
            <pc:sldMk cId="2878208981" sldId="268"/>
            <ac:spMk id="2" creationId="{2B2F8378-944F-4BDF-8D75-2C3E8319D81B}"/>
          </ac:spMkLst>
        </pc:spChg>
        <pc:spChg chg="mod">
          <ac:chgData name="Al Mujtaba Cheema" userId="043f965f600720d4" providerId="LiveId" clId="{C7AA8176-7F9C-4B66-81EF-38895C72887A}" dt="2020-11-19T21:22:01.494" v="274"/>
          <ac:spMkLst>
            <pc:docMk/>
            <pc:sldMk cId="2878208981" sldId="268"/>
            <ac:spMk id="3" creationId="{AFB1BE40-413E-425B-A317-2EB92950DA2B}"/>
          </ac:spMkLst>
        </pc:spChg>
      </pc:sldChg>
      <pc:sldChg chg="modSp new mod">
        <pc:chgData name="Al Mujtaba Cheema" userId="043f965f600720d4" providerId="LiveId" clId="{C7AA8176-7F9C-4B66-81EF-38895C72887A}" dt="2020-11-19T21:22:01.695" v="284" actId="27636"/>
        <pc:sldMkLst>
          <pc:docMk/>
          <pc:sldMk cId="2251430820" sldId="269"/>
        </pc:sldMkLst>
        <pc:spChg chg="mod">
          <ac:chgData name="Al Mujtaba Cheema" userId="043f965f600720d4" providerId="LiveId" clId="{C7AA8176-7F9C-4B66-81EF-38895C72887A}" dt="2020-11-19T21:22:01.695" v="283" actId="27636"/>
          <ac:spMkLst>
            <pc:docMk/>
            <pc:sldMk cId="2251430820" sldId="269"/>
            <ac:spMk id="2" creationId="{510A89D7-9B39-45CB-B2B3-4BF0D1C6CF75}"/>
          </ac:spMkLst>
        </pc:spChg>
        <pc:spChg chg="mod">
          <ac:chgData name="Al Mujtaba Cheema" userId="043f965f600720d4" providerId="LiveId" clId="{C7AA8176-7F9C-4B66-81EF-38895C72887A}" dt="2020-11-19T21:22:01.695" v="284" actId="27636"/>
          <ac:spMkLst>
            <pc:docMk/>
            <pc:sldMk cId="2251430820" sldId="269"/>
            <ac:spMk id="3" creationId="{F10C75D3-0630-4771-80B6-80533BBE959F}"/>
          </ac:spMkLst>
        </pc:spChg>
      </pc:sldChg>
      <pc:sldChg chg="modSp new mod">
        <pc:chgData name="Al Mujtaba Cheema" userId="043f965f600720d4" providerId="LiveId" clId="{C7AA8176-7F9C-4B66-81EF-38895C72887A}" dt="2020-11-19T21:22:01.494" v="274"/>
        <pc:sldMkLst>
          <pc:docMk/>
          <pc:sldMk cId="1882210583" sldId="270"/>
        </pc:sldMkLst>
        <pc:spChg chg="mod">
          <ac:chgData name="Al Mujtaba Cheema" userId="043f965f600720d4" providerId="LiveId" clId="{C7AA8176-7F9C-4B66-81EF-38895C72887A}" dt="2020-11-19T21:22:01.494" v="274"/>
          <ac:spMkLst>
            <pc:docMk/>
            <pc:sldMk cId="1882210583" sldId="270"/>
            <ac:spMk id="2" creationId="{3041F128-976F-4BEA-820C-5735B6FD93E8}"/>
          </ac:spMkLst>
        </pc:spChg>
        <pc:spChg chg="mod">
          <ac:chgData name="Al Mujtaba Cheema" userId="043f965f600720d4" providerId="LiveId" clId="{C7AA8176-7F9C-4B66-81EF-38895C72887A}" dt="2020-11-19T21:22:01.494" v="274"/>
          <ac:spMkLst>
            <pc:docMk/>
            <pc:sldMk cId="1882210583" sldId="270"/>
            <ac:spMk id="3" creationId="{7B0EEAC9-0742-429F-A316-7A03062781E0}"/>
          </ac:spMkLst>
        </pc:spChg>
      </pc:sldChg>
      <pc:sldChg chg="modSp new mod">
        <pc:chgData name="Al Mujtaba Cheema" userId="043f965f600720d4" providerId="LiveId" clId="{C7AA8176-7F9C-4B66-81EF-38895C72887A}" dt="2020-11-19T21:22:01.494" v="274"/>
        <pc:sldMkLst>
          <pc:docMk/>
          <pc:sldMk cId="2324583021" sldId="271"/>
        </pc:sldMkLst>
        <pc:spChg chg="mod">
          <ac:chgData name="Al Mujtaba Cheema" userId="043f965f600720d4" providerId="LiveId" clId="{C7AA8176-7F9C-4B66-81EF-38895C72887A}" dt="2020-11-19T21:22:01.494" v="274"/>
          <ac:spMkLst>
            <pc:docMk/>
            <pc:sldMk cId="2324583021" sldId="271"/>
            <ac:spMk id="2" creationId="{13267FE9-284B-4B3C-9CF7-6E5BE9CC4BB2}"/>
          </ac:spMkLst>
        </pc:spChg>
        <pc:spChg chg="mod">
          <ac:chgData name="Al Mujtaba Cheema" userId="043f965f600720d4" providerId="LiveId" clId="{C7AA8176-7F9C-4B66-81EF-38895C72887A}" dt="2020-11-19T21:22:01.494" v="274"/>
          <ac:spMkLst>
            <pc:docMk/>
            <pc:sldMk cId="2324583021" sldId="271"/>
            <ac:spMk id="3" creationId="{4BBB460F-ECA8-4B3D-9D40-DA73A55EF9FE}"/>
          </ac:spMkLst>
        </pc:spChg>
      </pc:sldChg>
      <pc:sldChg chg="modSp new mod">
        <pc:chgData name="Al Mujtaba Cheema" userId="043f965f600720d4" providerId="LiveId" clId="{C7AA8176-7F9C-4B66-81EF-38895C72887A}" dt="2020-11-19T21:22:01.601" v="276" actId="27636"/>
        <pc:sldMkLst>
          <pc:docMk/>
          <pc:sldMk cId="1382106884" sldId="272"/>
        </pc:sldMkLst>
        <pc:spChg chg="mod">
          <ac:chgData name="Al Mujtaba Cheema" userId="043f965f600720d4" providerId="LiveId" clId="{C7AA8176-7F9C-4B66-81EF-38895C72887A}" dt="2020-11-19T21:22:01.601" v="276" actId="27636"/>
          <ac:spMkLst>
            <pc:docMk/>
            <pc:sldMk cId="1382106884" sldId="272"/>
            <ac:spMk id="2" creationId="{853D4F76-F5E3-47FF-94F0-4695252CB7B9}"/>
          </ac:spMkLst>
        </pc:spChg>
        <pc:spChg chg="mod">
          <ac:chgData name="Al Mujtaba Cheema" userId="043f965f600720d4" providerId="LiveId" clId="{C7AA8176-7F9C-4B66-81EF-38895C72887A}" dt="2020-11-19T21:22:01.601" v="275" actId="27636"/>
          <ac:spMkLst>
            <pc:docMk/>
            <pc:sldMk cId="1382106884" sldId="272"/>
            <ac:spMk id="3" creationId="{16B34362-CDA8-4E2E-96FE-EE2BF78CFA75}"/>
          </ac:spMkLst>
        </pc:spChg>
      </pc:sldChg>
      <pc:sldChg chg="modSp new mod">
        <pc:chgData name="Al Mujtaba Cheema" userId="043f965f600720d4" providerId="LiveId" clId="{C7AA8176-7F9C-4B66-81EF-38895C72887A}" dt="2020-11-19T21:23:47.160" v="302" actId="27636"/>
        <pc:sldMkLst>
          <pc:docMk/>
          <pc:sldMk cId="3374243753" sldId="273"/>
        </pc:sldMkLst>
        <pc:spChg chg="mod">
          <ac:chgData name="Al Mujtaba Cheema" userId="043f965f600720d4" providerId="LiveId" clId="{C7AA8176-7F9C-4B66-81EF-38895C72887A}" dt="2020-11-19T21:23:47.160" v="302" actId="27636"/>
          <ac:spMkLst>
            <pc:docMk/>
            <pc:sldMk cId="3374243753" sldId="273"/>
            <ac:spMk id="2" creationId="{470BA444-7E79-4149-9B26-232E51279A57}"/>
          </ac:spMkLst>
        </pc:spChg>
        <pc:spChg chg="mod">
          <ac:chgData name="Al Mujtaba Cheema" userId="043f965f600720d4" providerId="LiveId" clId="{C7AA8176-7F9C-4B66-81EF-38895C72887A}" dt="2020-11-19T21:23:40.108" v="298" actId="27636"/>
          <ac:spMkLst>
            <pc:docMk/>
            <pc:sldMk cId="3374243753" sldId="273"/>
            <ac:spMk id="3" creationId="{ACE075A3-CC6F-4061-B2AE-F5EF8C6CAD9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C60A-5641-4CCC-8882-DD979A2DE86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0681A-500A-41F4-87AC-F5C0602D6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0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C60A-5641-4CCC-8882-DD979A2DE86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0681A-500A-41F4-87AC-F5C0602D6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397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C60A-5641-4CCC-8882-DD979A2DE86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0681A-500A-41F4-87AC-F5C0602D6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002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C60A-5641-4CCC-8882-DD979A2DE86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0681A-500A-41F4-87AC-F5C0602D66C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98800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C60A-5641-4CCC-8882-DD979A2DE86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0681A-500A-41F4-87AC-F5C0602D6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0951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C60A-5641-4CCC-8882-DD979A2DE86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0681A-500A-41F4-87AC-F5C0602D6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4634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C60A-5641-4CCC-8882-DD979A2DE86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0681A-500A-41F4-87AC-F5C0602D6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9134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C60A-5641-4CCC-8882-DD979A2DE86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0681A-500A-41F4-87AC-F5C0602D6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5896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C60A-5641-4CCC-8882-DD979A2DE86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0681A-500A-41F4-87AC-F5C0602D6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346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C60A-5641-4CCC-8882-DD979A2DE86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0681A-500A-41F4-87AC-F5C0602D6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657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C60A-5641-4CCC-8882-DD979A2DE86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0681A-500A-41F4-87AC-F5C0602D6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377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C60A-5641-4CCC-8882-DD979A2DE86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0681A-500A-41F4-87AC-F5C0602D6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62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C60A-5641-4CCC-8882-DD979A2DE86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0681A-500A-41F4-87AC-F5C0602D6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341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C60A-5641-4CCC-8882-DD979A2DE86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0681A-500A-41F4-87AC-F5C0602D6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906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C60A-5641-4CCC-8882-DD979A2DE86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0681A-500A-41F4-87AC-F5C0602D6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373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C60A-5641-4CCC-8882-DD979A2DE86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0681A-500A-41F4-87AC-F5C0602D6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18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C60A-5641-4CCC-8882-DD979A2DE86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0681A-500A-41F4-87AC-F5C0602D6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450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2C60A-5641-4CCC-8882-DD979A2DE86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0681A-500A-41F4-87AC-F5C0602D6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4926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A29AE-8889-453E-9603-830E926E67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5269" y="2073301"/>
            <a:ext cx="9001462" cy="2883012"/>
          </a:xfrm>
        </p:spPr>
        <p:txBody>
          <a:bodyPr>
            <a:normAutofit fontScale="90000"/>
          </a:bodyPr>
          <a:lstStyle/>
          <a:p>
            <a:r>
              <a:rPr lang="en-US" sz="8000" b="1" dirty="0"/>
              <a:t>The Academic Writing Process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62181E-9C8B-42F5-8E3E-3EF2B46EF6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V="1">
            <a:off x="1595269" y="5257799"/>
            <a:ext cx="9001462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0414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3C62A-D9D6-41BC-9862-A19581D21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D0D014E-7E3B-42B3-B53E-2866EC0474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49" t="33506" r="21234" b="16783"/>
          <a:stretch/>
        </p:blipFill>
        <p:spPr>
          <a:xfrm>
            <a:off x="463826" y="901147"/>
            <a:ext cx="10402957" cy="5433391"/>
          </a:xfrm>
        </p:spPr>
      </p:pic>
    </p:spTree>
    <p:extLst>
      <p:ext uri="{BB962C8B-B14F-4D97-AF65-F5344CB8AC3E}">
        <p14:creationId xmlns:p14="http://schemas.microsoft.com/office/powerpoint/2010/main" val="3104373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729AF-2313-43EB-B973-0B7E0942D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/>
              <a:t>	Preparing a Scratch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B0B34-E1C4-4737-95B4-8726D30063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A plan or blueprint to help you achieve a unified, supported, well-organized essay.</a:t>
            </a:r>
          </a:p>
          <a:p>
            <a:r>
              <a:rPr lang="en-US" dirty="0"/>
              <a:t>An excellent sequel to the first four prewriting techniques.</a:t>
            </a:r>
          </a:p>
          <a:p>
            <a:r>
              <a:rPr lang="en-US" dirty="0"/>
              <a:t>A scratch outline often follows freewriting, questioning, list-making, or diagramming</a:t>
            </a:r>
          </a:p>
          <a:p>
            <a:r>
              <a:rPr lang="en-US" dirty="0"/>
              <a:t> Trying to make a scratch outline is a good way to see if you need to do more prewriting. </a:t>
            </a:r>
          </a:p>
          <a:p>
            <a:r>
              <a:rPr lang="en-US" dirty="0"/>
              <a:t> If you cannot come up with a solid outline, then you know you need to do more prewriting</a:t>
            </a:r>
          </a:p>
        </p:txBody>
      </p:sp>
    </p:spTree>
    <p:extLst>
      <p:ext uri="{BB962C8B-B14F-4D97-AF65-F5344CB8AC3E}">
        <p14:creationId xmlns:p14="http://schemas.microsoft.com/office/powerpoint/2010/main" val="3253865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1D9D8-1F87-42BD-89D1-04EB82FEE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BBCF0-FA1E-4B26-92CC-51ED00677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4000" dirty="0"/>
              <a:t>In a scratch outline, you think carefully about:</a:t>
            </a:r>
          </a:p>
          <a:p>
            <a:pPr lvl="3"/>
            <a:r>
              <a:rPr lang="en-US" dirty="0"/>
              <a:t> </a:t>
            </a:r>
            <a:r>
              <a:rPr lang="en-US" sz="3200" dirty="0"/>
              <a:t>the point you are making, </a:t>
            </a:r>
          </a:p>
          <a:p>
            <a:pPr lvl="3"/>
            <a:r>
              <a:rPr lang="en-US" sz="3200" dirty="0"/>
              <a:t>the supporting items for that point</a:t>
            </a:r>
          </a:p>
          <a:p>
            <a:pPr lvl="3"/>
            <a:r>
              <a:rPr lang="en-US" sz="3200" dirty="0"/>
              <a:t> the order in which you will arrange those items. </a:t>
            </a:r>
          </a:p>
        </p:txBody>
      </p:sp>
    </p:spTree>
    <p:extLst>
      <p:ext uri="{BB962C8B-B14F-4D97-AF65-F5344CB8AC3E}">
        <p14:creationId xmlns:p14="http://schemas.microsoft.com/office/powerpoint/2010/main" val="2311455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F8378-944F-4BDF-8D75-2C3E8319D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dirty="0"/>
              <a:t>		Writing a First Draft</a:t>
            </a:r>
            <a:br>
              <a:rPr lang="en-US" sz="5400" b="1" dirty="0"/>
            </a:br>
            <a:endParaRPr lang="en-US" sz="5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B1BE40-413E-425B-A317-2EB92950D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Be prepared to put in additional thoughts and details that did not emerge during prewriting. </a:t>
            </a:r>
          </a:p>
          <a:p>
            <a:r>
              <a:rPr lang="en-US" dirty="0"/>
              <a:t> Also, don’t worry yet about grammar, punctuation, or spelling. </a:t>
            </a:r>
          </a:p>
          <a:p>
            <a:r>
              <a:rPr lang="en-US" dirty="0"/>
              <a:t> Make it your goal to state your thesis clearly and develop the content of your essay with plenty of specific details. </a:t>
            </a:r>
          </a:p>
        </p:txBody>
      </p:sp>
    </p:spTree>
    <p:extLst>
      <p:ext uri="{BB962C8B-B14F-4D97-AF65-F5344CB8AC3E}">
        <p14:creationId xmlns:p14="http://schemas.microsoft.com/office/powerpoint/2010/main" val="2878208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A89D7-9B39-45CB-B2B3-4BF0D1C6C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				Revising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0C75D3-0630-4771-80B6-80533BBE9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/>
              <a:t>Revising means rewriting an essay, building on what has already been done, to make it stronger.</a:t>
            </a:r>
          </a:p>
          <a:p>
            <a:r>
              <a:rPr lang="en-US" sz="4000" dirty="0"/>
              <a:t> Do whatever is needed to create an effective essay.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4308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1F128-976F-4BEA-820C-5735B6FD9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Quick hints that can help make revision easier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EEAC9-0742-429F-A316-7A0306278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First, set your first draft aside for a while. You can then come back to the draft with a fresh, more objective point of view. </a:t>
            </a:r>
          </a:p>
          <a:p>
            <a:r>
              <a:rPr lang="en-US" dirty="0"/>
              <a:t>You can then come back to the draft with a fresh, more objective point of view. </a:t>
            </a:r>
          </a:p>
          <a:p>
            <a:r>
              <a:rPr lang="en-US" dirty="0"/>
              <a:t> Next, read your draft aloud. Hearing how your writing sounds will help you pick up problems with meaning as well as with style.</a:t>
            </a:r>
          </a:p>
          <a:p>
            <a:r>
              <a:rPr lang="en-US" dirty="0"/>
              <a:t>Finally, add your thoughts and changes above the lines or in the margins of your essay. Your written comments can serve as a guide when you work on the next draft.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2105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67FE9-284B-4B3C-9CF7-6E5BE9CC4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/>
              <a:t>	Stages to the Revising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B460F-ECA8-4B3D-9D40-DA73A55EF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/>
              <a:t>There are three stages to the revising process: </a:t>
            </a:r>
          </a:p>
          <a:p>
            <a:pPr lvl="1"/>
            <a:r>
              <a:rPr lang="en-US" sz="4000" dirty="0"/>
              <a:t>revising content </a:t>
            </a:r>
          </a:p>
          <a:p>
            <a:pPr lvl="1"/>
            <a:r>
              <a:rPr lang="en-US" sz="4000" dirty="0"/>
              <a:t>revising sentences </a:t>
            </a:r>
          </a:p>
          <a:p>
            <a:pPr lvl="1"/>
            <a:r>
              <a:rPr lang="en-US" sz="4000" dirty="0"/>
              <a:t>editing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5830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D4F76-F5E3-47FF-94F0-4695252CB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				Editing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B34362-CDA8-4E2E-96FE-EE2BF78CF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Check for the following: </a:t>
            </a:r>
          </a:p>
          <a:p>
            <a:pPr lvl="1"/>
            <a:r>
              <a:rPr lang="en-US" sz="3200" dirty="0"/>
              <a:t>(a) structural aspects (introduction-body-conclusion) – logic and coherence</a:t>
            </a:r>
          </a:p>
          <a:p>
            <a:pPr lvl="1"/>
            <a:r>
              <a:rPr lang="en-US" sz="3200" dirty="0"/>
              <a:t> (b) grammar aspects and punctuation</a:t>
            </a:r>
          </a:p>
          <a:p>
            <a:pPr lvl="1"/>
            <a:r>
              <a:rPr lang="en-US" sz="3200" dirty="0"/>
              <a:t>(c) technical aspects – presentation, in-text referencing and reference list, and spelling. </a:t>
            </a:r>
          </a:p>
        </p:txBody>
      </p:sp>
    </p:spTree>
    <p:extLst>
      <p:ext uri="{BB962C8B-B14F-4D97-AF65-F5344CB8AC3E}">
        <p14:creationId xmlns:p14="http://schemas.microsoft.com/office/powerpoint/2010/main" val="13821068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BA444-7E79-4149-9B26-232E51279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1298712"/>
            <a:ext cx="10353761" cy="3009569"/>
          </a:xfrm>
        </p:spPr>
        <p:txBody>
          <a:bodyPr>
            <a:normAutofit/>
          </a:bodyPr>
          <a:lstStyle/>
          <a:p>
            <a:r>
              <a:rPr lang="en-US" sz="6600" dirty="0"/>
              <a:t>The 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E075A3-CC6F-4061-B2AE-F5EF8C6CAD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5745480"/>
            <a:ext cx="10353762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243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051A5-306F-4914-BB55-C8C3438F5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/>
              <a:t>Main Steps in the Writing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6D9EB-ABBA-452C-9315-2A30EBDEE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Pre-writing</a:t>
            </a:r>
          </a:p>
          <a:p>
            <a:r>
              <a:rPr lang="en-US" sz="4000" dirty="0"/>
              <a:t>Writing</a:t>
            </a:r>
          </a:p>
          <a:p>
            <a:r>
              <a:rPr lang="en-US" sz="4000" dirty="0"/>
              <a:t>Revision</a:t>
            </a:r>
          </a:p>
          <a:p>
            <a:r>
              <a:rPr lang="en-US" sz="4000" dirty="0"/>
              <a:t>Editing </a:t>
            </a:r>
          </a:p>
        </p:txBody>
      </p:sp>
    </p:spTree>
    <p:extLst>
      <p:ext uri="{BB962C8B-B14F-4D97-AF65-F5344CB8AC3E}">
        <p14:creationId xmlns:p14="http://schemas.microsoft.com/office/powerpoint/2010/main" val="1605094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5910A-3F75-46EB-8204-E227416E6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		</a:t>
            </a:r>
            <a:r>
              <a:rPr lang="en-US" sz="5400" b="1" dirty="0"/>
              <a:t>Pre-writing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A7CAF-34C9-49C9-A2DF-4E0CC6E1F6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Prewriting</a:t>
            </a:r>
            <a:r>
              <a:rPr lang="en-US" sz="4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is the first stage of the</a:t>
            </a:r>
            <a:r>
              <a:rPr lang="en-US" sz="4400" b="0" i="0" dirty="0">
                <a:effectLst/>
                <a:latin typeface="Arial" panose="020B0604020202020204" pitchFamily="34" charset="0"/>
              </a:rPr>
              <a:t> </a:t>
            </a:r>
            <a:r>
              <a:rPr lang="en-US" sz="4400" b="0" i="0" strike="noStrike" dirty="0">
                <a:effectLst/>
                <a:latin typeface="Arial" panose="020B0604020202020204" pitchFamily="34" charset="0"/>
              </a:rPr>
              <a:t>writing process</a:t>
            </a:r>
            <a:r>
              <a:rPr lang="en-US" sz="4400" b="0" i="0" dirty="0">
                <a:effectLst/>
                <a:latin typeface="Arial" panose="020B0604020202020204" pitchFamily="34" charset="0"/>
              </a:rPr>
              <a:t>, typically followed by drafting, </a:t>
            </a:r>
            <a:r>
              <a:rPr lang="en-US" sz="4400" b="0" i="0" strike="noStrike" dirty="0">
                <a:effectLst/>
                <a:latin typeface="Arial" panose="020B0604020202020204" pitchFamily="34" charset="0"/>
              </a:rPr>
              <a:t>revision</a:t>
            </a:r>
            <a:r>
              <a:rPr lang="en-US" sz="4400" b="0" i="0" dirty="0">
                <a:effectLst/>
                <a:latin typeface="Arial" panose="020B0604020202020204" pitchFamily="34" charset="0"/>
              </a:rPr>
              <a:t>, editing</a:t>
            </a:r>
            <a:r>
              <a:rPr lang="en-US" sz="4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etc.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787123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703CC-F196-4B53-9CA9-1C7B4A1E0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		</a:t>
            </a:r>
            <a:r>
              <a:rPr lang="en-US" sz="6000" b="1" dirty="0"/>
              <a:t>Prewriting Techniques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A52A2-A3A5-43E5-937E-B784AEC45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(1) freewriting</a:t>
            </a:r>
          </a:p>
          <a:p>
            <a:r>
              <a:rPr lang="en-US" dirty="0"/>
              <a:t>(2) questioning</a:t>
            </a:r>
          </a:p>
          <a:p>
            <a:r>
              <a:rPr lang="en-US" dirty="0"/>
              <a:t>(3) making a list</a:t>
            </a:r>
          </a:p>
          <a:p>
            <a:r>
              <a:rPr lang="en-US" dirty="0"/>
              <a:t>(4) clustering</a:t>
            </a:r>
          </a:p>
          <a:p>
            <a:r>
              <a:rPr lang="en-US" dirty="0"/>
              <a:t>(5) preparing a scratch outline. </a:t>
            </a:r>
          </a:p>
        </p:txBody>
      </p:sp>
    </p:spTree>
    <p:extLst>
      <p:ext uri="{BB962C8B-B14F-4D97-AF65-F5344CB8AC3E}">
        <p14:creationId xmlns:p14="http://schemas.microsoft.com/office/powerpoint/2010/main" val="1492518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1FBA1-8DEF-46BF-A1A0-9B142615B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	</a:t>
            </a:r>
            <a:r>
              <a:rPr lang="en-US" sz="5400" b="1" dirty="0"/>
              <a:t>Freewriting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4362E-820C-4A71-9952-63BF53695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200" dirty="0"/>
              <a:t>Freewriting means jotting down in rough sentences or phrases everything that comes to mind about a possible topic. </a:t>
            </a:r>
          </a:p>
          <a:p>
            <a:r>
              <a:rPr lang="en-US" sz="3200" dirty="0"/>
              <a:t> Do not worry about spelling or punctuating correctly, about erasing mistakes, about organizing material, or about finding exact words.</a:t>
            </a:r>
          </a:p>
          <a:p>
            <a:r>
              <a:rPr lang="en-US" sz="3200" dirty="0"/>
              <a:t>Explore an idea by putting down whatever pops into your head. </a:t>
            </a:r>
          </a:p>
          <a:p>
            <a:r>
              <a:rPr lang="en-US" sz="3200" dirty="0"/>
              <a:t>If you get stuck for words, repeat yourself until more words come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80443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5F1E9-51E6-40EF-882C-67ECFB089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			Questioning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BFEFA-3EAD-461B-A9E1-56D15F01D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600" dirty="0"/>
              <a:t>In questioning, you generate ideas and details by asking questions about your subject. </a:t>
            </a:r>
          </a:p>
          <a:p>
            <a:r>
              <a:rPr lang="en-US" sz="3600" dirty="0"/>
              <a:t>Such questions include why, when, where, who, and how. </a:t>
            </a:r>
          </a:p>
          <a:p>
            <a:r>
              <a:rPr lang="en-US" sz="3600" dirty="0"/>
              <a:t>Asking questions can be an effective way of getting yourself to think about a topic from a number of different angles. </a:t>
            </a:r>
          </a:p>
        </p:txBody>
      </p:sp>
    </p:spTree>
    <p:extLst>
      <p:ext uri="{BB962C8B-B14F-4D97-AF65-F5344CB8AC3E}">
        <p14:creationId xmlns:p14="http://schemas.microsoft.com/office/powerpoint/2010/main" val="2549547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3EBB1-1689-400E-8E94-088168AE8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dirty="0"/>
              <a:t>	Brainstorming or Making a List </a:t>
            </a:r>
            <a:br>
              <a:rPr lang="en-US" sz="5400" dirty="0"/>
            </a:b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807FF4-A71B-43A2-9253-4BA5A4BB0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In making a list, also known as brainstorming, you collect ideas and details that relate to your subject. </a:t>
            </a:r>
          </a:p>
          <a:p>
            <a:r>
              <a:rPr lang="en-US" sz="3600" dirty="0"/>
              <a:t>Your goal is just to make a list of everything about your subject that occurs to you. </a:t>
            </a:r>
          </a:p>
        </p:txBody>
      </p:sp>
    </p:spTree>
    <p:extLst>
      <p:ext uri="{BB962C8B-B14F-4D97-AF65-F5344CB8AC3E}">
        <p14:creationId xmlns:p14="http://schemas.microsoft.com/office/powerpoint/2010/main" val="889999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E1FD9-D0DF-4A4E-B35A-A2C9D18C1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				</a:t>
            </a:r>
            <a:r>
              <a:rPr lang="en-US" sz="6000" b="1" dirty="0"/>
              <a:t>Clustering</a:t>
            </a:r>
            <a:br>
              <a:rPr lang="en-US" sz="6000" b="1" dirty="0"/>
            </a:br>
            <a:endParaRPr lang="en-US" sz="6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9C7A4-5717-4E20-ABB2-CB4DA7109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200" dirty="0"/>
              <a:t>Clustering, also known as diagramming or mapping</a:t>
            </a:r>
          </a:p>
          <a:p>
            <a:r>
              <a:rPr lang="en-US" sz="3200" dirty="0"/>
              <a:t> It is another strategy that can be used to generate material for an essay.</a:t>
            </a:r>
          </a:p>
          <a:p>
            <a:r>
              <a:rPr lang="en-US" sz="3200" dirty="0"/>
              <a:t>Helpful for people who like to do their thinking in a visual way.</a:t>
            </a:r>
          </a:p>
          <a:p>
            <a:r>
              <a:rPr lang="en-US" sz="3200" dirty="0"/>
              <a:t>In clustering, you use lines, boxes, arrows, and circles to show relationships among the ideas and details that occur to you. </a:t>
            </a:r>
          </a:p>
        </p:txBody>
      </p:sp>
    </p:spTree>
    <p:extLst>
      <p:ext uri="{BB962C8B-B14F-4D97-AF65-F5344CB8AC3E}">
        <p14:creationId xmlns:p14="http://schemas.microsoft.com/office/powerpoint/2010/main" val="3734152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A7FE0-FE76-41D4-941F-0FBF505E0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0E0C83-8742-4C92-88F4-6CD45121E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Begin by stating your subject in a few words in the center of a blank sheet of paper. </a:t>
            </a:r>
          </a:p>
          <a:p>
            <a:r>
              <a:rPr lang="en-US" dirty="0"/>
              <a:t>Then, as ideas and details come to you, put them in boxes or circles around the subject and draw lines to connect them to each other and to the subject. </a:t>
            </a:r>
          </a:p>
          <a:p>
            <a:r>
              <a:rPr lang="en-US" dirty="0"/>
              <a:t>Put minor ideas or details in smaller boxes or circles, and use connecting lines to show how they relate as well. </a:t>
            </a:r>
          </a:p>
        </p:txBody>
      </p:sp>
    </p:spTree>
    <p:extLst>
      <p:ext uri="{BB962C8B-B14F-4D97-AF65-F5344CB8AC3E}">
        <p14:creationId xmlns:p14="http://schemas.microsoft.com/office/powerpoint/2010/main" val="6781250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54</TotalTime>
  <Words>792</Words>
  <Application>Microsoft Office PowerPoint</Application>
  <PresentationFormat>Widescreen</PresentationFormat>
  <Paragraphs>67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Bookman Old Style</vt:lpstr>
      <vt:lpstr>Rockwell</vt:lpstr>
      <vt:lpstr>Damask</vt:lpstr>
      <vt:lpstr>The Academic Writing Process</vt:lpstr>
      <vt:lpstr>Main Steps in the Writing Process</vt:lpstr>
      <vt:lpstr>    Pre-writing</vt:lpstr>
      <vt:lpstr>  Prewriting Techniques</vt:lpstr>
      <vt:lpstr>   Freewriting</vt:lpstr>
      <vt:lpstr>   Questioning</vt:lpstr>
      <vt:lpstr> Brainstorming or Making a List  </vt:lpstr>
      <vt:lpstr>     Clustering </vt:lpstr>
      <vt:lpstr>PowerPoint Presentation</vt:lpstr>
      <vt:lpstr>PowerPoint Presentation</vt:lpstr>
      <vt:lpstr> Preparing a Scratch Outline</vt:lpstr>
      <vt:lpstr>PowerPoint Presentation</vt:lpstr>
      <vt:lpstr>  Writing a First Draft </vt:lpstr>
      <vt:lpstr>    Revising</vt:lpstr>
      <vt:lpstr>Quick hints that can help make revision easier</vt:lpstr>
      <vt:lpstr> Stages to the Revising Process</vt:lpstr>
      <vt:lpstr>    Editing</vt:lpstr>
      <vt:lpstr>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Writing Process</dc:title>
  <dc:creator>Al Mujtaba Cheema</dc:creator>
  <cp:lastModifiedBy>Al Mujtaba Cheema</cp:lastModifiedBy>
  <cp:revision>4</cp:revision>
  <dcterms:created xsi:type="dcterms:W3CDTF">2020-11-19T20:30:48Z</dcterms:created>
  <dcterms:modified xsi:type="dcterms:W3CDTF">2020-12-01T22:17:58Z</dcterms:modified>
</cp:coreProperties>
</file>