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erverZoom="0">
  <p:sldMasterIdLst>
    <p:sldMasterId id="2147483648" r:id="rId1"/>
    <p:sldMasterId id="2147483663" r:id="rId2"/>
  </p:sldMasterIdLst>
  <p:notesMasterIdLst>
    <p:notesMasterId r:id="rId20"/>
  </p:notesMasterIdLst>
  <p:handoutMasterIdLst>
    <p:handoutMasterId r:id="rId21"/>
  </p:handoutMasterIdLst>
  <p:sldIdLst>
    <p:sldId id="274" r:id="rId3"/>
    <p:sldId id="257" r:id="rId4"/>
    <p:sldId id="258" r:id="rId5"/>
    <p:sldId id="259" r:id="rId6"/>
    <p:sldId id="260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</p:sldIdLst>
  <p:sldSz cx="9144000" cy="6858000" type="screen4x3"/>
  <p:notesSz cx="6858000" cy="9144000"/>
  <p:defaultTextStyle>
    <a:lvl1pPr marL="0" indent="0" algn="l" rtl="0" fontAlgn="base" latinLnBrk="1">
      <a:lnSpc>
        <a:spcPct val="100000"/>
      </a:lnSpc>
      <a:spcBef>
        <a:spcPct val="0"/>
      </a:spcBef>
      <a:spcAft>
        <a:spcPct val="0"/>
      </a:spcAft>
      <a:buFontTx/>
      <a:buNone/>
      <a:defRPr sz="2400" b="0" i="0" u="none" baseline="0">
        <a:solidFill>
          <a:schemeClr val="dk1"/>
        </a:solidFill>
        <a:latin typeface="Times New Roman" pitchFamily="-84" charset="0"/>
        <a:ea typeface="ＭＳ Ｐゴシック" pitchFamily="-84" charset="-128"/>
        <a:sym typeface="Times New Roman" pitchFamily="-84" charset="0"/>
      </a:defRPr>
    </a:lvl1pPr>
    <a:lvl2pPr marL="457200" indent="0" algn="l" rtl="0" fontAlgn="base" latinLnBrk="1">
      <a:lnSpc>
        <a:spcPct val="100000"/>
      </a:lnSpc>
      <a:spcBef>
        <a:spcPct val="0"/>
      </a:spcBef>
      <a:spcAft>
        <a:spcPct val="0"/>
      </a:spcAft>
      <a:buFontTx/>
      <a:buNone/>
      <a:defRPr sz="2400" b="0" i="0" u="none" baseline="0">
        <a:solidFill>
          <a:schemeClr val="dk1"/>
        </a:solidFill>
        <a:latin typeface="Times New Roman" pitchFamily="-84" charset="0"/>
        <a:ea typeface="ＭＳ Ｐゴシック" pitchFamily="-84" charset="-128"/>
        <a:sym typeface="Times New Roman" pitchFamily="-84" charset="0"/>
      </a:defRPr>
    </a:lvl2pPr>
    <a:lvl3pPr marL="914400" indent="0" algn="l" rtl="0" fontAlgn="base" latinLnBrk="1">
      <a:lnSpc>
        <a:spcPct val="100000"/>
      </a:lnSpc>
      <a:spcBef>
        <a:spcPct val="0"/>
      </a:spcBef>
      <a:spcAft>
        <a:spcPct val="0"/>
      </a:spcAft>
      <a:buFontTx/>
      <a:buNone/>
      <a:defRPr sz="2400" b="0" i="0" u="none" baseline="0">
        <a:solidFill>
          <a:schemeClr val="dk1"/>
        </a:solidFill>
        <a:latin typeface="Times New Roman" pitchFamily="-84" charset="0"/>
        <a:ea typeface="ＭＳ Ｐゴシック" pitchFamily="-84" charset="-128"/>
        <a:sym typeface="Times New Roman" pitchFamily="-84" charset="0"/>
      </a:defRPr>
    </a:lvl3pPr>
    <a:lvl4pPr marL="1371600" indent="0" algn="l" rtl="0" fontAlgn="base" latinLnBrk="1">
      <a:lnSpc>
        <a:spcPct val="100000"/>
      </a:lnSpc>
      <a:spcBef>
        <a:spcPct val="0"/>
      </a:spcBef>
      <a:spcAft>
        <a:spcPct val="0"/>
      </a:spcAft>
      <a:buFontTx/>
      <a:buNone/>
      <a:defRPr sz="2400" b="0" i="0" u="none" baseline="0">
        <a:solidFill>
          <a:schemeClr val="dk1"/>
        </a:solidFill>
        <a:latin typeface="Times New Roman" pitchFamily="-84" charset="0"/>
        <a:ea typeface="ＭＳ Ｐゴシック" pitchFamily="-84" charset="-128"/>
        <a:sym typeface="Times New Roman" pitchFamily="-84" charset="0"/>
      </a:defRPr>
    </a:lvl4pPr>
    <a:lvl5pPr marL="1828800" indent="0" algn="l" rtl="0" fontAlgn="base" latinLnBrk="1">
      <a:lnSpc>
        <a:spcPct val="100000"/>
      </a:lnSpc>
      <a:spcBef>
        <a:spcPct val="0"/>
      </a:spcBef>
      <a:spcAft>
        <a:spcPct val="0"/>
      </a:spcAft>
      <a:buFontTx/>
      <a:buNone/>
      <a:defRPr sz="2400" b="0" i="0" u="none" baseline="0">
        <a:solidFill>
          <a:schemeClr val="dk1"/>
        </a:solidFill>
        <a:latin typeface="Times New Roman" pitchFamily="-84" charset="0"/>
        <a:ea typeface="ＭＳ Ｐゴシック" pitchFamily="-84" charset="-128"/>
        <a:sym typeface="Times New Roman" pitchFamily="-84" charset="0"/>
      </a:defRPr>
    </a:lvl5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7" name="Header Placeholder 1048756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/>
          <a:p>
            <a:pPr lvl="0" eaLnBrk="1" latinLnBrk="1" hangingPunct="1"/>
            <a:endParaRPr lang="es-ES" altLang="en-US" sz="1200"/>
          </a:p>
        </p:txBody>
      </p:sp>
      <p:sp>
        <p:nvSpPr>
          <p:cNvPr id="1048758" name="Date Placeholder 1048757"/>
          <p:cNvSpPr>
            <a:spLocks noGrp="1"/>
          </p:cNvSpPr>
          <p:nvPr>
            <p:ph type="dt" sz="quarter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/>
          <a:p>
            <a:pPr lvl="0" algn="r" eaLnBrk="1" latinLnBrk="1" hangingPunct="1"/>
            <a:endParaRPr lang="es-ES" altLang="en-US" sz="1200"/>
          </a:p>
        </p:txBody>
      </p:sp>
      <p:sp>
        <p:nvSpPr>
          <p:cNvPr id="1048759" name="Footer Placeholder 1048758"/>
          <p:cNvSpPr>
            <a:spLocks noGrp="1"/>
          </p:cNvSpPr>
          <p:nvPr>
            <p:ph type="ftr" sz="quarter" idx="2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/>
          <a:p>
            <a:pPr lvl="0" eaLnBrk="1" latinLnBrk="1" hangingPunct="1"/>
            <a:endParaRPr lang="es-ES" altLang="en-US" sz="1200"/>
          </a:p>
        </p:txBody>
      </p:sp>
      <p:sp>
        <p:nvSpPr>
          <p:cNvPr id="1048760" name="Slide Number Placeholder 1048759"/>
          <p:cNvSpPr>
            <a:spLocks noGrp="1"/>
          </p:cNvSpPr>
          <p:nvPr>
            <p:ph type="sldNum" sz="quarter" idx="3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/>
          <a:p>
            <a:pPr lvl="0" algn="r" eaLnBrk="1" latinLnBrk="1" hangingPunct="1"/>
            <a:fld id="{566ABCEB-ACFC-4714-9973-3DA970169C29}" type="slidenum">
              <a:rPr lang="es-ES" altLang="en-US" sz="1200"/>
              <a:pPr lvl="0" algn="r" eaLnBrk="1" latinLnBrk="1" hangingPunct="1"/>
              <a:t>‹#›</a:t>
            </a:fld>
            <a:endParaRPr lang="es-ES" altLang="en-US" sz="1200"/>
          </a:p>
        </p:txBody>
      </p:sp>
    </p:spTree>
    <p:extLst>
      <p:ext uri="{BB962C8B-B14F-4D97-AF65-F5344CB8AC3E}">
        <p14:creationId xmlns:p14="http://schemas.microsoft.com/office/powerpoint/2010/main" val="2200006454"/>
      </p:ext>
    </p:extLst>
  </p:cSld>
  <p:clrMap bg1="dk1" tx1="dk1" bg2="dk1" tx2="dk1" accent1="dk1" accent2="dk1" accent3="dk1" accent4="dk1" accent5="dk1" accent6="dk1" hlink="dk1" folHlink="dk1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51" name="Header Placeholder 1048750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/>
          <a:p>
            <a:pPr lvl="0" eaLnBrk="1" latinLnBrk="1" hangingPunct="1"/>
            <a:endParaRPr lang="es-ES" altLang="en-US" sz="1200"/>
          </a:p>
        </p:txBody>
      </p:sp>
      <p:sp>
        <p:nvSpPr>
          <p:cNvPr id="1048752" name="Date Placeholder 1048751"/>
          <p:cNvSpPr>
            <a:spLocks noGrp="1"/>
          </p:cNvSpPr>
          <p:nvPr>
            <p:ph type="dt" idx="1"/>
          </p:nvPr>
        </p:nvSpPr>
        <p:spPr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/>
          <a:p>
            <a:pPr lvl="0" algn="r" eaLnBrk="1" latinLnBrk="1" hangingPunct="1"/>
            <a:endParaRPr lang="es-ES" altLang="en-US" sz="1200"/>
          </a:p>
        </p:txBody>
      </p:sp>
      <p:sp>
        <p:nvSpPr>
          <p:cNvPr id="1048753" name="Slide Image Placeholder 104875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>
                <a:alpha val="100000"/>
              </a:srgbClr>
            </a:solidFill>
            <a:prstDash val="solid"/>
            <a:round/>
          </a:ln>
        </p:spPr>
        <p:txBody>
          <a:bodyPr vert="horz" lIns="91440" tIns="45720" rIns="91440" bIns="45720" anchor="ctr"/>
          <a:lstStyle/>
          <a:p>
            <a:endParaRPr/>
          </a:p>
        </p:txBody>
      </p:sp>
      <p:sp>
        <p:nvSpPr>
          <p:cNvPr id="1048754" name="Notes Placeholder 1048753"/>
          <p:cNvSpPr>
            <a:spLocks noGrp="1"/>
          </p:cNvSpPr>
          <p:nvPr>
            <p:ph type="body" sz="quarter" idx="3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1048755" name="Footer Placeholder 1048754"/>
          <p:cNvSpPr>
            <a:spLocks noGrp="1"/>
          </p:cNvSpPr>
          <p:nvPr>
            <p:ph type="ftr" sz="quarter" idx="4"/>
          </p:nvPr>
        </p:nvSpPr>
        <p:spPr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/>
          <a:p>
            <a:pPr lvl="0" eaLnBrk="1" latinLnBrk="1" hangingPunct="1"/>
            <a:endParaRPr lang="es-ES" altLang="en-US" sz="1200"/>
          </a:p>
        </p:txBody>
      </p:sp>
      <p:sp>
        <p:nvSpPr>
          <p:cNvPr id="1048756" name="Slide Number Placeholder 1048755"/>
          <p:cNvSpPr>
            <a:spLocks noGrp="1"/>
          </p:cNvSpPr>
          <p:nvPr>
            <p:ph type="sldNum" sz="quarter" idx="5"/>
          </p:nvPr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/>
          <a:p>
            <a:pPr lvl="0" algn="r" eaLnBrk="1" latinLnBrk="1" hangingPunct="1"/>
            <a:fld id="{566ABCEB-ACFC-4714-9973-3DA970169C29}" type="slidenum">
              <a:rPr lang="es-ES" altLang="en-US" sz="1200"/>
              <a:pPr lvl="0" algn="r" eaLnBrk="1" latinLnBrk="1" hangingPunct="1"/>
              <a:t>‹#›</a:t>
            </a:fld>
            <a:endParaRPr lang="es-ES" altLang="en-US" sz="1200"/>
          </a:p>
        </p:txBody>
      </p:sp>
    </p:spTree>
    <p:extLst>
      <p:ext uri="{BB962C8B-B14F-4D97-AF65-F5344CB8AC3E}">
        <p14:creationId xmlns:p14="http://schemas.microsoft.com/office/powerpoint/2010/main" val="2466085305"/>
      </p:ext>
    </p:extLst>
  </p:cSld>
  <p:clrMap bg1="dk1" tx1="dk1" bg2="dk1" tx2="dk1" accent1="dk1" accent2="dk1" accent3="dk1" accent4="dk1" accent5="dk1" accent6="dk1" hlink="dk1" folHlink="dk1"/>
  <p:notesStyle>
    <a:lvl1pPr marL="0" indent="0" algn="l" rtl="0" fontAlgn="base" latinLnBrk="1">
      <a:lnSpc>
        <a:spcPct val="100000"/>
      </a:lnSpc>
      <a:spcBef>
        <a:spcPct val="30000"/>
      </a:spcBef>
      <a:spcAft>
        <a:spcPct val="0"/>
      </a:spcAft>
      <a:buFontTx/>
      <a:buNone/>
      <a:defRPr sz="1200" b="0" i="0" u="none" baseline="0">
        <a:solidFill>
          <a:schemeClr val="dk1"/>
        </a:solidFill>
        <a:latin typeface="Times New Roman" pitchFamily="-84" charset="0"/>
        <a:ea typeface="ＭＳ Ｐゴシック" pitchFamily="-84" charset="-128"/>
        <a:sym typeface="Times New Roman" pitchFamily="-84" charset="0"/>
      </a:defRPr>
    </a:lvl1pPr>
    <a:lvl2pPr marL="457200" indent="0" algn="l" rtl="0" fontAlgn="base" latinLnBrk="1">
      <a:lnSpc>
        <a:spcPct val="100000"/>
      </a:lnSpc>
      <a:spcBef>
        <a:spcPct val="30000"/>
      </a:spcBef>
      <a:spcAft>
        <a:spcPct val="0"/>
      </a:spcAft>
      <a:buFontTx/>
      <a:buNone/>
      <a:defRPr sz="1200" b="0" i="0" u="none" baseline="0">
        <a:solidFill>
          <a:schemeClr val="dk1"/>
        </a:solidFill>
        <a:latin typeface="Times New Roman" pitchFamily="-84" charset="0"/>
        <a:ea typeface="ＭＳ Ｐゴシック" pitchFamily="-84" charset="-128"/>
        <a:sym typeface="Times New Roman" pitchFamily="-84" charset="0"/>
      </a:defRPr>
    </a:lvl2pPr>
    <a:lvl3pPr marL="914400" indent="0" algn="l" rtl="0" fontAlgn="base" latinLnBrk="1">
      <a:lnSpc>
        <a:spcPct val="100000"/>
      </a:lnSpc>
      <a:spcBef>
        <a:spcPct val="30000"/>
      </a:spcBef>
      <a:spcAft>
        <a:spcPct val="0"/>
      </a:spcAft>
      <a:buFontTx/>
      <a:buNone/>
      <a:defRPr sz="1200" b="0" i="0" u="none" baseline="0">
        <a:solidFill>
          <a:schemeClr val="dk1"/>
        </a:solidFill>
        <a:latin typeface="Times New Roman" pitchFamily="-84" charset="0"/>
        <a:ea typeface="ＭＳ Ｐゴシック" pitchFamily="-84" charset="-128"/>
        <a:sym typeface="Times New Roman" pitchFamily="-84" charset="0"/>
      </a:defRPr>
    </a:lvl3pPr>
    <a:lvl4pPr marL="1371600" indent="0" algn="l" rtl="0" fontAlgn="base" latinLnBrk="1">
      <a:lnSpc>
        <a:spcPct val="100000"/>
      </a:lnSpc>
      <a:spcBef>
        <a:spcPct val="30000"/>
      </a:spcBef>
      <a:spcAft>
        <a:spcPct val="0"/>
      </a:spcAft>
      <a:buFontTx/>
      <a:buNone/>
      <a:defRPr sz="1200" b="0" i="0" u="none" baseline="0">
        <a:solidFill>
          <a:schemeClr val="dk1"/>
        </a:solidFill>
        <a:latin typeface="Times New Roman" pitchFamily="-84" charset="0"/>
        <a:ea typeface="ＭＳ Ｐゴシック" pitchFamily="-84" charset="-128"/>
        <a:sym typeface="Times New Roman" pitchFamily="-84" charset="0"/>
      </a:defRPr>
    </a:lvl4pPr>
    <a:lvl5pPr marL="1828800" indent="0" algn="l" rtl="0" fontAlgn="base" latinLnBrk="1">
      <a:lnSpc>
        <a:spcPct val="100000"/>
      </a:lnSpc>
      <a:spcBef>
        <a:spcPct val="30000"/>
      </a:spcBef>
      <a:spcAft>
        <a:spcPct val="0"/>
      </a:spcAft>
      <a:buFontTx/>
      <a:buNone/>
      <a:defRPr sz="1200" b="0" i="0" u="none" baseline="0">
        <a:solidFill>
          <a:schemeClr val="dk1"/>
        </a:solidFill>
        <a:latin typeface="Times New Roman" pitchFamily="-84" charset="0"/>
        <a:ea typeface="ＭＳ Ｐゴシック" pitchFamily="-84" charset="-128"/>
        <a:sym typeface="Times New Roman" pitchFamily="-84" charset="0"/>
      </a:defRPr>
    </a:lvl5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9" name="TextBox 1048598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/>
          <a:p>
            <a:pPr lvl="0" algn="r" eaLnBrk="1" latinLnBrk="1" hangingPunct="1"/>
            <a:fld id="{566ABCEB-ACFC-4714-9973-3DA970169C29}" type="slidenum">
              <a:rPr lang="es-ES" altLang="en-US" sz="1200"/>
              <a:pPr lvl="0" algn="r" eaLnBrk="1" latinLnBrk="1" hangingPunct="1"/>
              <a:t>3</a:t>
            </a:fld>
            <a:endParaRPr lang="es-ES" altLang="en-US" sz="1200"/>
          </a:p>
        </p:txBody>
      </p:sp>
      <p:sp>
        <p:nvSpPr>
          <p:cNvPr id="1048600" name="Slide Image Placeholder 104859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endParaRPr/>
          </a:p>
        </p:txBody>
      </p:sp>
      <p:sp>
        <p:nvSpPr>
          <p:cNvPr id="1048601" name="Notes Placeholder 1048600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/>
          <a:p>
            <a:pPr lvl="0" eaLnBrk="1" latin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5159765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2" name="TextBox 1048671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/>
          <a:p>
            <a:pPr lvl="0" algn="r" eaLnBrk="1" latinLnBrk="1" hangingPunct="1"/>
            <a:fld id="{566ABCEB-ACFC-4714-9973-3DA970169C29}" type="slidenum">
              <a:rPr lang="es-ES" altLang="en-US" sz="1200"/>
              <a:pPr lvl="0" algn="r" eaLnBrk="1" latinLnBrk="1" hangingPunct="1"/>
              <a:t>12</a:t>
            </a:fld>
            <a:endParaRPr lang="es-ES" altLang="en-US" sz="1200"/>
          </a:p>
        </p:txBody>
      </p:sp>
      <p:sp>
        <p:nvSpPr>
          <p:cNvPr id="1048673" name="Slide Image Placeholder 104867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endParaRPr/>
          </a:p>
        </p:txBody>
      </p:sp>
      <p:sp>
        <p:nvSpPr>
          <p:cNvPr id="1048674" name="Notes Placeholder 1048673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/>
          <a:p>
            <a:pPr lvl="0" eaLnBrk="1" latin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2475415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9" name="TextBox 1048678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/>
          <a:p>
            <a:pPr lvl="0" algn="r" eaLnBrk="1" latinLnBrk="1" hangingPunct="1"/>
            <a:fld id="{566ABCEB-ACFC-4714-9973-3DA970169C29}" type="slidenum">
              <a:rPr lang="es-ES" altLang="en-US" sz="1200"/>
              <a:pPr lvl="0" algn="r" eaLnBrk="1" latinLnBrk="1" hangingPunct="1"/>
              <a:t>13</a:t>
            </a:fld>
            <a:endParaRPr lang="es-ES" altLang="en-US" sz="1200"/>
          </a:p>
        </p:txBody>
      </p:sp>
      <p:sp>
        <p:nvSpPr>
          <p:cNvPr id="1048680" name="Slide Image Placeholder 1048679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endParaRPr/>
          </a:p>
        </p:txBody>
      </p:sp>
      <p:sp>
        <p:nvSpPr>
          <p:cNvPr id="1048681" name="Notes Placeholder 1048680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/>
          <a:p>
            <a:pPr lvl="0" eaLnBrk="1" latin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0970839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5" name="TextBox 1048684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/>
          <a:p>
            <a:pPr lvl="0" algn="r" eaLnBrk="1" latinLnBrk="1" hangingPunct="1"/>
            <a:fld id="{566ABCEB-ACFC-4714-9973-3DA970169C29}" type="slidenum">
              <a:rPr lang="es-ES" altLang="en-US" sz="1200"/>
              <a:pPr lvl="0" algn="r" eaLnBrk="1" latinLnBrk="1" hangingPunct="1"/>
              <a:t>14</a:t>
            </a:fld>
            <a:endParaRPr lang="es-ES" altLang="en-US" sz="1200"/>
          </a:p>
        </p:txBody>
      </p:sp>
      <p:sp>
        <p:nvSpPr>
          <p:cNvPr id="1048686" name="Slide Image Placeholder 1048685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endParaRPr/>
          </a:p>
        </p:txBody>
      </p:sp>
      <p:sp>
        <p:nvSpPr>
          <p:cNvPr id="1048687" name="Notes Placeholder 1048686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/>
          <a:p>
            <a:pPr lvl="0" eaLnBrk="1" latin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5063991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6" name="TextBox 1048615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/>
          <a:p>
            <a:pPr lvl="0" algn="r" eaLnBrk="1" latinLnBrk="1" hangingPunct="1"/>
            <a:fld id="{566ABCEB-ACFC-4714-9973-3DA970169C29}" type="slidenum">
              <a:rPr lang="es-ES" altLang="en-US" sz="1200"/>
              <a:pPr lvl="0" algn="r" eaLnBrk="1" latinLnBrk="1" hangingPunct="1"/>
              <a:t>4</a:t>
            </a:fld>
            <a:endParaRPr lang="es-ES" altLang="en-US" sz="1200"/>
          </a:p>
        </p:txBody>
      </p:sp>
      <p:sp>
        <p:nvSpPr>
          <p:cNvPr id="1048617" name="Slide Image Placeholder 104861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endParaRPr/>
          </a:p>
        </p:txBody>
      </p:sp>
      <p:sp>
        <p:nvSpPr>
          <p:cNvPr id="1048618" name="Notes Placeholder 1048617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/>
          <a:p>
            <a:pPr lvl="0" eaLnBrk="1" latinLnBrk="1" hangingPunct="1"/>
            <a:endParaRPr lang="en-US" altLang="en-US">
              <a:latin typeface="Arial" pitchFamily="-84" charset="0"/>
              <a:ea typeface="Arial" pitchFamily="-8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86569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2" name="TextBox 1048621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/>
          <a:p>
            <a:pPr lvl="0" algn="r" eaLnBrk="1" latinLnBrk="1" hangingPunct="1"/>
            <a:fld id="{566ABCEB-ACFC-4714-9973-3DA970169C29}" type="slidenum">
              <a:rPr lang="es-ES" altLang="en-US" sz="1200"/>
              <a:pPr lvl="0" algn="r" eaLnBrk="1" latinLnBrk="1" hangingPunct="1"/>
              <a:t>5</a:t>
            </a:fld>
            <a:endParaRPr lang="es-ES" altLang="en-US" sz="1200"/>
          </a:p>
        </p:txBody>
      </p:sp>
      <p:sp>
        <p:nvSpPr>
          <p:cNvPr id="1048623" name="Slide Image Placeholder 104862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endParaRPr/>
          </a:p>
        </p:txBody>
      </p:sp>
      <p:sp>
        <p:nvSpPr>
          <p:cNvPr id="1048624" name="Notes Placeholder 1048623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/>
          <a:p>
            <a:pPr lvl="0" eaLnBrk="1" latin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4598702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8" name="TextBox 1048627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/>
          <a:p>
            <a:pPr lvl="0" algn="r" eaLnBrk="1" latinLnBrk="1" hangingPunct="1"/>
            <a:fld id="{566ABCEB-ACFC-4714-9973-3DA970169C29}" type="slidenum">
              <a:rPr lang="es-ES" altLang="en-US" sz="1200"/>
              <a:pPr lvl="0" algn="r" eaLnBrk="1" latinLnBrk="1" hangingPunct="1"/>
              <a:t>6</a:t>
            </a:fld>
            <a:endParaRPr lang="es-ES" altLang="en-US" sz="1200"/>
          </a:p>
        </p:txBody>
      </p:sp>
      <p:sp>
        <p:nvSpPr>
          <p:cNvPr id="1048629" name="Slide Image Placeholder 104862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endParaRPr/>
          </a:p>
        </p:txBody>
      </p:sp>
      <p:sp>
        <p:nvSpPr>
          <p:cNvPr id="1048630" name="Notes Placeholder 1048629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/>
          <a:p>
            <a:pPr lvl="0" eaLnBrk="1" latin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579166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2" name="TextBox 1048641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/>
          <a:p>
            <a:pPr lvl="0" algn="r" eaLnBrk="1" latinLnBrk="1" hangingPunct="1"/>
            <a:fld id="{566ABCEB-ACFC-4714-9973-3DA970169C29}" type="slidenum">
              <a:rPr lang="es-ES" altLang="en-US" sz="1200"/>
              <a:pPr lvl="0" algn="r" eaLnBrk="1" latinLnBrk="1" hangingPunct="1"/>
              <a:t>7</a:t>
            </a:fld>
            <a:endParaRPr lang="es-ES" altLang="en-US" sz="1200"/>
          </a:p>
        </p:txBody>
      </p:sp>
      <p:sp>
        <p:nvSpPr>
          <p:cNvPr id="1048643" name="Slide Image Placeholder 1048642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endParaRPr/>
          </a:p>
        </p:txBody>
      </p:sp>
      <p:sp>
        <p:nvSpPr>
          <p:cNvPr id="1048644" name="Notes Placeholder 1048643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/>
          <a:p>
            <a:pPr lvl="0" eaLnBrk="1" latin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20875223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8" name="TextBox 1048647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/>
          <a:p>
            <a:pPr lvl="0" algn="r" eaLnBrk="1" latinLnBrk="1" hangingPunct="1"/>
            <a:fld id="{566ABCEB-ACFC-4714-9973-3DA970169C29}" type="slidenum">
              <a:rPr lang="es-ES" altLang="en-US" sz="1200"/>
              <a:pPr lvl="0" algn="r" eaLnBrk="1" latinLnBrk="1" hangingPunct="1"/>
              <a:t>8</a:t>
            </a:fld>
            <a:endParaRPr lang="es-ES" altLang="en-US" sz="1200"/>
          </a:p>
        </p:txBody>
      </p:sp>
      <p:sp>
        <p:nvSpPr>
          <p:cNvPr id="1048649" name="Slide Image Placeholder 1048648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endParaRPr/>
          </a:p>
        </p:txBody>
      </p:sp>
      <p:sp>
        <p:nvSpPr>
          <p:cNvPr id="1048650" name="Notes Placeholder 1048649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/>
          <a:p>
            <a:pPr lvl="0" eaLnBrk="1" latin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7861761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4" name="TextBox 1048653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/>
          <a:p>
            <a:pPr lvl="0" algn="r" eaLnBrk="1" latinLnBrk="1" hangingPunct="1"/>
            <a:fld id="{566ABCEB-ACFC-4714-9973-3DA970169C29}" type="slidenum">
              <a:rPr lang="es-ES" altLang="en-US" sz="1200"/>
              <a:pPr lvl="0" algn="r" eaLnBrk="1" latinLnBrk="1" hangingPunct="1"/>
              <a:t>9</a:t>
            </a:fld>
            <a:endParaRPr lang="es-ES" altLang="en-US" sz="1200"/>
          </a:p>
        </p:txBody>
      </p:sp>
      <p:sp>
        <p:nvSpPr>
          <p:cNvPr id="1048655" name="Slide Image Placeholder 1048654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endParaRPr/>
          </a:p>
        </p:txBody>
      </p:sp>
      <p:sp>
        <p:nvSpPr>
          <p:cNvPr id="1048656" name="Notes Placeholder 1048655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/>
          <a:p>
            <a:pPr lvl="0" eaLnBrk="1" latin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321741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0" name="TextBox 1048659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/>
          <a:p>
            <a:pPr lvl="0" algn="r" eaLnBrk="1" latinLnBrk="1" hangingPunct="1"/>
            <a:fld id="{566ABCEB-ACFC-4714-9973-3DA970169C29}" type="slidenum">
              <a:rPr lang="es-ES" altLang="en-US" sz="1200"/>
              <a:pPr lvl="0" algn="r" eaLnBrk="1" latinLnBrk="1" hangingPunct="1"/>
              <a:t>10</a:t>
            </a:fld>
            <a:endParaRPr lang="es-ES" altLang="en-US" sz="1200"/>
          </a:p>
        </p:txBody>
      </p:sp>
      <p:sp>
        <p:nvSpPr>
          <p:cNvPr id="1048661" name="Slide Image Placeholder 1048660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endParaRPr/>
          </a:p>
        </p:txBody>
      </p:sp>
      <p:sp>
        <p:nvSpPr>
          <p:cNvPr id="1048662" name="Notes Placeholder 1048661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/>
          <a:p>
            <a:pPr lvl="0" eaLnBrk="1" latin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4583347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6" name="TextBox 1048665"/>
          <p:cNvSpPr txBox="1"/>
          <p:nvPr/>
        </p:nvSpPr>
        <p:spPr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b"/>
          <a:lstStyle/>
          <a:p>
            <a:pPr lvl="0" algn="r" eaLnBrk="1" latinLnBrk="1" hangingPunct="1"/>
            <a:fld id="{566ABCEB-ACFC-4714-9973-3DA970169C29}" type="slidenum">
              <a:rPr lang="es-ES" altLang="en-US" sz="1200"/>
              <a:pPr lvl="0" algn="r" eaLnBrk="1" latinLnBrk="1" hangingPunct="1"/>
              <a:t>11</a:t>
            </a:fld>
            <a:endParaRPr lang="es-ES" altLang="en-US" sz="1200"/>
          </a:p>
        </p:txBody>
      </p:sp>
      <p:sp>
        <p:nvSpPr>
          <p:cNvPr id="1048667" name="Slide Image Placeholder 1048666"/>
          <p:cNvSpPr>
            <a:spLocks noGrp="1" noRot="1" noChangeAspec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endParaRPr/>
          </a:p>
        </p:txBody>
      </p:sp>
      <p:sp>
        <p:nvSpPr>
          <p:cNvPr id="1048668" name="Notes Placeholder 1048667"/>
          <p:cNvSpPr>
            <a:spLocks noGrp="1"/>
          </p:cNvSpPr>
          <p:nvPr>
            <p:ph type="body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/>
          <a:p>
            <a:pPr lvl="0" eaLnBrk="1" latin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660315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>
  <p:cSld>
    <p:bg bwMode="ltGray">
      <p:bgPr>
        <a:solidFill>
          <a:srgbClr val="906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8" name="Rectangle 1048687" descr="Canvas"/>
          <p:cNvSpPr/>
          <p:nvPr/>
        </p:nvSpPr>
        <p:spPr bwMode="white">
          <a:xfrm>
            <a:off x="528637" y="201612"/>
            <a:ext cx="8397875" cy="6467475"/>
          </a:xfrm>
          <a:prstGeom prst="rect">
            <a:avLst/>
          </a:prstGeom>
          <a:blipFill rotWithShape="0">
            <a:blip r:embed="rId2">
              <a:alphaModFix/>
            </a:blip>
            <a:srcRect/>
            <a:tile tx="0" ty="0" sx="100000" sy="100000" flip="none" algn="tl"/>
          </a:blipFill>
          <a:ln>
            <a:noFill/>
          </a:ln>
        </p:spPr>
        <p:txBody>
          <a:bodyPr vert="horz" wrap="none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ctr" eaLnBrk="1" latinLnBrk="1" hangingPunct="1"/>
            <a:endParaRPr lang="en-US" altLang="en-US"/>
          </a:p>
        </p:txBody>
      </p:sp>
      <p:pic>
        <p:nvPicPr>
          <p:cNvPr id="2097161" name="Picture 2097160" descr="minispir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 bwMode="ltGray">
          <a:xfrm>
            <a:off x="0" y="50800"/>
            <a:ext cx="1181100" cy="4286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689" name="Rectangle 1048688" descr="Canvas"/>
          <p:cNvSpPr/>
          <p:nvPr/>
        </p:nvSpPr>
        <p:spPr bwMode="white">
          <a:xfrm>
            <a:off x="596900" y="4130675"/>
            <a:ext cx="1041400" cy="457200"/>
          </a:xfrm>
          <a:prstGeom prst="rect">
            <a:avLst/>
          </a:prstGeom>
          <a:blipFill rotWithShape="0">
            <a:blip r:embed="rId2">
              <a:alphaModFix/>
            </a:blip>
            <a:srcRect/>
            <a:tile tx="0" ty="0" sx="100000" sy="100000" flip="none" algn="tl"/>
          </a:blipFill>
          <a:ln>
            <a:noFill/>
          </a:ln>
        </p:spPr>
        <p:txBody>
          <a:bodyPr vert="horz" wrap="none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ctr" eaLnBrk="1" latinLnBrk="1" hangingPunct="1"/>
            <a:endParaRPr lang="en-US" altLang="en-US"/>
          </a:p>
        </p:txBody>
      </p:sp>
      <p:pic>
        <p:nvPicPr>
          <p:cNvPr id="2097162" name="Picture 2097161" descr="minispir"/>
          <p:cNvPicPr>
            <a:picLocks/>
          </p:cNvPicPr>
          <p:nvPr/>
        </p:nvPicPr>
        <p:blipFill>
          <a:blip r:embed="rId3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690" name="Date Placeholder 1048689"/>
          <p:cNvSpPr>
            <a:spLocks noGrp="1"/>
          </p:cNvSpPr>
          <p:nvPr>
            <p:ph type="dt" sz="quarter" idx="2"/>
          </p:nvPr>
        </p:nvSpPr>
        <p:spPr>
          <a:xfrm>
            <a:off x="1084262" y="6096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eaLnBrk="1" latinLnBrk="1" hangingPunct="1"/>
            <a:endParaRPr lang="es-ES" altLang="en-US" sz="1400"/>
          </a:p>
        </p:txBody>
      </p:sp>
      <p:sp>
        <p:nvSpPr>
          <p:cNvPr id="1048691" name="Footer Placeholder 1048690"/>
          <p:cNvSpPr>
            <a:spLocks noGrp="1"/>
          </p:cNvSpPr>
          <p:nvPr>
            <p:ph type="ftr" sz="quarter" idx="3"/>
          </p:nvPr>
        </p:nvSpPr>
        <p:spPr>
          <a:xfrm>
            <a:off x="3522662" y="6096000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ctr" eaLnBrk="1" latinLnBrk="1" hangingPunct="1"/>
            <a:endParaRPr lang="es-ES" altLang="en-US" sz="1400"/>
          </a:p>
        </p:txBody>
      </p:sp>
      <p:sp>
        <p:nvSpPr>
          <p:cNvPr id="1048692" name="Slide Number Placeholder 1048691"/>
          <p:cNvSpPr>
            <a:spLocks noGrp="1"/>
          </p:cNvSpPr>
          <p:nvPr>
            <p:ph type="sldNum" sz="quarter" idx="4"/>
          </p:nvPr>
        </p:nvSpPr>
        <p:spPr>
          <a:xfrm>
            <a:off x="6951662" y="6096000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ES" altLang="en-US" sz="1400"/>
              <a:pPr lvl="0" algn="r" eaLnBrk="1" latinLnBrk="1" hangingPunct="1"/>
              <a:t>‹#›</a:t>
            </a:fld>
            <a:endParaRPr lang="es-ES" altLang="en-US" sz="1400"/>
          </a:p>
        </p:txBody>
      </p:sp>
      <p:sp>
        <p:nvSpPr>
          <p:cNvPr id="1048693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1625600" y="3886200"/>
            <a:ext cx="6400800" cy="1771650"/>
          </a:xfrm>
        </p:spPr>
        <p:txBody>
          <a:bodyPr/>
          <a:lstStyle>
            <a:lvl1pPr marL="0" indent="0" algn="ctr">
              <a:buFontTx/>
              <a:buNone/>
            </a:lvl1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1048694" name="Rectangle 6"/>
          <p:cNvSpPr>
            <a:spLocks noGrp="1" noChangeArrowheads="1"/>
          </p:cNvSpPr>
          <p:nvPr>
            <p:ph type="ctrTitle"/>
          </p:nvPr>
        </p:nvSpPr>
        <p:spPr>
          <a:xfrm>
            <a:off x="914400" y="2057400"/>
            <a:ext cx="7721600" cy="1143000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4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48735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48736" name="Date Placeholder 1048735"/>
          <p:cNvSpPr>
            <a:spLocks noGrp="1"/>
          </p:cNvSpPr>
          <p:nvPr>
            <p:ph type="dt" sz="half" idx="2"/>
          </p:nvPr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eaLnBrk="1" latinLnBrk="1" hangingPunct="1"/>
            <a:endParaRPr lang="es-ES" altLang="en-US" sz="1400"/>
          </a:p>
        </p:txBody>
      </p:sp>
      <p:sp>
        <p:nvSpPr>
          <p:cNvPr id="1048737" name="Slide Number Placeholder 1048736"/>
          <p:cNvSpPr>
            <a:spLocks noGrp="1"/>
          </p:cNvSpPr>
          <p:nvPr>
            <p:ph type="sldNum" sz="quarter" idx="4"/>
          </p:nvPr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ES" altLang="en-US" sz="1400"/>
              <a:pPr lvl="0" algn="r" eaLnBrk="1" latinLnBrk="1" hangingPunct="1"/>
              <a:t>‹#›</a:t>
            </a:fld>
            <a:endParaRPr lang="es-ES" altLang="en-US" sz="1400"/>
          </a:p>
        </p:txBody>
      </p:sp>
      <p:sp>
        <p:nvSpPr>
          <p:cNvPr id="1048738" name="Footer Placeholder 1048737"/>
          <p:cNvSpPr>
            <a:spLocks noGrp="1"/>
          </p:cNvSpPr>
          <p:nvPr>
            <p:ph type="ftr" sz="quarter" idx="3"/>
          </p:nvPr>
        </p:nvSpPr>
        <p:spPr>
          <a:xfrm>
            <a:off x="3452812" y="610711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ctr" eaLnBrk="1" latinLnBrk="1" hangingPunct="1"/>
            <a:endParaRPr lang="es-ES" altLang="en-US" sz="140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7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48708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066800" y="381000"/>
            <a:ext cx="5562600" cy="54864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48709" name="Date Placeholder 1048708"/>
          <p:cNvSpPr>
            <a:spLocks noGrp="1"/>
          </p:cNvSpPr>
          <p:nvPr>
            <p:ph type="dt" sz="half" idx="2"/>
          </p:nvPr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eaLnBrk="1" latinLnBrk="1" hangingPunct="1"/>
            <a:endParaRPr lang="es-ES" altLang="en-US" sz="1400"/>
          </a:p>
        </p:txBody>
      </p:sp>
      <p:sp>
        <p:nvSpPr>
          <p:cNvPr id="1048710" name="Slide Number Placeholder 1048709"/>
          <p:cNvSpPr>
            <a:spLocks noGrp="1"/>
          </p:cNvSpPr>
          <p:nvPr>
            <p:ph type="sldNum" sz="quarter" idx="4"/>
          </p:nvPr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ES" altLang="en-US" sz="1400"/>
              <a:pPr lvl="0" algn="r" eaLnBrk="1" latinLnBrk="1" hangingPunct="1"/>
              <a:t>‹#›</a:t>
            </a:fld>
            <a:endParaRPr lang="es-ES" altLang="en-US" sz="1400"/>
          </a:p>
        </p:txBody>
      </p:sp>
      <p:sp>
        <p:nvSpPr>
          <p:cNvPr id="1048711" name="Footer Placeholder 1048710"/>
          <p:cNvSpPr>
            <a:spLocks noGrp="1"/>
          </p:cNvSpPr>
          <p:nvPr>
            <p:ph type="ftr" sz="quarter" idx="3"/>
          </p:nvPr>
        </p:nvSpPr>
        <p:spPr>
          <a:xfrm>
            <a:off x="3452812" y="610711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ctr" eaLnBrk="1" latinLnBrk="1" hangingPunct="1"/>
            <a:endParaRPr lang="es-ES" altLang="en-US" sz="140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ítulo y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1" name="1 Título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48592" name="2 Marcador de tabla"/>
          <p:cNvSpPr>
            <a:spLocks noGrp="1"/>
          </p:cNvSpPr>
          <p:nvPr>
            <p:ph type="tbl" idx="1"/>
          </p:nvPr>
        </p:nvSpPr>
        <p:spPr>
          <a:xfrm>
            <a:off x="1066800" y="1752600"/>
            <a:ext cx="76200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0"/>
              <a:cs typeface="+mn-cs"/>
            </a:endParaRPr>
          </a:p>
        </p:txBody>
      </p:sp>
      <p:sp>
        <p:nvSpPr>
          <p:cNvPr id="1048593" name="Date Placeholder 1048592"/>
          <p:cNvSpPr>
            <a:spLocks noGrp="1"/>
          </p:cNvSpPr>
          <p:nvPr>
            <p:ph type="dt" sz="half" idx="2"/>
          </p:nvPr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eaLnBrk="1" latinLnBrk="1" hangingPunct="1"/>
            <a:endParaRPr lang="es-ES" altLang="en-US" sz="1400"/>
          </a:p>
        </p:txBody>
      </p:sp>
      <p:sp>
        <p:nvSpPr>
          <p:cNvPr id="1048594" name="Slide Number Placeholder 1048593"/>
          <p:cNvSpPr>
            <a:spLocks noGrp="1"/>
          </p:cNvSpPr>
          <p:nvPr>
            <p:ph type="sldNum" sz="quarter" idx="4"/>
          </p:nvPr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ES" altLang="en-US" sz="1400"/>
              <a:pPr lvl="0" algn="r" eaLnBrk="1" latinLnBrk="1" hangingPunct="1"/>
              <a:t>‹#›</a:t>
            </a:fld>
            <a:endParaRPr lang="es-ES" altLang="en-US" sz="1400"/>
          </a:p>
        </p:txBody>
      </p:sp>
      <p:sp>
        <p:nvSpPr>
          <p:cNvPr id="1048595" name="Footer Placeholder 1048594"/>
          <p:cNvSpPr>
            <a:spLocks noGrp="1"/>
          </p:cNvSpPr>
          <p:nvPr>
            <p:ph type="ftr" sz="quarter" idx="3"/>
          </p:nvPr>
        </p:nvSpPr>
        <p:spPr>
          <a:xfrm>
            <a:off x="3452812" y="610711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ctr" eaLnBrk="1" latinLnBrk="1" hangingPunct="1"/>
            <a:endParaRPr lang="es-ES" altLang="en-US" sz="140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ítulo, text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1 Título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48603" name="2 Marcador de texto"/>
          <p:cNvSpPr>
            <a:spLocks noGrp="1"/>
          </p:cNvSpPr>
          <p:nvPr>
            <p:ph type="body"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48604" name="3 Marcador de contenido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48605" name="Date Placeholder 1048604"/>
          <p:cNvSpPr>
            <a:spLocks noGrp="1"/>
          </p:cNvSpPr>
          <p:nvPr>
            <p:ph type="dt" sz="half" idx="2"/>
          </p:nvPr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eaLnBrk="1" latinLnBrk="1" hangingPunct="1"/>
            <a:endParaRPr lang="es-ES" altLang="en-US" sz="1400"/>
          </a:p>
        </p:txBody>
      </p:sp>
      <p:sp>
        <p:nvSpPr>
          <p:cNvPr id="1048606" name="Slide Number Placeholder 1048605"/>
          <p:cNvSpPr>
            <a:spLocks noGrp="1"/>
          </p:cNvSpPr>
          <p:nvPr>
            <p:ph type="sldNum" sz="quarter" idx="4"/>
          </p:nvPr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ES" altLang="en-US" sz="1400"/>
              <a:pPr lvl="0" algn="r" eaLnBrk="1" latinLnBrk="1" hangingPunct="1"/>
              <a:t>‹#›</a:t>
            </a:fld>
            <a:endParaRPr lang="es-ES" altLang="en-US" sz="1400"/>
          </a:p>
        </p:txBody>
      </p:sp>
      <p:sp>
        <p:nvSpPr>
          <p:cNvPr id="1048607" name="Footer Placeholder 1048606"/>
          <p:cNvSpPr>
            <a:spLocks noGrp="1"/>
          </p:cNvSpPr>
          <p:nvPr>
            <p:ph type="ftr" sz="quarter" idx="3"/>
          </p:nvPr>
        </p:nvSpPr>
        <p:spPr>
          <a:xfrm>
            <a:off x="3452812" y="610711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ctr" eaLnBrk="1" latinLnBrk="1" hangingPunct="1"/>
            <a:endParaRPr lang="es-ES" altLang="en-US" sz="140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12159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630073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495209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4726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7395503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51390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48584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48585" name="Date Placeholder 1048584"/>
          <p:cNvSpPr>
            <a:spLocks noGrp="1"/>
          </p:cNvSpPr>
          <p:nvPr>
            <p:ph type="dt" sz="half" idx="2"/>
          </p:nvPr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eaLnBrk="1" latinLnBrk="1" hangingPunct="1"/>
            <a:endParaRPr lang="es-ES" altLang="en-US" sz="1400"/>
          </a:p>
        </p:txBody>
      </p:sp>
      <p:sp>
        <p:nvSpPr>
          <p:cNvPr id="1048586" name="Slide Number Placeholder 1048585"/>
          <p:cNvSpPr>
            <a:spLocks noGrp="1"/>
          </p:cNvSpPr>
          <p:nvPr>
            <p:ph type="sldNum" sz="quarter" idx="4"/>
          </p:nvPr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ES" altLang="en-US" sz="1400"/>
              <a:pPr lvl="0" algn="r" eaLnBrk="1" latinLnBrk="1" hangingPunct="1"/>
              <a:t>‹#›</a:t>
            </a:fld>
            <a:endParaRPr lang="es-ES" altLang="en-US" sz="1400"/>
          </a:p>
        </p:txBody>
      </p:sp>
      <p:sp>
        <p:nvSpPr>
          <p:cNvPr id="1048587" name="Footer Placeholder 1048586"/>
          <p:cNvSpPr>
            <a:spLocks noGrp="1"/>
          </p:cNvSpPr>
          <p:nvPr>
            <p:ph type="ftr" sz="quarter" idx="3"/>
          </p:nvPr>
        </p:nvSpPr>
        <p:spPr>
          <a:xfrm>
            <a:off x="3452812" y="610711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ctr" eaLnBrk="1" latinLnBrk="1" hangingPunct="1"/>
            <a:endParaRPr lang="es-ES" altLang="en-US" sz="1400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09447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914570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90845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677060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9DE2B-809A-466D-963D-6216A6F706C9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12/11/2020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9A06D1-F76B-4823-8608-D5B6233E0C9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21938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8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48719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48720" name="Date Placeholder 1048719"/>
          <p:cNvSpPr>
            <a:spLocks noGrp="1"/>
          </p:cNvSpPr>
          <p:nvPr>
            <p:ph type="dt" sz="half" idx="2"/>
          </p:nvPr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eaLnBrk="1" latinLnBrk="1" hangingPunct="1"/>
            <a:endParaRPr lang="es-ES" altLang="en-US" sz="1400"/>
          </a:p>
        </p:txBody>
      </p:sp>
      <p:sp>
        <p:nvSpPr>
          <p:cNvPr id="1048721" name="Slide Number Placeholder 1048720"/>
          <p:cNvSpPr>
            <a:spLocks noGrp="1"/>
          </p:cNvSpPr>
          <p:nvPr>
            <p:ph type="sldNum" sz="quarter" idx="4"/>
          </p:nvPr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ES" altLang="en-US" sz="1400"/>
              <a:pPr lvl="0" algn="r" eaLnBrk="1" latinLnBrk="1" hangingPunct="1"/>
              <a:t>‹#›</a:t>
            </a:fld>
            <a:endParaRPr lang="es-ES" altLang="en-US" sz="1400"/>
          </a:p>
        </p:txBody>
      </p:sp>
      <p:sp>
        <p:nvSpPr>
          <p:cNvPr id="1048722" name="Footer Placeholder 1048721"/>
          <p:cNvSpPr>
            <a:spLocks noGrp="1"/>
          </p:cNvSpPr>
          <p:nvPr>
            <p:ph type="ftr" sz="quarter" idx="3"/>
          </p:nvPr>
        </p:nvSpPr>
        <p:spPr>
          <a:xfrm>
            <a:off x="3452812" y="610711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ctr" eaLnBrk="1" latinLnBrk="1" hangingPunct="1"/>
            <a:endParaRPr lang="es-ES" altLang="en-US" sz="140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9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48740" name="2 Marcador de contenido"/>
          <p:cNvSpPr>
            <a:spLocks noGrp="1"/>
          </p:cNvSpPr>
          <p:nvPr>
            <p:ph sz="half" idx="1"/>
          </p:nvPr>
        </p:nvSpPr>
        <p:spPr>
          <a:xfrm>
            <a:off x="10668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48741" name="3 Marcador de contenido"/>
          <p:cNvSpPr>
            <a:spLocks noGrp="1"/>
          </p:cNvSpPr>
          <p:nvPr>
            <p:ph sz="half" idx="2"/>
          </p:nvPr>
        </p:nvSpPr>
        <p:spPr>
          <a:xfrm>
            <a:off x="4953000" y="1752600"/>
            <a:ext cx="37338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48742" name="Date Placeholder 1048741"/>
          <p:cNvSpPr>
            <a:spLocks noGrp="1"/>
          </p:cNvSpPr>
          <p:nvPr>
            <p:ph type="dt" sz="half" idx="2"/>
          </p:nvPr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eaLnBrk="1" latinLnBrk="1" hangingPunct="1"/>
            <a:endParaRPr lang="es-ES" altLang="en-US" sz="1400"/>
          </a:p>
        </p:txBody>
      </p:sp>
      <p:sp>
        <p:nvSpPr>
          <p:cNvPr id="1048743" name="Slide Number Placeholder 1048742"/>
          <p:cNvSpPr>
            <a:spLocks noGrp="1"/>
          </p:cNvSpPr>
          <p:nvPr>
            <p:ph type="sldNum" sz="quarter" idx="4"/>
          </p:nvPr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ES" altLang="en-US" sz="1400"/>
              <a:pPr lvl="0" algn="r" eaLnBrk="1" latinLnBrk="1" hangingPunct="1"/>
              <a:t>‹#›</a:t>
            </a:fld>
            <a:endParaRPr lang="es-ES" altLang="en-US" sz="1400"/>
          </a:p>
        </p:txBody>
      </p:sp>
      <p:sp>
        <p:nvSpPr>
          <p:cNvPr id="1048744" name="Footer Placeholder 1048743"/>
          <p:cNvSpPr>
            <a:spLocks noGrp="1"/>
          </p:cNvSpPr>
          <p:nvPr>
            <p:ph type="ftr" sz="quarter" idx="3"/>
          </p:nvPr>
        </p:nvSpPr>
        <p:spPr>
          <a:xfrm>
            <a:off x="3452812" y="610711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ctr" eaLnBrk="1" latinLnBrk="1" hangingPunct="1"/>
            <a:endParaRPr lang="es-ES" altLang="en-US" sz="140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23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48724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48725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48726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48727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48728" name="Date Placeholder 1048727"/>
          <p:cNvSpPr>
            <a:spLocks noGrp="1"/>
          </p:cNvSpPr>
          <p:nvPr>
            <p:ph type="dt" sz="half" idx="2"/>
          </p:nvPr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eaLnBrk="1" latinLnBrk="1" hangingPunct="1"/>
            <a:endParaRPr lang="es-ES" altLang="en-US" sz="1400"/>
          </a:p>
        </p:txBody>
      </p:sp>
      <p:sp>
        <p:nvSpPr>
          <p:cNvPr id="1048729" name="Slide Number Placeholder 1048728"/>
          <p:cNvSpPr>
            <a:spLocks noGrp="1"/>
          </p:cNvSpPr>
          <p:nvPr>
            <p:ph type="sldNum" sz="quarter" idx="4"/>
          </p:nvPr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ES" altLang="en-US" sz="1400"/>
              <a:pPr lvl="0" algn="r" eaLnBrk="1" latinLnBrk="1" hangingPunct="1"/>
              <a:t>‹#›</a:t>
            </a:fld>
            <a:endParaRPr lang="es-ES" altLang="en-US" sz="1400"/>
          </a:p>
        </p:txBody>
      </p:sp>
      <p:sp>
        <p:nvSpPr>
          <p:cNvPr id="1048730" name="Footer Placeholder 1048729"/>
          <p:cNvSpPr>
            <a:spLocks noGrp="1"/>
          </p:cNvSpPr>
          <p:nvPr>
            <p:ph type="ftr" sz="quarter" idx="3"/>
          </p:nvPr>
        </p:nvSpPr>
        <p:spPr>
          <a:xfrm>
            <a:off x="3452812" y="610711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ctr" eaLnBrk="1" latinLnBrk="1" hangingPunct="1"/>
            <a:endParaRPr lang="es-ES" altLang="en-US" sz="140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3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48704" name="Date Placeholder 1048703"/>
          <p:cNvSpPr>
            <a:spLocks noGrp="1"/>
          </p:cNvSpPr>
          <p:nvPr>
            <p:ph type="dt" sz="half" idx="2"/>
          </p:nvPr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eaLnBrk="1" latinLnBrk="1" hangingPunct="1"/>
            <a:endParaRPr lang="es-ES" altLang="en-US" sz="1400"/>
          </a:p>
        </p:txBody>
      </p:sp>
      <p:sp>
        <p:nvSpPr>
          <p:cNvPr id="1048705" name="Slide Number Placeholder 1048704"/>
          <p:cNvSpPr>
            <a:spLocks noGrp="1"/>
          </p:cNvSpPr>
          <p:nvPr>
            <p:ph type="sldNum" sz="quarter" idx="4"/>
          </p:nvPr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ES" altLang="en-US" sz="1400"/>
              <a:pPr lvl="0" algn="r" eaLnBrk="1" latinLnBrk="1" hangingPunct="1"/>
              <a:t>‹#›</a:t>
            </a:fld>
            <a:endParaRPr lang="es-ES" altLang="en-US" sz="1400"/>
          </a:p>
        </p:txBody>
      </p:sp>
      <p:sp>
        <p:nvSpPr>
          <p:cNvPr id="1048706" name="Footer Placeholder 1048705"/>
          <p:cNvSpPr>
            <a:spLocks noGrp="1"/>
          </p:cNvSpPr>
          <p:nvPr>
            <p:ph type="ftr" sz="quarter" idx="3"/>
          </p:nvPr>
        </p:nvSpPr>
        <p:spPr>
          <a:xfrm>
            <a:off x="3452812" y="610711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ctr" eaLnBrk="1" latinLnBrk="1" hangingPunct="1"/>
            <a:endParaRPr lang="es-ES" altLang="en-US" sz="140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31" name="Date Placeholder 1048730"/>
          <p:cNvSpPr>
            <a:spLocks noGrp="1"/>
          </p:cNvSpPr>
          <p:nvPr>
            <p:ph type="dt" sz="half" idx="2"/>
          </p:nvPr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eaLnBrk="1" latinLnBrk="1" hangingPunct="1"/>
            <a:endParaRPr lang="es-ES" altLang="en-US" sz="1400"/>
          </a:p>
        </p:txBody>
      </p:sp>
      <p:sp>
        <p:nvSpPr>
          <p:cNvPr id="1048732" name="Slide Number Placeholder 1048731"/>
          <p:cNvSpPr>
            <a:spLocks noGrp="1"/>
          </p:cNvSpPr>
          <p:nvPr>
            <p:ph type="sldNum" sz="quarter" idx="4"/>
          </p:nvPr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ES" altLang="en-US" sz="1400"/>
              <a:pPr lvl="0" algn="r" eaLnBrk="1" latinLnBrk="1" hangingPunct="1"/>
              <a:t>‹#›</a:t>
            </a:fld>
            <a:endParaRPr lang="es-ES" altLang="en-US" sz="1400"/>
          </a:p>
        </p:txBody>
      </p:sp>
      <p:sp>
        <p:nvSpPr>
          <p:cNvPr id="1048733" name="Footer Placeholder 1048732"/>
          <p:cNvSpPr>
            <a:spLocks noGrp="1"/>
          </p:cNvSpPr>
          <p:nvPr>
            <p:ph type="ftr" sz="quarter" idx="3"/>
          </p:nvPr>
        </p:nvSpPr>
        <p:spPr>
          <a:xfrm>
            <a:off x="3452812" y="610711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ctr" eaLnBrk="1" latinLnBrk="1" hangingPunct="1"/>
            <a:endParaRPr lang="es-ES" altLang="en-US" sz="140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45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48746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1048747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48748" name="Date Placeholder 1048747"/>
          <p:cNvSpPr>
            <a:spLocks noGrp="1"/>
          </p:cNvSpPr>
          <p:nvPr>
            <p:ph type="dt" sz="half" idx="2"/>
          </p:nvPr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eaLnBrk="1" latinLnBrk="1" hangingPunct="1"/>
            <a:endParaRPr lang="es-ES" altLang="en-US" sz="1400"/>
          </a:p>
        </p:txBody>
      </p:sp>
      <p:sp>
        <p:nvSpPr>
          <p:cNvPr id="1048749" name="Slide Number Placeholder 1048748"/>
          <p:cNvSpPr>
            <a:spLocks noGrp="1"/>
          </p:cNvSpPr>
          <p:nvPr>
            <p:ph type="sldNum" sz="quarter" idx="4"/>
          </p:nvPr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ES" altLang="en-US" sz="1400"/>
              <a:pPr lvl="0" algn="r" eaLnBrk="1" latinLnBrk="1" hangingPunct="1"/>
              <a:t>‹#›</a:t>
            </a:fld>
            <a:endParaRPr lang="es-ES" altLang="en-US" sz="1400"/>
          </a:p>
        </p:txBody>
      </p:sp>
      <p:sp>
        <p:nvSpPr>
          <p:cNvPr id="1048750" name="Footer Placeholder 1048749"/>
          <p:cNvSpPr>
            <a:spLocks noGrp="1"/>
          </p:cNvSpPr>
          <p:nvPr>
            <p:ph type="ftr" sz="quarter" idx="3"/>
          </p:nvPr>
        </p:nvSpPr>
        <p:spPr>
          <a:xfrm>
            <a:off x="3452812" y="610711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ctr" eaLnBrk="1" latinLnBrk="1" hangingPunct="1"/>
            <a:endParaRPr lang="es-ES" altLang="en-US" sz="140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1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104871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en-US" sz="3200" b="0" i="0" u="none" strike="noStrike" kern="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ＭＳ Ｐゴシック" charset="0"/>
              <a:cs typeface="+mn-cs"/>
            </a:endParaRPr>
          </a:p>
        </p:txBody>
      </p:sp>
      <p:sp>
        <p:nvSpPr>
          <p:cNvPr id="104871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048715" name="Date Placeholder 1048714"/>
          <p:cNvSpPr>
            <a:spLocks noGrp="1"/>
          </p:cNvSpPr>
          <p:nvPr>
            <p:ph type="dt" sz="half" idx="2"/>
          </p:nvPr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eaLnBrk="1" latinLnBrk="1" hangingPunct="1"/>
            <a:endParaRPr lang="es-ES" altLang="en-US" sz="1400"/>
          </a:p>
        </p:txBody>
      </p:sp>
      <p:sp>
        <p:nvSpPr>
          <p:cNvPr id="1048716" name="Slide Number Placeholder 1048715"/>
          <p:cNvSpPr>
            <a:spLocks noGrp="1"/>
          </p:cNvSpPr>
          <p:nvPr>
            <p:ph type="sldNum" sz="quarter" idx="4"/>
          </p:nvPr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ES" altLang="en-US" sz="1400"/>
              <a:pPr lvl="0" algn="r" eaLnBrk="1" latinLnBrk="1" hangingPunct="1"/>
              <a:t>‹#›</a:t>
            </a:fld>
            <a:endParaRPr lang="es-ES" altLang="en-US" sz="1400"/>
          </a:p>
        </p:txBody>
      </p:sp>
      <p:sp>
        <p:nvSpPr>
          <p:cNvPr id="1048717" name="Footer Placeholder 1048716"/>
          <p:cNvSpPr>
            <a:spLocks noGrp="1"/>
          </p:cNvSpPr>
          <p:nvPr>
            <p:ph type="ftr" sz="quarter" idx="3"/>
          </p:nvPr>
        </p:nvSpPr>
        <p:spPr>
          <a:xfrm>
            <a:off x="3452812" y="610711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ctr" eaLnBrk="1" latinLnBrk="1" hangingPunct="1"/>
            <a:endParaRPr lang="es-ES" altLang="en-US" sz="140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solidFill>
          <a:srgbClr val="906D5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Rectangle 1048575"/>
          <p:cNvSpPr/>
          <p:nvPr/>
        </p:nvSpPr>
        <p:spPr bwMode="ltGray">
          <a:xfrm>
            <a:off x="609600" y="228600"/>
            <a:ext cx="8239125" cy="6391275"/>
          </a:xfrm>
          <a:prstGeom prst="rect">
            <a:avLst/>
          </a:prstGeom>
          <a:solidFill>
            <a:srgbClr val="EDE7E3"/>
          </a:solidFill>
          <a:ln>
            <a:noFill/>
          </a:ln>
        </p:spPr>
        <p:txBody>
          <a:bodyPr vert="horz" wrap="none" lIns="91440" tIns="45720" rIns="91440" bIns="45720" anchor="ctr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ctr" eaLnBrk="1" latinLnBrk="1" hangingPunct="1"/>
            <a:endParaRPr lang="en-US" altLang="en-US"/>
          </a:p>
        </p:txBody>
      </p:sp>
      <p:sp>
        <p:nvSpPr>
          <p:cNvPr id="1048577" name="Straight Connector 1048576"/>
          <p:cNvSpPr/>
          <p:nvPr/>
        </p:nvSpPr>
        <p:spPr bwMode="ltGray">
          <a:xfrm>
            <a:off x="1016000" y="1600200"/>
            <a:ext cx="7670800" cy="0"/>
          </a:xfrm>
          <a:prstGeom prst="line">
            <a:avLst/>
          </a:prstGeom>
          <a:noFill/>
          <a:ln w="3175" cap="flat" cmpd="sng">
            <a:solidFill>
              <a:schemeClr val="dk2">
                <a:alpha val="100000"/>
              </a:schemeClr>
            </a:solidFill>
            <a:prstDash val="solid"/>
            <a:round/>
          </a:ln>
        </p:spPr>
      </p:sp>
      <p:pic>
        <p:nvPicPr>
          <p:cNvPr id="2097152" name="Picture 2097151" descr="minispir"/>
          <p:cNvPicPr>
            <a:picLocks/>
          </p:cNvPicPr>
          <p:nvPr/>
        </p:nvPicPr>
        <p:blipFill>
          <a:blip r:embed="rId15"/>
          <a:srcRect b="5333"/>
          <a:stretch>
            <a:fillRect/>
          </a:stretch>
        </p:blipFill>
        <p:spPr bwMode="ltGray">
          <a:xfrm>
            <a:off x="0" y="50800"/>
            <a:ext cx="1181100" cy="405765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53" name="Picture 2097152" descr="minispir"/>
          <p:cNvPicPr>
            <a:picLocks/>
          </p:cNvPicPr>
          <p:nvPr/>
        </p:nvPicPr>
        <p:blipFill>
          <a:blip r:embed="rId15"/>
          <a:srcRect t="39999"/>
          <a:stretch>
            <a:fillRect/>
          </a:stretch>
        </p:blipFill>
        <p:spPr bwMode="ltGray">
          <a:xfrm>
            <a:off x="0" y="4222750"/>
            <a:ext cx="1181100" cy="257175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578" name="Title Placeholder 1048577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/>
          <a:p>
            <a:pPr lvl="0"/>
            <a:r>
              <a:rPr lang="es-ES" altLang="en-US"/>
              <a:t>Haga clic para modificar el estilo de título del patrón</a:t>
            </a:r>
          </a:p>
        </p:txBody>
      </p:sp>
      <p:sp>
        <p:nvSpPr>
          <p:cNvPr id="1048579" name="Text Placeholder 1048578"/>
          <p:cNvSpPr>
            <a:spLocks noGrp="1"/>
          </p:cNvSpPr>
          <p:nvPr>
            <p:ph type="body" idx="1"/>
          </p:nvPr>
        </p:nvSpPr>
        <p:spPr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/>
          <a:p>
            <a:pPr lvl="0"/>
            <a:r>
              <a:rPr lang="es-ES" altLang="en-US"/>
              <a:t>Haga clic para modificar el estilo de texto del patrón</a:t>
            </a:r>
          </a:p>
          <a:p>
            <a:pPr lvl="1"/>
            <a:r>
              <a:rPr lang="es-ES" altLang="en-US"/>
              <a:t>Segundo nivel</a:t>
            </a:r>
          </a:p>
          <a:p>
            <a:pPr lvl="2"/>
            <a:r>
              <a:rPr lang="es-ES" altLang="en-US"/>
              <a:t>Tercer nivel</a:t>
            </a:r>
          </a:p>
          <a:p>
            <a:pPr lvl="3"/>
            <a:r>
              <a:rPr lang="es-ES" altLang="en-US"/>
              <a:t>Cuarto nivel</a:t>
            </a:r>
          </a:p>
          <a:p>
            <a:pPr lvl="4"/>
            <a:r>
              <a:rPr lang="es-ES" altLang="en-US"/>
              <a:t>Quinto nivel</a:t>
            </a:r>
          </a:p>
        </p:txBody>
      </p:sp>
      <p:sp>
        <p:nvSpPr>
          <p:cNvPr id="1048580" name="Date Placeholder 1048579"/>
          <p:cNvSpPr>
            <a:spLocks noGrp="1"/>
          </p:cNvSpPr>
          <p:nvPr>
            <p:ph type="dt" sz="half" idx="2"/>
          </p:nvPr>
        </p:nvSpPr>
        <p:spPr>
          <a:xfrm>
            <a:off x="10144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eaLnBrk="1" latinLnBrk="1" hangingPunct="1"/>
            <a:endParaRPr lang="es-ES" altLang="en-US" sz="1400"/>
          </a:p>
        </p:txBody>
      </p:sp>
      <p:sp>
        <p:nvSpPr>
          <p:cNvPr id="1048581" name="Footer Placeholder 1048580"/>
          <p:cNvSpPr>
            <a:spLocks noGrp="1"/>
          </p:cNvSpPr>
          <p:nvPr>
            <p:ph type="ftr" sz="quarter" idx="3"/>
          </p:nvPr>
        </p:nvSpPr>
        <p:spPr>
          <a:xfrm>
            <a:off x="3452812" y="6107112"/>
            <a:ext cx="28956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ctr" eaLnBrk="1" latinLnBrk="1" hangingPunct="1"/>
            <a:endParaRPr lang="es-ES" altLang="en-US" sz="1400"/>
          </a:p>
        </p:txBody>
      </p:sp>
      <p:sp>
        <p:nvSpPr>
          <p:cNvPr id="1048582" name="Slide Number Placeholder 1048581"/>
          <p:cNvSpPr>
            <a:spLocks noGrp="1"/>
          </p:cNvSpPr>
          <p:nvPr>
            <p:ph type="sldNum" sz="quarter" idx="4"/>
          </p:nvPr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ES" altLang="en-US" sz="1400"/>
              <a:pPr lvl="0" algn="r" eaLnBrk="1" latinLnBrk="1" hangingPunct="1"/>
              <a:t>‹#›</a:t>
            </a:fld>
            <a:endParaRPr lang="es-ES" altLang="en-US" sz="1400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 latinLnBrk="0">
              <a:spcBef>
                <a:spcPts val="0"/>
              </a:spcBef>
              <a:spcAft>
                <a:spcPts val="0"/>
              </a:spcAft>
            </a:pPr>
            <a:fld id="{1B89DE2B-809A-466D-963D-6216A6F706C9}" type="datetimeFigureOut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fontAlgn="auto" latinLnBrk="0">
                <a:spcBef>
                  <a:spcPts val="0"/>
                </a:spcBef>
                <a:spcAft>
                  <a:spcPts val="0"/>
                </a:spcAft>
              </a:pPr>
              <a:t>12/11/2020</a:t>
            </a:fld>
            <a:endParaRPr lang="en-US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 latinLnBrk="0">
              <a:spcBef>
                <a:spcPts val="0"/>
              </a:spcBef>
              <a:spcAft>
                <a:spcPts val="0"/>
              </a:spcAft>
            </a:pPr>
            <a:endParaRPr lang="en-US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fontAlgn="auto" latinLnBrk="0">
              <a:spcBef>
                <a:spcPts val="0"/>
              </a:spcBef>
              <a:spcAft>
                <a:spcPts val="0"/>
              </a:spcAft>
            </a:pPr>
            <a:fld id="{209A06D1-F76B-4823-8608-D5B6233E0C97}" type="slidenum">
              <a:rPr lang="en-US" kern="1200" smtClean="0">
                <a:solidFill>
                  <a:prstClr val="black">
                    <a:tint val="75000"/>
                  </a:prstClr>
                </a:solidFill>
                <a:latin typeface="Calibri" panose="020F0502020204030204"/>
                <a:ea typeface="+mn-ea"/>
                <a:cs typeface="+mn-cs"/>
              </a:rPr>
              <a:pPr fontAlgn="auto" latinLnBrk="0">
                <a:spcBef>
                  <a:spcPts val="0"/>
                </a:spcBef>
                <a:spcAft>
                  <a:spcPts val="0"/>
                </a:spcAft>
              </a:pPr>
              <a:t>‹#›</a:t>
            </a:fld>
            <a:endParaRPr lang="en-US" kern="1200">
              <a:solidFill>
                <a:prstClr val="black">
                  <a:tint val="75000"/>
                </a:prstClr>
              </a:solidFill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7500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74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e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../../great%20teaching%20resources/LearningPortfolioTEdWS.pdf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191275"/>
            <a:ext cx="9144001" cy="1790700"/>
          </a:xfrm>
        </p:spPr>
        <p:txBody>
          <a:bodyPr>
            <a:normAutofit/>
          </a:bodyPr>
          <a:lstStyle/>
          <a:p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Lesson Planning</a:t>
            </a:r>
            <a:b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BS Education-V</a:t>
            </a:r>
            <a:b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Teaching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Mathematics (EDU-511)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2999" y="5065567"/>
            <a:ext cx="6858000" cy="701387"/>
          </a:xfrm>
        </p:spPr>
        <p:txBody>
          <a:bodyPr>
            <a:normAutofit/>
          </a:bodyPr>
          <a:lstStyle/>
          <a:p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Department of Education</a:t>
            </a:r>
            <a:b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University of </a:t>
            </a:r>
            <a:r>
              <a:rPr lang="en-US" sz="21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Sargodha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4875" y="3143194"/>
            <a:ext cx="1774247" cy="17611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4532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7" name="Title 1048656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ctr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lt2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</a:lstStyle>
          <a:p>
            <a:pPr lvl="0" eaLnBrk="1" latinLnBrk="1" hangingPunct="1"/>
            <a:r>
              <a:rPr lang="es-ES" altLang="en-US"/>
              <a:t>Warm Up</a:t>
            </a:r>
          </a:p>
        </p:txBody>
      </p:sp>
      <p:sp>
        <p:nvSpPr>
          <p:cNvPr id="1048658" name="Text Placeholder 1048657"/>
          <p:cNvSpPr>
            <a:spLocks noGrp="1"/>
          </p:cNvSpPr>
          <p:nvPr>
            <p:ph type="body" idx="1"/>
          </p:nvPr>
        </p:nvSpPr>
        <p:spPr>
          <a:xfrm>
            <a:off x="1066800" y="2071687"/>
            <a:ext cx="7620000" cy="45005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342900" indent="-3429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sz="32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742950" indent="-28575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1143000" indent="-2286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600200" indent="-2286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0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2057400" indent="-2286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»"/>
              <a:defRPr sz="20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eaLnBrk="1" latinLnBrk="1" hangingPunct="1"/>
            <a:r>
              <a:rPr lang="es-ES" altLang="en-US"/>
              <a:t>Get the students ready for English class</a:t>
            </a:r>
          </a:p>
          <a:p>
            <a:pPr lvl="1" eaLnBrk="1" latinLnBrk="1" hangingPunct="1"/>
            <a:r>
              <a:rPr lang="es-ES" altLang="en-US"/>
              <a:t>PROVIDE VARIETY: </a:t>
            </a:r>
          </a:p>
          <a:p>
            <a:pPr lvl="2" eaLnBrk="1" latinLnBrk="1" hangingPunct="1"/>
            <a:r>
              <a:rPr lang="es-ES" altLang="en-US"/>
              <a:t>different activity types,</a:t>
            </a:r>
          </a:p>
          <a:p>
            <a:pPr lvl="2" eaLnBrk="1" latinLnBrk="1" hangingPunct="1"/>
            <a:r>
              <a:rPr lang="es-ES" altLang="en-US"/>
              <a:t> interaction patterns, </a:t>
            </a:r>
          </a:p>
          <a:p>
            <a:pPr lvl="2" eaLnBrk="1" latinLnBrk="1" hangingPunct="1"/>
            <a:r>
              <a:rPr lang="es-ES" altLang="en-US"/>
              <a:t>active learning</a:t>
            </a:r>
          </a:p>
          <a:p>
            <a:pPr lvl="1" eaLnBrk="1" latinLnBrk="1" hangingPunct="1"/>
            <a:r>
              <a:rPr lang="es-ES" altLang="en-US"/>
              <a:t>Anecdotes, songs, recalling, quick games, chants</a:t>
            </a:r>
          </a:p>
          <a:p>
            <a:pPr lvl="1" eaLnBrk="1" latinLnBrk="1" hangingPunct="1"/>
            <a:r>
              <a:rPr lang="es-ES" altLang="en-US"/>
              <a:t>Activate prior knowledge</a:t>
            </a:r>
          </a:p>
          <a:p>
            <a:pPr lvl="1" eaLnBrk="1" latinLnBrk="1" hangingPunct="1"/>
            <a:r>
              <a:rPr lang="es-ES" altLang="en-US"/>
              <a:t>Personalize the theme</a:t>
            </a:r>
          </a:p>
        </p:txBody>
      </p:sp>
      <p:pic>
        <p:nvPicPr>
          <p:cNvPr id="2097157" name="Picture 2097156" descr="MCj02331610000[1]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929187" y="642937"/>
            <a:ext cx="3529012" cy="1482725"/>
          </a:xfrm>
          <a:prstGeom prst="rect">
            <a:avLst/>
          </a:prstGeom>
          <a:noFill/>
          <a:ln>
            <a:noFill/>
          </a:ln>
        </p:spPr>
      </p:pic>
      <p:sp>
        <p:nvSpPr>
          <p:cNvPr id="1048659" name="TextBox 1048658"/>
          <p:cNvSpPr txBox="1"/>
          <p:nvPr/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ES" altLang="en-US" sz="1400"/>
              <a:pPr lvl="0" algn="r" eaLnBrk="1" latinLnBrk="1" hangingPunct="1"/>
              <a:t>10</a:t>
            </a:fld>
            <a:endParaRPr lang="es-ES" altLang="en-US" sz="140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86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486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10486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8" dur="500"/>
                                        <p:tgtEl>
                                          <p:spTgt spid="10486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10486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0486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0486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3" name="Title 1048662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ctr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lt2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</a:lstStyle>
          <a:p>
            <a:pPr lvl="0" eaLnBrk="1" latinLnBrk="1" hangingPunct="1"/>
            <a:r>
              <a:rPr lang="en-US" altLang="en-US"/>
              <a:t>Task Cycle</a:t>
            </a:r>
          </a:p>
        </p:txBody>
      </p:sp>
      <p:sp>
        <p:nvSpPr>
          <p:cNvPr id="1048664" name="Text Placeholder 1048663"/>
          <p:cNvSpPr>
            <a:spLocks noGrp="1"/>
          </p:cNvSpPr>
          <p:nvPr>
            <p:ph type="body" idx="1"/>
          </p:nvPr>
        </p:nvSpPr>
        <p:spPr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342900" indent="-3429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sz="32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742950" indent="-28575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1143000" indent="-2286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600200" indent="-2286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0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2057400" indent="-2286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»"/>
              <a:defRPr sz="20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eaLnBrk="1" latinLnBrk="1" hangingPunct="1"/>
            <a:r>
              <a:rPr lang="en-US" altLang="en-US"/>
              <a:t>Pretask: focusing on the lesson</a:t>
            </a:r>
          </a:p>
          <a:p>
            <a:pPr lvl="0" eaLnBrk="1" latinLnBrk="1" hangingPunct="1"/>
            <a:r>
              <a:rPr lang="en-US" altLang="en-US"/>
              <a:t>Task Cycle. </a:t>
            </a:r>
          </a:p>
          <a:p>
            <a:pPr lvl="1" eaLnBrk="1" latinLnBrk="1" hangingPunct="1"/>
            <a:r>
              <a:rPr lang="en-US" altLang="en-US"/>
              <a:t>Using language in a variety of activities, some with outcomes, some without for practice.</a:t>
            </a:r>
          </a:p>
          <a:p>
            <a:pPr lvl="1" eaLnBrk="1" latinLnBrk="1" hangingPunct="1"/>
            <a:r>
              <a:rPr lang="en-US" altLang="en-US"/>
              <a:t>Variation of tasks.</a:t>
            </a:r>
          </a:p>
        </p:txBody>
      </p:sp>
      <p:pic>
        <p:nvPicPr>
          <p:cNvPr id="2097158" name="Picture 2097157" descr="MPj03998860000[1]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2044700" y="4581525"/>
            <a:ext cx="2166937" cy="14446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59" name="Picture 2097158" descr="MPj03998950000[1]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5364162" y="4652962"/>
            <a:ext cx="2160587" cy="1439862"/>
          </a:xfrm>
          <a:prstGeom prst="rect">
            <a:avLst/>
          </a:prstGeom>
          <a:noFill/>
          <a:ln>
            <a:noFill/>
          </a:ln>
        </p:spPr>
      </p:pic>
      <p:sp>
        <p:nvSpPr>
          <p:cNvPr id="1048665" name="TextBox 1048664"/>
          <p:cNvSpPr txBox="1"/>
          <p:nvPr/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ES" altLang="en-US" sz="1400"/>
              <a:pPr lvl="0" algn="r" eaLnBrk="1" latinLnBrk="1" hangingPunct="1"/>
              <a:t>11</a:t>
            </a:fld>
            <a:endParaRPr lang="es-ES" altLang="en-US" sz="1400"/>
          </a:p>
        </p:txBody>
      </p:sp>
    </p:spTree>
  </p:cSld>
  <p:clrMapOvr>
    <a:masterClrMapping/>
  </p:clrMapOvr>
  <p:transition>
    <p:cut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69" name="Title 1048668"/>
          <p:cNvSpPr>
            <a:spLocks noGrp="1"/>
          </p:cNvSpPr>
          <p:nvPr>
            <p:ph type="title"/>
          </p:nvPr>
        </p:nvSpPr>
        <p:spPr>
          <a:xfrm>
            <a:off x="1116012" y="333375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ctr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lt2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</a:lstStyle>
          <a:p>
            <a:pPr lvl="0" algn="l" eaLnBrk="1" latinLnBrk="1" hangingPunct="1"/>
            <a:r>
              <a:rPr lang="es-ES" altLang="en-US"/>
              <a:t>Wrap up: Closure</a:t>
            </a:r>
          </a:p>
        </p:txBody>
      </p:sp>
      <p:sp>
        <p:nvSpPr>
          <p:cNvPr id="1048670" name="Text Placeholder 1048669"/>
          <p:cNvSpPr>
            <a:spLocks noGrp="1"/>
          </p:cNvSpPr>
          <p:nvPr>
            <p:ph type="body" idx="1"/>
          </p:nvPr>
        </p:nvSpPr>
        <p:spPr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342900" indent="-3429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sz="32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742950" indent="-28575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1143000" indent="-2286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600200" indent="-2286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0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2057400" indent="-2286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»"/>
              <a:defRPr sz="20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eaLnBrk="1" latinLnBrk="1" hangingPunct="1">
              <a:lnSpc>
                <a:spcPct val="90000"/>
              </a:lnSpc>
            </a:pPr>
            <a:r>
              <a:rPr lang="es-ES" altLang="en-US"/>
              <a:t>What will you use to draw the </a:t>
            </a:r>
          </a:p>
          <a:p>
            <a:pPr lvl="0" eaLnBrk="1" latinLnBrk="1" hangingPunct="1">
              <a:lnSpc>
                <a:spcPct val="90000"/>
              </a:lnSpc>
              <a:buFontTx/>
              <a:buNone/>
            </a:pPr>
            <a:r>
              <a:rPr lang="es-ES" altLang="en-US"/>
              <a:t>	ideas together for students at the end?</a:t>
            </a:r>
          </a:p>
          <a:p>
            <a:pPr lvl="0" eaLnBrk="1" latinLnBrk="1" hangingPunct="1">
              <a:lnSpc>
                <a:spcPct val="90000"/>
              </a:lnSpc>
            </a:pPr>
            <a:r>
              <a:rPr lang="es-ES" altLang="en-US"/>
              <a:t>How will you provide feedback? </a:t>
            </a:r>
          </a:p>
          <a:p>
            <a:pPr lvl="0" eaLnBrk="1" latinLnBrk="1" hangingPunct="1">
              <a:lnSpc>
                <a:spcPct val="90000"/>
              </a:lnSpc>
            </a:pPr>
            <a:r>
              <a:rPr lang="es-ES" altLang="en-US"/>
              <a:t>What follow up activities can enrich and remediate?</a:t>
            </a:r>
          </a:p>
          <a:p>
            <a:pPr lvl="0" eaLnBrk="1" latinLnBrk="1" hangingPunct="1">
              <a:lnSpc>
                <a:spcPct val="90000"/>
              </a:lnSpc>
            </a:pPr>
            <a:r>
              <a:rPr lang="es-ES" altLang="en-US"/>
              <a:t>How can you differentiate? </a:t>
            </a:r>
          </a:p>
          <a:p>
            <a:pPr lvl="0" eaLnBrk="1" latinLnBrk="1" hangingPunct="1">
              <a:lnSpc>
                <a:spcPct val="90000"/>
              </a:lnSpc>
            </a:pPr>
            <a:r>
              <a:rPr lang="es-ES" altLang="en-US"/>
              <a:t>What lessons might follow as a result of this lesson?</a:t>
            </a:r>
          </a:p>
        </p:txBody>
      </p:sp>
      <p:pic>
        <p:nvPicPr>
          <p:cNvPr id="2097160" name="Picture 2097159" descr="MCj02325280000[1]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303962" y="174625"/>
            <a:ext cx="2084387" cy="1525587"/>
          </a:xfrm>
          <a:prstGeom prst="rect">
            <a:avLst/>
          </a:prstGeom>
          <a:noFill/>
          <a:ln>
            <a:noFill/>
          </a:ln>
        </p:spPr>
      </p:pic>
      <p:sp>
        <p:nvSpPr>
          <p:cNvPr id="1048671" name="TextBox 1048670"/>
          <p:cNvSpPr txBox="1"/>
          <p:nvPr/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ES" altLang="en-US" sz="1400"/>
              <a:pPr lvl="0" algn="r" eaLnBrk="1" latinLnBrk="1" hangingPunct="1"/>
              <a:t>12</a:t>
            </a:fld>
            <a:endParaRPr lang="es-ES" altLang="en-US" sz="1400"/>
          </a:p>
        </p:txBody>
      </p:sp>
    </p:spTree>
  </p:cSld>
  <p:clrMapOvr>
    <a:masterClrMapping/>
  </p:clrMapOvr>
  <p:transition>
    <p:cut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75" name="Title 1048674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ctr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lt2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</a:lstStyle>
          <a:p>
            <a:pPr lvl="0" eaLnBrk="1" latinLnBrk="1" hangingPunct="1"/>
            <a:r>
              <a:rPr lang="es-ES" altLang="en-US"/>
              <a:t>Assessment/ Evaluation</a:t>
            </a:r>
          </a:p>
        </p:txBody>
      </p:sp>
      <p:sp>
        <p:nvSpPr>
          <p:cNvPr id="1048676" name="Text Placeholder 1048675"/>
          <p:cNvSpPr>
            <a:spLocks noGrp="1"/>
          </p:cNvSpPr>
          <p:nvPr>
            <p:ph type="body" idx="1"/>
          </p:nvPr>
        </p:nvSpPr>
        <p:spPr>
          <a:xfrm>
            <a:off x="1066800" y="1752600"/>
            <a:ext cx="7620000" cy="41148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342900" indent="-3429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sz="32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742950" indent="-28575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1143000" indent="-2286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600200" indent="-2286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0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2057400" indent="-2286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»"/>
              <a:defRPr sz="20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eaLnBrk="1" latinLnBrk="1" hangingPunct="1">
              <a:lnSpc>
                <a:spcPct val="90000"/>
              </a:lnSpc>
            </a:pPr>
            <a:r>
              <a:rPr lang="es-ES" altLang="en-US" sz="3600" b="1"/>
              <a:t>Have your students </a:t>
            </a:r>
            <a:r>
              <a:rPr lang="ja-JP" altLang="es-ES" sz="3600" b="1"/>
              <a:t>‘</a:t>
            </a:r>
            <a:r>
              <a:rPr lang="es-ES" altLang="ja-JP" sz="3600" b="1"/>
              <a:t>gotten</a:t>
            </a:r>
            <a:r>
              <a:rPr lang="ja-JP" altLang="es-ES" sz="3600" b="1"/>
              <a:t>’</a:t>
            </a:r>
            <a:r>
              <a:rPr lang="es-ES" altLang="ja-JP" sz="3600" b="1"/>
              <a:t> it? </a:t>
            </a:r>
          </a:p>
          <a:p>
            <a:pPr lvl="0" eaLnBrk="1" latinLnBrk="1" hangingPunct="1">
              <a:lnSpc>
                <a:spcPct val="90000"/>
              </a:lnSpc>
            </a:pPr>
            <a:r>
              <a:rPr lang="es-ES" altLang="en-US"/>
              <a:t>Quiz students in a game (informal) or formal context. </a:t>
            </a:r>
          </a:p>
          <a:p>
            <a:pPr lvl="0" eaLnBrk="1" latinLnBrk="1" hangingPunct="1">
              <a:lnSpc>
                <a:spcPct val="90000"/>
              </a:lnSpc>
            </a:pPr>
            <a:r>
              <a:rPr lang="es-ES" altLang="en-US"/>
              <a:t>Review and use as feedback.</a:t>
            </a:r>
          </a:p>
          <a:p>
            <a:pPr lvl="0" eaLnBrk="1" latinLnBrk="1" hangingPunct="1">
              <a:lnSpc>
                <a:spcPct val="90000"/>
              </a:lnSpc>
            </a:pPr>
            <a:r>
              <a:rPr lang="es-ES" altLang="en-US"/>
              <a:t>Evaluate the objectives identified at the lesson</a:t>
            </a:r>
            <a:r>
              <a:rPr lang="ja-JP" altLang="es-ES"/>
              <a:t>’</a:t>
            </a:r>
            <a:r>
              <a:rPr lang="es-ES" altLang="ja-JP"/>
              <a:t>s beginning.</a:t>
            </a:r>
          </a:p>
          <a:p>
            <a:pPr lvl="0" eaLnBrk="1" latinLnBrk="1" hangingPunct="1">
              <a:lnSpc>
                <a:spcPct val="90000"/>
              </a:lnSpc>
            </a:pPr>
            <a:r>
              <a:rPr lang="es-ES" altLang="en-US"/>
              <a:t>Warm up before a testing situation, don</a:t>
            </a:r>
            <a:r>
              <a:rPr lang="en-US" altLang="en-US"/>
              <a:t>’</a:t>
            </a:r>
            <a:r>
              <a:rPr lang="es-ES" altLang="ja-JP"/>
              <a:t>t go in cold.</a:t>
            </a:r>
          </a:p>
        </p:txBody>
      </p:sp>
      <p:sp>
        <p:nvSpPr>
          <p:cNvPr id="1048677" name="TextBox 1048676"/>
          <p:cNvSpPr txBox="1"/>
          <p:nvPr/>
        </p:nvSpPr>
        <p:spPr>
          <a:xfrm>
            <a:off x="6732587" y="6453187"/>
            <a:ext cx="1943100" cy="294641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en-US" sz="1400"/>
              <a:t>TKT practice Task</a:t>
            </a:r>
            <a:r>
              <a:rPr lang="en-US" altLang="en-US"/>
              <a:t> </a:t>
            </a:r>
          </a:p>
        </p:txBody>
      </p:sp>
      <p:sp>
        <p:nvSpPr>
          <p:cNvPr id="1048678" name="TextBox 1048677"/>
          <p:cNvSpPr txBox="1"/>
          <p:nvPr/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ES" altLang="en-US" sz="1400"/>
              <a:pPr lvl="0" algn="r" eaLnBrk="1" latinLnBrk="1" hangingPunct="1"/>
              <a:t>13</a:t>
            </a:fld>
            <a:endParaRPr lang="es-ES" altLang="en-US" sz="1400"/>
          </a:p>
        </p:txBody>
      </p:sp>
    </p:spTree>
  </p:cSld>
  <p:clrMapOvr>
    <a:masterClrMapping/>
  </p:clrMapOvr>
  <p:transition>
    <p:cut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82" name="Title 1048681"/>
          <p:cNvSpPr>
            <a:spLocks noGrp="1"/>
          </p:cNvSpPr>
          <p:nvPr>
            <p:ph type="title"/>
          </p:nvPr>
        </p:nvSpPr>
        <p:spPr>
          <a:xfrm>
            <a:off x="1042987" y="404812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ctr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lt2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</a:lstStyle>
          <a:p>
            <a:pPr lvl="0" eaLnBrk="1" latinLnBrk="1" hangingPunct="1"/>
            <a:r>
              <a:rPr lang="es-ES" altLang="en-US"/>
              <a:t>Homework Units 19, 20, 21</a:t>
            </a:r>
          </a:p>
        </p:txBody>
      </p:sp>
      <p:sp>
        <p:nvSpPr>
          <p:cNvPr id="1048683" name="Text Placeholder 1048682"/>
          <p:cNvSpPr>
            <a:spLocks noGrp="1"/>
          </p:cNvSpPr>
          <p:nvPr>
            <p:ph type="body" idx="1"/>
          </p:nvPr>
        </p:nvSpPr>
        <p:spPr>
          <a:xfrm>
            <a:off x="1042987" y="1557337"/>
            <a:ext cx="7620000" cy="470058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342900" indent="-3429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sz="32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742950" indent="-28575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1143000" indent="-2286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600200" indent="-2286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0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2057400" indent="-2286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»"/>
              <a:defRPr sz="20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1" eaLnBrk="1" latinLnBrk="1" hangingPunct="1">
              <a:buFontTx/>
              <a:buNone/>
            </a:pPr>
            <a:r>
              <a:rPr lang="es-ES" altLang="en-US"/>
              <a:t>Write a lesson plan to summarize these three units using the reflection questions as a guide. </a:t>
            </a:r>
          </a:p>
          <a:p>
            <a:pPr lvl="1" eaLnBrk="1" latinLnBrk="1" hangingPunct="1">
              <a:buFontTx/>
              <a:buNone/>
            </a:pPr>
            <a:r>
              <a:rPr lang="es-ES" altLang="en-US"/>
              <a:t>Investigate Bloom</a:t>
            </a:r>
            <a:r>
              <a:rPr lang="ja-JP" altLang="es-ES"/>
              <a:t>’</a:t>
            </a:r>
            <a:r>
              <a:rPr lang="es-ES" altLang="ja-JP"/>
              <a:t>s Taxonomy on the Internet and read about it in the anthology (113-119). </a:t>
            </a:r>
          </a:p>
          <a:p>
            <a:pPr lvl="1" eaLnBrk="1" latinLnBrk="1" hangingPunct="1">
              <a:buFontTx/>
              <a:buNone/>
            </a:pPr>
            <a:r>
              <a:rPr lang="es-ES" altLang="en-US"/>
              <a:t>Plan a lesson and show the different levels of the taxonomy through 5 or 6 different approaches to the lesson. Share your lesson on your blog. Access the Homework page in the class blog for more specfic instructions.</a:t>
            </a:r>
          </a:p>
          <a:p>
            <a:pPr lvl="1" eaLnBrk="1" latinLnBrk="1" hangingPunct="1"/>
            <a:r>
              <a:rPr lang="es-ES" altLang="en-US"/>
              <a:t>Bring in three books in English, any type, to class for next week.</a:t>
            </a:r>
          </a:p>
        </p:txBody>
      </p:sp>
      <p:sp>
        <p:nvSpPr>
          <p:cNvPr id="1048684" name="TextBox 1048683"/>
          <p:cNvSpPr txBox="1"/>
          <p:nvPr/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ES" altLang="en-US" sz="1400"/>
              <a:pPr lvl="0" algn="r" eaLnBrk="1" latinLnBrk="1" hangingPunct="1"/>
              <a:t>14</a:t>
            </a:fld>
            <a:endParaRPr lang="es-ES" altLang="en-US" sz="1400"/>
          </a:p>
        </p:txBody>
      </p:sp>
    </p:spTree>
  </p:cSld>
  <p:clrMapOvr>
    <a:masterClrMapping/>
  </p:clrMapOvr>
  <p:transition>
    <p:cut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5" name="Slide Number Placeholder 1048694"/>
          <p:cNvSpPr>
            <a:spLocks noGrp="1"/>
          </p:cNvSpPr>
          <p:nvPr>
            <p:ph type="sldNum" sz="quarter" idx="4"/>
          </p:nvPr>
        </p:nvSpPr>
        <p:spPr/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ES" altLang="en-US" sz="1400"/>
              <a:pPr lvl="0" algn="r" eaLnBrk="1" latinLnBrk="1" hangingPunct="1"/>
              <a:t>15</a:t>
            </a:fld>
            <a:endParaRPr lang="es-ES" altLang="en-US" sz="1400"/>
          </a:p>
        </p:txBody>
      </p:sp>
      <p:sp>
        <p:nvSpPr>
          <p:cNvPr id="1048696" name="Subtitle 1048695"/>
          <p:cNvSpPr>
            <a:spLocks noGrp="1"/>
          </p:cNvSpPr>
          <p:nvPr>
            <p:ph type="subTitle" idx="1"/>
          </p:nvPr>
        </p:nvSpPr>
        <p:spPr>
          <a:xfrm>
            <a:off x="898549" y="1247291"/>
            <a:ext cx="8224896" cy="5498249"/>
          </a:xfrm>
        </p:spPr>
        <p:txBody>
          <a:bodyPr/>
          <a:lstStyle/>
          <a:p>
            <a:pPr algn="l"/>
            <a:r>
              <a:rPr lang="en-US"/>
              <a:t>1.</a:t>
            </a:r>
            <a:r>
              <a:rPr lang="es-ES" altLang="en-US"/>
              <a:t>A written guide for achieving the intended learning outcomes or aims</a:t>
            </a:r>
            <a:r>
              <a:rPr lang="en-US" altLang="en-US"/>
              <a:t>..........</a:t>
            </a:r>
            <a:endParaRPr lang="en-US"/>
          </a:p>
          <a:p>
            <a:pPr algn="l"/>
            <a:r>
              <a:rPr lang="en-US" altLang="en-US"/>
              <a:t>A.Lesson Planning✔️  B.Program  C.Project</a:t>
            </a:r>
            <a:endParaRPr lang="en-US"/>
          </a:p>
          <a:p>
            <a:pPr algn="l"/>
            <a:r>
              <a:rPr lang="en-US" altLang="en-US"/>
              <a:t>2. Which component of lesson plan includes  </a:t>
            </a:r>
            <a:r>
              <a:rPr lang="en-US" altLang="en-US" sz="3200"/>
              <a:t>quick moving, or slow for reflection</a:t>
            </a:r>
            <a:endParaRPr lang="en-US" sz="3200"/>
          </a:p>
          <a:p>
            <a:pPr algn="l"/>
            <a:r>
              <a:rPr lang="en-US" altLang="en-US" sz="3200"/>
              <a:t>A.Pace✔️   B. Content     C. Level of difficulty</a:t>
            </a:r>
            <a:endParaRPr lang="en-US" sz="3200"/>
          </a:p>
          <a:p>
            <a:pPr algn="l"/>
            <a:r>
              <a:rPr lang="en-US" altLang="en-US" sz="3200"/>
              <a:t>3. Which component includes cross curricular, relate to real life, authentic</a:t>
            </a:r>
            <a:endParaRPr lang="en-US" sz="3200"/>
          </a:p>
          <a:p>
            <a:pPr algn="l"/>
            <a:r>
              <a:rPr lang="en-US" altLang="en-US" sz="3200"/>
              <a:t>A. Pace    B. Content   C. Level of difficulty✔️</a:t>
            </a:r>
            <a:endParaRPr lang="en-US" sz="3200"/>
          </a:p>
          <a:p>
            <a:pPr algn="l"/>
            <a:r>
              <a:rPr lang="en-US" altLang="en-US" sz="3200"/>
              <a:t> </a:t>
            </a:r>
            <a:endParaRPr lang="en-US" sz="3200"/>
          </a:p>
          <a:p>
            <a:pPr algn="l"/>
            <a:r>
              <a:rPr lang="en-US" altLang="en-US" sz="3200"/>
              <a:t>  </a:t>
            </a:r>
            <a:endParaRPr lang="en-US" sz="3200"/>
          </a:p>
          <a:p>
            <a:pPr algn="l"/>
            <a:r>
              <a:rPr lang="en-US" altLang="en-US" sz="3200"/>
              <a:t> </a:t>
            </a:r>
            <a:endParaRPr lang="en-US"/>
          </a:p>
        </p:txBody>
      </p:sp>
      <p:sp>
        <p:nvSpPr>
          <p:cNvPr id="1048697" name="Title 1048696"/>
          <p:cNvSpPr>
            <a:spLocks noGrp="1"/>
          </p:cNvSpPr>
          <p:nvPr>
            <p:ph type="ctrTitle"/>
          </p:nvPr>
        </p:nvSpPr>
        <p:spPr>
          <a:xfrm>
            <a:off x="965200" y="324799"/>
            <a:ext cx="7721600" cy="1143000"/>
          </a:xfrm>
        </p:spPr>
        <p:txBody>
          <a:bodyPr/>
          <a:lstStyle/>
          <a:p>
            <a:r>
              <a:rPr lang="en-US"/>
              <a:t>MCQS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98" name="Slide Number Placeholder 1048697"/>
          <p:cNvSpPr>
            <a:spLocks noGrp="1"/>
          </p:cNvSpPr>
          <p:nvPr>
            <p:ph type="sldNum" sz="quarter" idx="4"/>
          </p:nvPr>
        </p:nvSpPr>
        <p:spPr/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ES" altLang="en-US" sz="1400"/>
              <a:pPr lvl="0" algn="r" eaLnBrk="1" latinLnBrk="1" hangingPunct="1"/>
              <a:t>16</a:t>
            </a:fld>
            <a:endParaRPr lang="es-ES" altLang="en-US" sz="1400"/>
          </a:p>
        </p:txBody>
      </p:sp>
      <p:sp>
        <p:nvSpPr>
          <p:cNvPr id="1048699" name="Subtitle 1048698"/>
          <p:cNvSpPr>
            <a:spLocks noGrp="1"/>
          </p:cNvSpPr>
          <p:nvPr>
            <p:ph type="subTitle" idx="1"/>
          </p:nvPr>
        </p:nvSpPr>
        <p:spPr>
          <a:xfrm>
            <a:off x="951126" y="149471"/>
            <a:ext cx="7853511" cy="6400163"/>
          </a:xfrm>
        </p:spPr>
        <p:txBody>
          <a:bodyPr/>
          <a:lstStyle/>
          <a:p>
            <a:pPr algn="l"/>
            <a:r>
              <a:rPr lang="en-US"/>
              <a:t>4. What does "K" stands for in K.W.L chart?</a:t>
            </a:r>
          </a:p>
          <a:p>
            <a:pPr algn="l"/>
            <a:r>
              <a:rPr lang="en-US"/>
              <a:t>A. Know✔️    B. Knowledge      C. Known</a:t>
            </a:r>
          </a:p>
          <a:p>
            <a:pPr algn="l"/>
            <a:r>
              <a:rPr lang="en-US"/>
              <a:t>5. What is last part of a lesson plan?</a:t>
            </a:r>
          </a:p>
          <a:p>
            <a:pPr algn="l"/>
            <a:r>
              <a:rPr lang="en-US"/>
              <a:t>A. Materials  B. Wrap up    C. Homework✔️    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700" name="Slide Number Placeholder 1048699"/>
          <p:cNvSpPr>
            <a:spLocks noGrp="1"/>
          </p:cNvSpPr>
          <p:nvPr>
            <p:ph type="sldNum" sz="quarter" idx="4"/>
          </p:nvPr>
        </p:nvSpPr>
        <p:spPr/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ES" altLang="en-US" sz="1400"/>
              <a:pPr lvl="0" algn="r" eaLnBrk="1" latinLnBrk="1" hangingPunct="1"/>
              <a:t>17</a:t>
            </a:fld>
            <a:endParaRPr lang="es-ES" altLang="en-US" sz="1400"/>
          </a:p>
        </p:txBody>
      </p:sp>
      <p:sp>
        <p:nvSpPr>
          <p:cNvPr id="1048701" name="Subtitle 1048700"/>
          <p:cNvSpPr>
            <a:spLocks noGrp="1"/>
          </p:cNvSpPr>
          <p:nvPr>
            <p:ph type="subTitle" idx="1"/>
          </p:nvPr>
        </p:nvSpPr>
        <p:spPr>
          <a:xfrm>
            <a:off x="965199" y="1657350"/>
            <a:ext cx="7551169" cy="1364680"/>
          </a:xfrm>
        </p:spPr>
        <p:txBody>
          <a:bodyPr/>
          <a:lstStyle/>
          <a:p>
            <a:pPr algn="l"/>
            <a:r>
              <a:rPr lang="en-US"/>
              <a:t>https://www.slideserve.com/hillary-goff/lesson-planning#google_vignette</a:t>
            </a:r>
          </a:p>
        </p:txBody>
      </p:sp>
      <p:sp>
        <p:nvSpPr>
          <p:cNvPr id="1048702" name="Title 1048701"/>
          <p:cNvSpPr>
            <a:spLocks noGrp="1"/>
          </p:cNvSpPr>
          <p:nvPr>
            <p:ph type="ctrTitle"/>
          </p:nvPr>
        </p:nvSpPr>
        <p:spPr>
          <a:xfrm>
            <a:off x="965199" y="402378"/>
            <a:ext cx="3427874" cy="1155930"/>
          </a:xfrm>
        </p:spPr>
        <p:txBody>
          <a:bodyPr/>
          <a:lstStyle/>
          <a:p>
            <a:pPr algn="l"/>
            <a:r>
              <a:rPr lang="en-US"/>
              <a:t>Reference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04858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Lesson Planning</a:t>
            </a:r>
            <a:br>
              <a:rPr lang="en-US" dirty="0"/>
            </a:br>
            <a:endParaRPr lang="en-US" dirty="0"/>
          </a:p>
        </p:txBody>
      </p:sp>
      <p:sp>
        <p:nvSpPr>
          <p:cNvPr id="1048589" name="Slide Number Placeholder 1048588"/>
          <p:cNvSpPr>
            <a:spLocks noGrp="1"/>
          </p:cNvSpPr>
          <p:nvPr>
            <p:ph type="sldNum" sz="quarter" idx="4"/>
          </p:nvPr>
        </p:nvSpPr>
        <p:spPr/>
        <p:txBody>
          <a:bodyPr vert="horz" lIns="91440" tIns="45720" rIns="91440" bIns="45720" anchor="t"/>
          <a:lstStyle>
            <a:lvl1pPr marL="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eaLnBrk="1" fontAlgn="base" latinLnBrk="1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1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ES" altLang="en-US" sz="1400"/>
              <a:pPr lvl="0" algn="r" eaLnBrk="1" latinLnBrk="1" hangingPunct="1"/>
              <a:t>2</a:t>
            </a:fld>
            <a:endParaRPr lang="es-ES" altLang="en-US" sz="1400"/>
          </a:p>
        </p:txBody>
      </p:sp>
      <p:sp>
        <p:nvSpPr>
          <p:cNvPr id="1048590" name="TextBox 1048589"/>
          <p:cNvSpPr txBox="1"/>
          <p:nvPr/>
        </p:nvSpPr>
        <p:spPr>
          <a:xfrm>
            <a:off x="1058660" y="1683902"/>
            <a:ext cx="7728170" cy="440120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2800" dirty="0" err="1">
                <a:solidFill>
                  <a:srgbClr val="000000"/>
                </a:solidFill>
              </a:rPr>
              <a:t>Muhammd</a:t>
            </a:r>
            <a:r>
              <a:rPr lang="en-US" sz="2800" dirty="0">
                <a:solidFill>
                  <a:srgbClr val="000000"/>
                </a:solidFill>
              </a:rPr>
              <a:t> Usman  (Roll No: BEUF18M025)
 </a:t>
            </a:r>
          </a:p>
          <a:p>
            <a:r>
              <a:rPr lang="en-US" sz="2800" dirty="0">
                <a:solidFill>
                  <a:srgbClr val="000000"/>
                </a:solidFill>
              </a:rPr>
              <a:t>     Teaching of Mathematics (EDU-511)
 </a:t>
            </a:r>
          </a:p>
          <a:p>
            <a:r>
              <a:rPr lang="en-US" sz="2800" dirty="0">
                <a:solidFill>
                  <a:srgbClr val="000000"/>
                </a:solidFill>
              </a:rPr>
              <a:t>           BS Education (Semester 5)
</a:t>
            </a:r>
          </a:p>
          <a:p>
            <a:pPr algn="ctr"/>
            <a:r>
              <a:rPr lang="en-US" sz="2800" dirty="0" smtClean="0">
                <a:solidFill>
                  <a:srgbClr val="000000"/>
                </a:solidFill>
              </a:rPr>
              <a:t>Department </a:t>
            </a:r>
            <a:r>
              <a:rPr lang="en-US" sz="2800" dirty="0">
                <a:solidFill>
                  <a:srgbClr val="000000"/>
                </a:solidFill>
              </a:rPr>
              <a:t>of Education,
University of Sargodha,40100 Sargodha, Pakistan
</a:t>
            </a:r>
            <a:r>
              <a:rPr lang="en-US" sz="2800" dirty="0" smtClean="0">
                <a:solidFill>
                  <a:srgbClr val="000000"/>
                </a:solidFill>
              </a:rPr>
              <a:t>28 </a:t>
            </a:r>
            <a:r>
              <a:rPr lang="en-US" sz="2800" dirty="0">
                <a:solidFill>
                  <a:srgbClr val="000000"/>
                </a:solidFill>
              </a:rPr>
              <a:t>October,2020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6" name="Title 1048595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ctr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lt2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</a:lstStyle>
          <a:p>
            <a:pPr lvl="0" eaLnBrk="1" latinLnBrk="1" hangingPunct="1"/>
            <a:r>
              <a:rPr lang="en-US" altLang="en-US"/>
              <a:t>K-W-L Chart: Lesson Planning</a:t>
            </a:r>
            <a:endParaRPr lang="zh-CN" altLang="en-US"/>
          </a:p>
        </p:txBody>
      </p:sp>
      <p:graphicFrame>
        <p:nvGraphicFramePr>
          <p:cNvPr id="4194304" name="Table 4194303"/>
          <p:cNvGraphicFramePr>
            <a:graphicFrameLocks/>
          </p:cNvGraphicFramePr>
          <p:nvPr/>
        </p:nvGraphicFramePr>
        <p:xfrm>
          <a:off x="1066800" y="1752600"/>
          <a:ext cx="7470775" cy="4413250"/>
        </p:xfrm>
        <a:graphic>
          <a:graphicData uri="http://schemas.openxmlformats.org/drawingml/2006/table">
            <a:tbl>
              <a:tblPr/>
              <a:tblGrid>
                <a:gridCol w="2487612"/>
                <a:gridCol w="2746375"/>
                <a:gridCol w="2236787"/>
              </a:tblGrid>
              <a:tr h="954087"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en-US" sz="2800" b="0">
                          <a:solidFill>
                            <a:schemeClr val="dk1"/>
                          </a:solidFill>
                        </a:rPr>
                        <a:t>What I Know</a:t>
                      </a:r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en-US" sz="2800" b="0">
                          <a:solidFill>
                            <a:schemeClr val="dk1"/>
                          </a:solidFill>
                        </a:rPr>
                        <a:t>What I Want to Know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r>
                        <a:rPr lang="en-US" altLang="en-US" sz="2800" b="0">
                          <a:solidFill>
                            <a:schemeClr val="dk1"/>
                          </a:solidFill>
                        </a:rPr>
                        <a:t>What I Learned</a:t>
                      </a:r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  <a:tr h="3459162"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endParaRPr lang="en-US" altLang="en-US" sz="2800"/>
                    </a:p>
                  </a:txBody>
                  <a:tcPr>
                    <a:lnL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endParaRPr lang="en-US" altLang="en-US" sz="2800"/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l" eaLnBrk="1" latinLnBrk="1" hangingPunct="1">
                        <a:spcBef>
                          <a:spcPct val="20000"/>
                        </a:spcBef>
                      </a:pPr>
                      <a:endParaRPr lang="en-US" altLang="en-US" sz="2800"/>
                    </a:p>
                  </a:txBody>
                  <a:tcPr>
                    <a:lnL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L>
                    <a:lnR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R>
                    <a:lnT w="12700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T>
                    <a:lnB w="28575" cap="flat" cmpd="sng">
                      <a:solidFill>
                        <a:schemeClr val="dk1">
                          <a:alpha val="100000"/>
                        </a:schemeClr>
                      </a:solidFill>
                      <a:prstDash val="solid"/>
                      <a:round/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1048597" name="TextBox 1048596"/>
          <p:cNvSpPr txBox="1"/>
          <p:nvPr/>
        </p:nvSpPr>
        <p:spPr>
          <a:xfrm>
            <a:off x="5364162" y="6237287"/>
            <a:ext cx="3240087" cy="27463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eaLnBrk="1" latinLnBrk="1" hangingPunct="1">
              <a:spcBef>
                <a:spcPct val="50000"/>
              </a:spcBef>
            </a:pPr>
            <a:r>
              <a:rPr lang="en-US" altLang="en-US" sz="1200">
                <a:hlinkClick r:id="rId3" action="ppaction://hlinkfile"/>
              </a:rPr>
              <a:t>See ppt harmon hall.Learning Portfolio</a:t>
            </a:r>
          </a:p>
        </p:txBody>
      </p:sp>
      <p:sp>
        <p:nvSpPr>
          <p:cNvPr id="1048598" name="TextBox 1048597"/>
          <p:cNvSpPr txBox="1"/>
          <p:nvPr/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ES" altLang="en-US" sz="1400"/>
              <a:pPr lvl="0" algn="r" eaLnBrk="1" latinLnBrk="1" hangingPunct="1"/>
              <a:t>3</a:t>
            </a:fld>
            <a:endParaRPr lang="es-ES" altLang="en-US" sz="1400"/>
          </a:p>
        </p:txBody>
      </p:sp>
    </p:spTree>
  </p:cSld>
  <p:clrMapOvr>
    <a:masterClrMapping/>
  </p:clrMapOvr>
  <p:transition>
    <p:cut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048607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81912" cy="124777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ctr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lt2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</a:lstStyle>
          <a:p>
            <a:pPr lvl="0" eaLnBrk="1" latinLnBrk="1" hangingPunct="1"/>
            <a:r>
              <a:rPr lang="en-US" altLang="en-US">
                <a:latin typeface="Arial" pitchFamily="-84" charset="0"/>
                <a:ea typeface="Times New Roman" pitchFamily="-84" charset="0"/>
              </a:rPr>
              <a:t>What is a Lesson Plan?</a:t>
            </a:r>
            <a:r>
              <a:rPr lang="en-US" altLang="en-US" b="1">
                <a:latin typeface="Arial" pitchFamily="-84" charset="0"/>
                <a:ea typeface="Times New Roman" pitchFamily="-84" charset="0"/>
              </a:rPr>
              <a:t> </a:t>
            </a:r>
          </a:p>
        </p:txBody>
      </p:sp>
      <p:sp>
        <p:nvSpPr>
          <p:cNvPr id="1048609" name="Text Placeholder 1048608"/>
          <p:cNvSpPr>
            <a:spLocks noGrp="1"/>
          </p:cNvSpPr>
          <p:nvPr>
            <p:ph type="body" sz="half" idx="1"/>
          </p:nvPr>
        </p:nvSpPr>
        <p:spPr>
          <a:xfrm>
            <a:off x="1066800" y="1484312"/>
            <a:ext cx="7250112" cy="151288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342900" indent="-3429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800">
                <a:solidFill>
                  <a:schemeClr val="dk1"/>
                </a:solidFill>
              </a:defRPr>
            </a:lvl1pPr>
            <a:lvl2pPr marL="742950" indent="-28575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2400">
                <a:solidFill>
                  <a:schemeClr val="dk1"/>
                </a:solidFill>
              </a:defRPr>
            </a:lvl2pPr>
            <a:lvl3pPr marL="1143000" indent="-2286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•"/>
              <a:defRPr sz="2000">
                <a:solidFill>
                  <a:schemeClr val="dk1"/>
                </a:solidFill>
              </a:defRPr>
            </a:lvl3pPr>
            <a:lvl4pPr marL="1600200" indent="-2286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–"/>
              <a:defRPr sz="1800">
                <a:solidFill>
                  <a:schemeClr val="dk1"/>
                </a:solidFill>
              </a:defRPr>
            </a:lvl4pPr>
            <a:lvl5pPr marL="2057400" indent="-22860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har char="»"/>
              <a:defRPr sz="1800">
                <a:solidFill>
                  <a:schemeClr val="dk1"/>
                </a:solidFill>
              </a:defRPr>
            </a:lvl5pPr>
          </a:lstStyle>
          <a:p>
            <a:pPr lvl="0" algn="ctr" eaLnBrk="1" latinLnBrk="1" hangingPunct="1"/>
            <a:r>
              <a:rPr lang="es-ES" altLang="en-US"/>
              <a:t>A written guide for achieving the intended learning outcomes or aims. </a:t>
            </a:r>
          </a:p>
        </p:txBody>
      </p:sp>
      <p:grpSp>
        <p:nvGrpSpPr>
          <p:cNvPr id="42" name="Group 41"/>
          <p:cNvGrpSpPr/>
          <p:nvPr/>
        </p:nvGrpSpPr>
        <p:grpSpPr>
          <a:xfrm>
            <a:off x="1331912" y="2420937"/>
            <a:ext cx="6850062" cy="3187700"/>
            <a:chOff x="1134" y="1273"/>
            <a:chExt cx="2880" cy="720"/>
          </a:xfrm>
        </p:grpSpPr>
        <p:sp>
          <p:nvSpPr>
            <p:cNvPr id="1048610" name="Rectangle 1048609"/>
            <p:cNvSpPr/>
            <p:nvPr/>
          </p:nvSpPr>
          <p:spPr>
            <a:xfrm>
              <a:off x="1134" y="1273"/>
              <a:ext cx="2880" cy="720"/>
            </a:xfrm>
            <a:prstGeom prst="rect">
              <a:avLst/>
            </a:prstGeom>
            <a:noFill/>
            <a:ln>
              <a:noFill/>
            </a:ln>
          </p:spPr>
        </p:sp>
        <p:cxnSp>
          <p:nvCxnSpPr>
            <p:cNvPr id="3145728" name="Elbow Connector 3145727"/>
            <p:cNvCxnSpPr>
              <a:cxnSpLocks/>
            </p:cNvCxnSpPr>
            <p:nvPr/>
          </p:nvCxnSpPr>
          <p:spPr>
            <a:xfrm rot="5400000" flipH="1">
              <a:off x="3006" y="1129"/>
              <a:ext cx="144" cy="1008"/>
            </a:xfrm>
            <a:prstGeom prst="bentConnector3">
              <a:avLst>
                <a:gd name="adj1" fmla="val 20931"/>
              </a:avLst>
            </a:prstGeom>
            <a:noFill/>
            <a:ln w="2857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cxnSp>
        <p:cxnSp>
          <p:nvCxnSpPr>
            <p:cNvPr id="3145729" name="Straight Arrow Connector 3145728"/>
            <p:cNvCxnSpPr>
              <a:cxnSpLocks/>
            </p:cNvCxnSpPr>
            <p:nvPr/>
          </p:nvCxnSpPr>
          <p:spPr>
            <a:xfrm rot="16200000">
              <a:off x="2502" y="1633"/>
              <a:ext cx="144" cy="1"/>
            </a:xfrm>
            <a:prstGeom prst="straightConnector1">
              <a:avLst/>
            </a:prstGeom>
            <a:noFill/>
            <a:ln w="2857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cxnSp>
        <p:cxnSp>
          <p:nvCxnSpPr>
            <p:cNvPr id="3145730" name="Elbow Connector 3145729"/>
            <p:cNvCxnSpPr>
              <a:cxnSpLocks/>
            </p:cNvCxnSpPr>
            <p:nvPr/>
          </p:nvCxnSpPr>
          <p:spPr>
            <a:xfrm rot="16200000">
              <a:off x="1998" y="1129"/>
              <a:ext cx="144" cy="1008"/>
            </a:xfrm>
            <a:prstGeom prst="bentConnector3">
              <a:avLst>
                <a:gd name="adj1" fmla="val 20931"/>
              </a:avLst>
            </a:prstGeom>
            <a:noFill/>
            <a:ln w="28575" cap="flat" cmpd="sng">
              <a:solidFill>
                <a:schemeClr val="dk1">
                  <a:alpha val="100000"/>
                </a:schemeClr>
              </a:solidFill>
              <a:prstDash val="solid"/>
              <a:round/>
            </a:ln>
          </p:spPr>
        </p:cxnSp>
        <p:sp>
          <p:nvSpPr>
            <p:cNvPr id="1048611" name="Rounded Rectangle 1048610"/>
            <p:cNvSpPr/>
            <p:nvPr/>
          </p:nvSpPr>
          <p:spPr>
            <a:xfrm>
              <a:off x="2142" y="1273"/>
              <a:ext cx="864" cy="288"/>
            </a:xfrm>
            <a:prstGeom prst="roundRect">
              <a:avLst/>
            </a:prstGeom>
            <a:solidFill>
              <a:schemeClr val="hlink"/>
            </a:solidFill>
            <a:ln w="9525" cap="flat" cmpd="sng">
              <a:solidFill>
                <a:schemeClr val="accent1">
                  <a:alpha val="100000"/>
                </a:schemeClr>
              </a:solidFill>
              <a:prstDash val="solid"/>
              <a:round/>
            </a:ln>
          </p:spPr>
          <p:txBody>
            <a:bodyPr vert="horz" lIns="0" tIns="0" rIns="0" bIns="0" anchor="ctr"/>
            <a:lstStyle>
              <a:lvl1pPr marL="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2400" b="0" i="0" u="none" baseline="0">
                  <a:solidFill>
                    <a:schemeClr val="dk1"/>
                  </a:solidFill>
                  <a:latin typeface="Times New Roman" pitchFamily="-84" charset="0"/>
                  <a:ea typeface="ＭＳ Ｐゴシック" pitchFamily="-84" charset="-128"/>
                  <a:sym typeface="Times New Roman" pitchFamily="-84" charset="0"/>
                </a:defRPr>
              </a:lvl1pPr>
              <a:lvl2pPr marL="4572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2400" b="0" i="0" u="none" baseline="0">
                  <a:solidFill>
                    <a:schemeClr val="dk1"/>
                  </a:solidFill>
                  <a:latin typeface="Times New Roman" pitchFamily="-84" charset="0"/>
                  <a:ea typeface="ＭＳ Ｐゴシック" pitchFamily="-84" charset="-128"/>
                  <a:sym typeface="Times New Roman" pitchFamily="-84" charset="0"/>
                </a:defRPr>
              </a:lvl2pPr>
              <a:lvl3pPr marL="9144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2400" b="0" i="0" u="none" baseline="0">
                  <a:solidFill>
                    <a:schemeClr val="dk1"/>
                  </a:solidFill>
                  <a:latin typeface="Times New Roman" pitchFamily="-84" charset="0"/>
                  <a:ea typeface="ＭＳ Ｐゴシック" pitchFamily="-84" charset="-128"/>
                  <a:sym typeface="Times New Roman" pitchFamily="-84" charset="0"/>
                </a:defRPr>
              </a:lvl3pPr>
              <a:lvl4pPr marL="13716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2400" b="0" i="0" u="none" baseline="0">
                  <a:solidFill>
                    <a:schemeClr val="dk1"/>
                  </a:solidFill>
                  <a:latin typeface="Times New Roman" pitchFamily="-84" charset="0"/>
                  <a:ea typeface="ＭＳ Ｐゴシック" pitchFamily="-84" charset="-128"/>
                  <a:sym typeface="Times New Roman" pitchFamily="-84" charset="0"/>
                </a:defRPr>
              </a:lvl4pPr>
              <a:lvl5pPr marL="18288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2400" b="0" i="0" u="none" baseline="0">
                  <a:solidFill>
                    <a:schemeClr val="dk1"/>
                  </a:solidFill>
                  <a:latin typeface="Times New Roman" pitchFamily="-84" charset="0"/>
                  <a:ea typeface="ＭＳ Ｐゴシック" pitchFamily="-84" charset="-128"/>
                  <a:sym typeface="Times New Roman" pitchFamily="-84" charset="0"/>
                </a:defRPr>
              </a:lvl5pPr>
            </a:lstStyle>
            <a:p>
              <a:pPr lvl="0" algn="ctr" eaLnBrk="1" latinLnBrk="1" hangingPunct="1"/>
              <a:r>
                <a:rPr lang="es-ES" altLang="en-US" sz="3100" b="1">
                  <a:solidFill>
                    <a:schemeClr val="lt1"/>
                  </a:solidFill>
                </a:rPr>
                <a:t>What?</a:t>
              </a:r>
            </a:p>
            <a:p>
              <a:pPr lvl="0" algn="ctr" eaLnBrk="1" latinLnBrk="1" hangingPunct="1"/>
              <a:r>
                <a:rPr lang="es-ES" altLang="en-US" sz="1600" b="1">
                  <a:solidFill>
                    <a:schemeClr val="lt1"/>
                  </a:solidFill>
                </a:rPr>
                <a:t>Aims: main, subsidiary and personal</a:t>
              </a:r>
            </a:p>
          </p:txBody>
        </p:sp>
        <p:sp>
          <p:nvSpPr>
            <p:cNvPr id="1048612" name="Rounded Rectangle 1048611"/>
            <p:cNvSpPr/>
            <p:nvPr/>
          </p:nvSpPr>
          <p:spPr>
            <a:xfrm>
              <a:off x="1134" y="1705"/>
              <a:ext cx="864" cy="288"/>
            </a:xfrm>
            <a:prstGeom prst="roundRect">
              <a:avLst/>
            </a:prstGeom>
            <a:solidFill>
              <a:schemeClr val="hlink"/>
            </a:solidFill>
            <a:ln w="9525" cap="flat" cmpd="sng">
              <a:solidFill>
                <a:schemeClr val="accent1">
                  <a:alpha val="100000"/>
                </a:schemeClr>
              </a:solidFill>
              <a:prstDash val="solid"/>
              <a:round/>
            </a:ln>
          </p:spPr>
          <p:txBody>
            <a:bodyPr vert="horz" wrap="none" lIns="0" tIns="0" rIns="0" bIns="0" anchor="ctr"/>
            <a:lstStyle>
              <a:lvl1pPr marL="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2400" b="0" i="0" u="none" baseline="0">
                  <a:solidFill>
                    <a:schemeClr val="dk1"/>
                  </a:solidFill>
                  <a:latin typeface="Times New Roman" pitchFamily="-84" charset="0"/>
                  <a:ea typeface="ＭＳ Ｐゴシック" pitchFamily="-84" charset="-128"/>
                  <a:sym typeface="Times New Roman" pitchFamily="-84" charset="0"/>
                </a:defRPr>
              </a:lvl1pPr>
              <a:lvl2pPr marL="4572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2400" b="0" i="0" u="none" baseline="0">
                  <a:solidFill>
                    <a:schemeClr val="dk1"/>
                  </a:solidFill>
                  <a:latin typeface="Times New Roman" pitchFamily="-84" charset="0"/>
                  <a:ea typeface="ＭＳ Ｐゴシック" pitchFamily="-84" charset="-128"/>
                  <a:sym typeface="Times New Roman" pitchFamily="-84" charset="0"/>
                </a:defRPr>
              </a:lvl2pPr>
              <a:lvl3pPr marL="9144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2400" b="0" i="0" u="none" baseline="0">
                  <a:solidFill>
                    <a:schemeClr val="dk1"/>
                  </a:solidFill>
                  <a:latin typeface="Times New Roman" pitchFamily="-84" charset="0"/>
                  <a:ea typeface="ＭＳ Ｐゴシック" pitchFamily="-84" charset="-128"/>
                  <a:sym typeface="Times New Roman" pitchFamily="-84" charset="0"/>
                </a:defRPr>
              </a:lvl3pPr>
              <a:lvl4pPr marL="13716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2400" b="0" i="0" u="none" baseline="0">
                  <a:solidFill>
                    <a:schemeClr val="dk1"/>
                  </a:solidFill>
                  <a:latin typeface="Times New Roman" pitchFamily="-84" charset="0"/>
                  <a:ea typeface="ＭＳ Ｐゴシック" pitchFamily="-84" charset="-128"/>
                  <a:sym typeface="Times New Roman" pitchFamily="-84" charset="0"/>
                </a:defRPr>
              </a:lvl4pPr>
              <a:lvl5pPr marL="18288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2400" b="0" i="0" u="none" baseline="0">
                  <a:solidFill>
                    <a:schemeClr val="dk1"/>
                  </a:solidFill>
                  <a:latin typeface="Times New Roman" pitchFamily="-84" charset="0"/>
                  <a:ea typeface="ＭＳ Ｐゴシック" pitchFamily="-84" charset="-128"/>
                  <a:sym typeface="Times New Roman" pitchFamily="-84" charset="0"/>
                </a:defRPr>
              </a:lvl5pPr>
            </a:lstStyle>
            <a:p>
              <a:pPr lvl="0" algn="ctr" eaLnBrk="1" latinLnBrk="1" hangingPunct="1"/>
              <a:r>
                <a:rPr lang="es-ES" altLang="en-US" sz="3100" b="1">
                  <a:solidFill>
                    <a:schemeClr val="lt1"/>
                  </a:solidFill>
                </a:rPr>
                <a:t>How?</a:t>
              </a:r>
            </a:p>
            <a:p>
              <a:pPr lvl="0" algn="ctr" eaLnBrk="1" latinLnBrk="1" hangingPunct="1"/>
              <a:r>
                <a:rPr lang="es-ES" altLang="en-US" sz="1600" b="1">
                  <a:solidFill>
                    <a:schemeClr val="lt1"/>
                  </a:solidFill>
                </a:rPr>
                <a:t>Equipment, materials</a:t>
              </a:r>
            </a:p>
            <a:p>
              <a:pPr lvl="0" algn="ctr" eaLnBrk="1" latinLnBrk="1" hangingPunct="1"/>
              <a:endParaRPr lang="es-ES" altLang="en-US" sz="1600" b="1">
                <a:solidFill>
                  <a:schemeClr val="lt1"/>
                </a:solidFill>
              </a:endParaRPr>
            </a:p>
          </p:txBody>
        </p:sp>
        <p:sp>
          <p:nvSpPr>
            <p:cNvPr id="1048613" name="Rounded Rectangle 1048612"/>
            <p:cNvSpPr/>
            <p:nvPr/>
          </p:nvSpPr>
          <p:spPr>
            <a:xfrm>
              <a:off x="2142" y="1705"/>
              <a:ext cx="864" cy="288"/>
            </a:xfrm>
            <a:prstGeom prst="roundRect">
              <a:avLst/>
            </a:prstGeom>
            <a:solidFill>
              <a:schemeClr val="hlink"/>
            </a:solidFill>
            <a:ln w="9525" cap="flat" cmpd="sng">
              <a:solidFill>
                <a:schemeClr val="accent1">
                  <a:alpha val="100000"/>
                </a:schemeClr>
              </a:solidFill>
              <a:prstDash val="solid"/>
              <a:round/>
            </a:ln>
          </p:spPr>
          <p:txBody>
            <a:bodyPr vert="horz" wrap="none" lIns="0" tIns="0" rIns="0" bIns="0" anchor="ctr"/>
            <a:lstStyle>
              <a:lvl1pPr marL="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2400" b="0" i="0" u="none" baseline="0">
                  <a:solidFill>
                    <a:schemeClr val="dk1"/>
                  </a:solidFill>
                  <a:latin typeface="Times New Roman" pitchFamily="-84" charset="0"/>
                  <a:ea typeface="ＭＳ Ｐゴシック" pitchFamily="-84" charset="-128"/>
                  <a:sym typeface="Times New Roman" pitchFamily="-84" charset="0"/>
                </a:defRPr>
              </a:lvl1pPr>
              <a:lvl2pPr marL="4572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2400" b="0" i="0" u="none" baseline="0">
                  <a:solidFill>
                    <a:schemeClr val="dk1"/>
                  </a:solidFill>
                  <a:latin typeface="Times New Roman" pitchFamily="-84" charset="0"/>
                  <a:ea typeface="ＭＳ Ｐゴシック" pitchFamily="-84" charset="-128"/>
                  <a:sym typeface="Times New Roman" pitchFamily="-84" charset="0"/>
                </a:defRPr>
              </a:lvl2pPr>
              <a:lvl3pPr marL="9144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2400" b="0" i="0" u="none" baseline="0">
                  <a:solidFill>
                    <a:schemeClr val="dk1"/>
                  </a:solidFill>
                  <a:latin typeface="Times New Roman" pitchFamily="-84" charset="0"/>
                  <a:ea typeface="ＭＳ Ｐゴシック" pitchFamily="-84" charset="-128"/>
                  <a:sym typeface="Times New Roman" pitchFamily="-84" charset="0"/>
                </a:defRPr>
              </a:lvl3pPr>
              <a:lvl4pPr marL="13716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2400" b="0" i="0" u="none" baseline="0">
                  <a:solidFill>
                    <a:schemeClr val="dk1"/>
                  </a:solidFill>
                  <a:latin typeface="Times New Roman" pitchFamily="-84" charset="0"/>
                  <a:ea typeface="ＭＳ Ｐゴシック" pitchFamily="-84" charset="-128"/>
                  <a:sym typeface="Times New Roman" pitchFamily="-84" charset="0"/>
                </a:defRPr>
              </a:lvl4pPr>
              <a:lvl5pPr marL="18288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2400" b="0" i="0" u="none" baseline="0">
                  <a:solidFill>
                    <a:schemeClr val="dk1"/>
                  </a:solidFill>
                  <a:latin typeface="Times New Roman" pitchFamily="-84" charset="0"/>
                  <a:ea typeface="ＭＳ Ｐゴシック" pitchFamily="-84" charset="-128"/>
                  <a:sym typeface="Times New Roman" pitchFamily="-84" charset="0"/>
                </a:defRPr>
              </a:lvl5pPr>
            </a:lstStyle>
            <a:p>
              <a:pPr lvl="0" algn="ctr" eaLnBrk="1" latinLnBrk="1" hangingPunct="1"/>
              <a:r>
                <a:rPr lang="es-ES" altLang="en-US" sz="3100" b="1">
                  <a:solidFill>
                    <a:schemeClr val="lt1"/>
                  </a:solidFill>
                </a:rPr>
                <a:t>How?</a:t>
              </a:r>
            </a:p>
            <a:p>
              <a:pPr lvl="0" algn="ctr" eaLnBrk="1" latinLnBrk="1" hangingPunct="1"/>
              <a:r>
                <a:rPr lang="es-ES" altLang="en-US" sz="1600" b="1">
                  <a:solidFill>
                    <a:schemeClr val="lt1"/>
                  </a:solidFill>
                </a:rPr>
                <a:t>Methods of presentation</a:t>
              </a:r>
            </a:p>
          </p:txBody>
        </p:sp>
        <p:sp>
          <p:nvSpPr>
            <p:cNvPr id="1048614" name="Rounded Rectangle 1048613"/>
            <p:cNvSpPr/>
            <p:nvPr/>
          </p:nvSpPr>
          <p:spPr>
            <a:xfrm>
              <a:off x="3150" y="1705"/>
              <a:ext cx="864" cy="288"/>
            </a:xfrm>
            <a:prstGeom prst="roundRect">
              <a:avLst/>
            </a:prstGeom>
            <a:solidFill>
              <a:schemeClr val="hlink"/>
            </a:solidFill>
            <a:ln w="9525" cap="flat" cmpd="sng">
              <a:solidFill>
                <a:schemeClr val="accent1">
                  <a:alpha val="100000"/>
                </a:schemeClr>
              </a:solidFill>
              <a:prstDash val="solid"/>
              <a:round/>
            </a:ln>
          </p:spPr>
          <p:txBody>
            <a:bodyPr vert="horz" lIns="0" tIns="0" rIns="0" bIns="0" anchor="ctr"/>
            <a:lstStyle>
              <a:lvl1pPr marL="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2400" b="0" i="0" u="none" baseline="0">
                  <a:solidFill>
                    <a:schemeClr val="dk1"/>
                  </a:solidFill>
                  <a:latin typeface="Times New Roman" pitchFamily="-84" charset="0"/>
                  <a:ea typeface="ＭＳ Ｐゴシック" pitchFamily="-84" charset="-128"/>
                  <a:sym typeface="Times New Roman" pitchFamily="-84" charset="0"/>
                </a:defRPr>
              </a:lvl1pPr>
              <a:lvl2pPr marL="4572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2400" b="0" i="0" u="none" baseline="0">
                  <a:solidFill>
                    <a:schemeClr val="dk1"/>
                  </a:solidFill>
                  <a:latin typeface="Times New Roman" pitchFamily="-84" charset="0"/>
                  <a:ea typeface="ＭＳ Ｐゴシック" pitchFamily="-84" charset="-128"/>
                  <a:sym typeface="Times New Roman" pitchFamily="-84" charset="0"/>
                </a:defRPr>
              </a:lvl2pPr>
              <a:lvl3pPr marL="9144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2400" b="0" i="0" u="none" baseline="0">
                  <a:solidFill>
                    <a:schemeClr val="dk1"/>
                  </a:solidFill>
                  <a:latin typeface="Times New Roman" pitchFamily="-84" charset="0"/>
                  <a:ea typeface="ＭＳ Ｐゴシック" pitchFamily="-84" charset="-128"/>
                  <a:sym typeface="Times New Roman" pitchFamily="-84" charset="0"/>
                </a:defRPr>
              </a:lvl3pPr>
              <a:lvl4pPr marL="13716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2400" b="0" i="0" u="none" baseline="0">
                  <a:solidFill>
                    <a:schemeClr val="dk1"/>
                  </a:solidFill>
                  <a:latin typeface="Times New Roman" pitchFamily="-84" charset="0"/>
                  <a:ea typeface="ＭＳ Ｐゴシック" pitchFamily="-84" charset="-128"/>
                  <a:sym typeface="Times New Roman" pitchFamily="-84" charset="0"/>
                </a:defRPr>
              </a:lvl4pPr>
              <a:lvl5pPr marL="1828800" indent="0" algn="l" rtl="0" fontAlgn="base" latinLnBrk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FontTx/>
                <a:buNone/>
                <a:defRPr sz="2400" b="0" i="0" u="none" baseline="0">
                  <a:solidFill>
                    <a:schemeClr val="dk1"/>
                  </a:solidFill>
                  <a:latin typeface="Times New Roman" pitchFamily="-84" charset="0"/>
                  <a:ea typeface="ＭＳ Ｐゴシック" pitchFamily="-84" charset="-128"/>
                  <a:sym typeface="Times New Roman" pitchFamily="-84" charset="0"/>
                </a:defRPr>
              </a:lvl5pPr>
            </a:lstStyle>
            <a:p>
              <a:pPr lvl="0" algn="ctr" eaLnBrk="1" latinLnBrk="1" hangingPunct="1"/>
              <a:r>
                <a:rPr lang="es-ES" altLang="en-US" sz="3100" b="1">
                  <a:solidFill>
                    <a:schemeClr val="lt1"/>
                  </a:solidFill>
                </a:rPr>
                <a:t>Why?</a:t>
              </a:r>
            </a:p>
            <a:p>
              <a:pPr lvl="0" algn="ctr" eaLnBrk="1" latinLnBrk="1" hangingPunct="1"/>
              <a:r>
                <a:rPr lang="es-ES" altLang="en-US" sz="1600" b="1">
                  <a:solidFill>
                    <a:schemeClr val="lt1"/>
                  </a:solidFill>
                </a:rPr>
                <a:t>Discuss 3 important reasons for lesson plans</a:t>
              </a:r>
            </a:p>
          </p:txBody>
        </p:sp>
      </p:grpSp>
      <p:sp>
        <p:nvSpPr>
          <p:cNvPr id="1048615" name="TextBox 1048614"/>
          <p:cNvSpPr txBox="1"/>
          <p:nvPr/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ES" altLang="en-US" sz="1400"/>
              <a:pPr lvl="0" algn="r" eaLnBrk="1" latinLnBrk="1" hangingPunct="1"/>
              <a:t>4</a:t>
            </a:fld>
            <a:endParaRPr lang="es-ES" altLang="en-US" sz="140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Dgm spid="42" grpId="0" bld="allAtOnce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9" name="Title 1048618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ctr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lt2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</a:lstStyle>
          <a:p>
            <a:pPr lvl="0" eaLnBrk="1" latinLnBrk="1" hangingPunct="1"/>
            <a:r>
              <a:rPr lang="es-ES" altLang="en-US" sz="4000"/>
              <a:t>Why should I plan unit or class lessons if I have a yearly plan?</a:t>
            </a:r>
          </a:p>
        </p:txBody>
      </p:sp>
      <p:sp>
        <p:nvSpPr>
          <p:cNvPr id="1048620" name="Text Placeholder 1048619"/>
          <p:cNvSpPr>
            <a:spLocks noGrp="1"/>
          </p:cNvSpPr>
          <p:nvPr>
            <p:ph type="body" idx="1"/>
          </p:nvPr>
        </p:nvSpPr>
        <p:spPr>
          <a:xfrm>
            <a:off x="1066800" y="1557337"/>
            <a:ext cx="8077200" cy="4772025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342900" indent="-3429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sz="32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742950" indent="-28575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1143000" indent="-2286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600200" indent="-2286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0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2057400" indent="-2286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»"/>
              <a:defRPr sz="20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eaLnBrk="1" latinLnBrk="1" hangingPunct="1"/>
            <a:r>
              <a:rPr lang="es-ES" altLang="en-US" b="1">
                <a:solidFill>
                  <a:schemeClr val="accent2"/>
                </a:solidFill>
              </a:rPr>
              <a:t>Align</a:t>
            </a:r>
            <a:r>
              <a:rPr lang="es-ES" altLang="en-US">
                <a:solidFill>
                  <a:schemeClr val="accent2"/>
                </a:solidFill>
              </a:rPr>
              <a:t> your teaching aims with assessments</a:t>
            </a:r>
          </a:p>
          <a:p>
            <a:pPr lvl="0" eaLnBrk="1" latinLnBrk="1" hangingPunct="1"/>
            <a:r>
              <a:rPr lang="es-ES" altLang="en-US">
                <a:solidFill>
                  <a:schemeClr val="hlink"/>
                </a:solidFill>
              </a:rPr>
              <a:t>Prevent teaching from becoming haphazard.</a:t>
            </a:r>
          </a:p>
          <a:p>
            <a:pPr lvl="0" eaLnBrk="1" latinLnBrk="1" hangingPunct="1"/>
            <a:r>
              <a:rPr lang="es-ES" altLang="en-US">
                <a:solidFill>
                  <a:srgbClr val="FF0000"/>
                </a:solidFill>
              </a:rPr>
              <a:t>Anticipate language problems.</a:t>
            </a:r>
          </a:p>
          <a:p>
            <a:pPr lvl="0" eaLnBrk="1" latinLnBrk="1" hangingPunct="1"/>
            <a:r>
              <a:rPr lang="es-ES" altLang="en-US">
                <a:solidFill>
                  <a:srgbClr val="F82ED2"/>
                </a:solidFill>
              </a:rPr>
              <a:t>Include details and reminders</a:t>
            </a:r>
          </a:p>
          <a:p>
            <a:pPr lvl="0" eaLnBrk="1" latinLnBrk="1" hangingPunct="1"/>
            <a:r>
              <a:rPr lang="es-ES" altLang="en-US">
                <a:solidFill>
                  <a:srgbClr val="F82ED2"/>
                </a:solidFill>
              </a:rPr>
              <a:t>Aids and supporting material.</a:t>
            </a:r>
          </a:p>
          <a:p>
            <a:pPr lvl="0" eaLnBrk="1" latinLnBrk="1" hangingPunct="1"/>
            <a:r>
              <a:rPr lang="es-ES" altLang="en-US">
                <a:solidFill>
                  <a:srgbClr val="59CD64"/>
                </a:solidFill>
              </a:rPr>
              <a:t>To show:</a:t>
            </a:r>
          </a:p>
          <a:p>
            <a:pPr lvl="1" eaLnBrk="1" latinLnBrk="1" hangingPunct="1"/>
            <a:r>
              <a:rPr lang="es-ES" altLang="en-US" sz="2000"/>
              <a:t>Where are your students going?   		(Aims)</a:t>
            </a:r>
          </a:p>
          <a:p>
            <a:pPr lvl="1" eaLnBrk="1" latinLnBrk="1" hangingPunct="1"/>
            <a:r>
              <a:rPr lang="es-ES" altLang="en-US" sz="2000"/>
              <a:t>How are they going to get there?		(Dynamic Instruction)</a:t>
            </a:r>
          </a:p>
          <a:p>
            <a:pPr lvl="1" eaLnBrk="1" latinLnBrk="1" hangingPunct="1"/>
            <a:r>
              <a:rPr lang="es-ES" altLang="en-US" sz="2000"/>
              <a:t>How will you know when they've arrived? 	(Assessment)</a:t>
            </a:r>
          </a:p>
        </p:txBody>
      </p:sp>
      <p:sp>
        <p:nvSpPr>
          <p:cNvPr id="1048621" name="TextBox 1048620"/>
          <p:cNvSpPr txBox="1"/>
          <p:nvPr/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ES" altLang="en-US" sz="1400"/>
              <a:pPr lvl="0" algn="r" eaLnBrk="1" latinLnBrk="1" hangingPunct="1"/>
              <a:t>5</a:t>
            </a:fld>
            <a:endParaRPr lang="es-ES" altLang="en-US" sz="140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86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10486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10486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4862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104862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2" dur="500"/>
                                        <p:tgtEl>
                                          <p:spTgt spid="104862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5" dur="500"/>
                                        <p:tgtEl>
                                          <p:spTgt spid="104862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8" dur="500"/>
                                        <p:tgtEl>
                                          <p:spTgt spid="104862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1" dur="500"/>
                                        <p:tgtEl>
                                          <p:spTgt spid="104862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48620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5" name="Title 1048624"/>
          <p:cNvSpPr>
            <a:spLocks noGrp="1"/>
          </p:cNvSpPr>
          <p:nvPr>
            <p:ph type="title"/>
          </p:nvPr>
        </p:nvSpPr>
        <p:spPr>
          <a:xfrm>
            <a:off x="323850" y="381000"/>
            <a:ext cx="8820150" cy="11430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ctr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lt2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</a:lstStyle>
          <a:p>
            <a:pPr lvl="0" eaLnBrk="1" latinLnBrk="1" hangingPunct="1"/>
            <a:r>
              <a:rPr lang="en-US" altLang="en-US" sz="3600"/>
              <a:t>Components to consider in a lesson plan</a:t>
            </a:r>
            <a:r>
              <a:t/>
            </a:r>
            <a:br/>
            <a:r>
              <a:rPr lang="en-US" altLang="en-US" sz="2400"/>
              <a:t>Discuss what you think they are…</a:t>
            </a:r>
          </a:p>
        </p:txBody>
      </p:sp>
      <p:sp>
        <p:nvSpPr>
          <p:cNvPr id="1048626" name="Text Placeholder 1048625"/>
          <p:cNvSpPr>
            <a:spLocks noGrp="1"/>
          </p:cNvSpPr>
          <p:nvPr>
            <p:ph type="body" idx="1"/>
          </p:nvPr>
        </p:nvSpPr>
        <p:spPr>
          <a:xfrm>
            <a:off x="900112" y="1557337"/>
            <a:ext cx="7620000" cy="530066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342900" indent="-3429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sz="32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742950" indent="-28575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1143000" indent="-2286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600200" indent="-2286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0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2057400" indent="-2286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»"/>
              <a:defRPr sz="20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eaLnBrk="1" latinLnBrk="1" hangingPunct="1">
              <a:lnSpc>
                <a:spcPct val="80000"/>
              </a:lnSpc>
            </a:pPr>
            <a:r>
              <a:rPr lang="en-US" altLang="en-US" sz="2800" b="1">
                <a:solidFill>
                  <a:srgbClr val="FF0000"/>
                </a:solidFill>
              </a:rPr>
              <a:t>Pace</a:t>
            </a:r>
          </a:p>
          <a:p>
            <a:pPr lvl="1" eaLnBrk="1" latinLnBrk="1" hangingPunct="1">
              <a:lnSpc>
                <a:spcPct val="80000"/>
              </a:lnSpc>
            </a:pPr>
            <a:r>
              <a:rPr lang="en-US" altLang="en-US" sz="2400"/>
              <a:t>Quick moving, or slow for reflection</a:t>
            </a:r>
          </a:p>
          <a:p>
            <a:pPr lvl="0" eaLnBrk="1" latinLnBrk="1" hangingPunct="1">
              <a:lnSpc>
                <a:spcPct val="80000"/>
              </a:lnSpc>
            </a:pPr>
            <a:r>
              <a:rPr lang="en-US" altLang="en-US" sz="2800" b="1">
                <a:solidFill>
                  <a:srgbClr val="FF0000"/>
                </a:solidFill>
              </a:rPr>
              <a:t>Interaction patterns</a:t>
            </a:r>
          </a:p>
          <a:p>
            <a:pPr lvl="1" eaLnBrk="1" latinLnBrk="1" hangingPunct="1">
              <a:lnSpc>
                <a:spcPct val="80000"/>
              </a:lnSpc>
            </a:pPr>
            <a:r>
              <a:rPr lang="en-US" altLang="en-US" sz="2400"/>
              <a:t>Individual, pairs, small groups, whole group</a:t>
            </a:r>
          </a:p>
          <a:p>
            <a:pPr lvl="0" eaLnBrk="1" latinLnBrk="1" hangingPunct="1">
              <a:lnSpc>
                <a:spcPct val="80000"/>
              </a:lnSpc>
            </a:pPr>
            <a:r>
              <a:rPr lang="en-US" altLang="en-US" sz="2800" b="1">
                <a:solidFill>
                  <a:srgbClr val="FF0000"/>
                </a:solidFill>
              </a:rPr>
              <a:t>Level of difficulty</a:t>
            </a:r>
          </a:p>
          <a:p>
            <a:pPr lvl="1" eaLnBrk="1" latinLnBrk="1" hangingPunct="1">
              <a:lnSpc>
                <a:spcPct val="80000"/>
              </a:lnSpc>
            </a:pPr>
            <a:r>
              <a:rPr lang="en-US" altLang="en-US" sz="2400"/>
              <a:t>From non-demanding to highly challenging, in 1 class for differentiating your classes: what will you expect from your different students, from the lower level to the higher achievers under the same objectives?</a:t>
            </a:r>
          </a:p>
          <a:p>
            <a:pPr lvl="0" eaLnBrk="1" latinLnBrk="1" hangingPunct="1">
              <a:lnSpc>
                <a:spcPct val="80000"/>
              </a:lnSpc>
            </a:pPr>
            <a:r>
              <a:rPr lang="en-US" altLang="en-US" sz="2800" b="1">
                <a:solidFill>
                  <a:srgbClr val="FF0000"/>
                </a:solidFill>
              </a:rPr>
              <a:t>Content</a:t>
            </a:r>
          </a:p>
          <a:p>
            <a:pPr lvl="1" eaLnBrk="1" latinLnBrk="1" hangingPunct="1">
              <a:lnSpc>
                <a:spcPct val="80000"/>
              </a:lnSpc>
            </a:pPr>
            <a:r>
              <a:rPr lang="en-US" altLang="en-US" sz="2400"/>
              <a:t>Cross curricular, relate to real life, authentic</a:t>
            </a:r>
          </a:p>
          <a:p>
            <a:pPr lvl="0" eaLnBrk="1" latinLnBrk="1" hangingPunct="1">
              <a:lnSpc>
                <a:spcPct val="80000"/>
              </a:lnSpc>
            </a:pPr>
            <a:r>
              <a:rPr lang="en-US" altLang="en-US" sz="2800" b="1">
                <a:solidFill>
                  <a:srgbClr val="FF0000"/>
                </a:solidFill>
              </a:rPr>
              <a:t>Skills and how to cover them</a:t>
            </a:r>
          </a:p>
          <a:p>
            <a:pPr lvl="1" eaLnBrk="1" latinLnBrk="1" hangingPunct="1">
              <a:lnSpc>
                <a:spcPct val="80000"/>
              </a:lnSpc>
            </a:pPr>
            <a:r>
              <a:rPr lang="en-US" altLang="en-US" sz="2400"/>
              <a:t>Which skills, which tasks reflect which skills, what is your objective???????</a:t>
            </a:r>
          </a:p>
        </p:txBody>
      </p:sp>
      <p:sp>
        <p:nvSpPr>
          <p:cNvPr id="1048627" name="TextBox 1048626"/>
          <p:cNvSpPr txBox="1"/>
          <p:nvPr/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ES" altLang="en-US" sz="1400"/>
              <a:pPr lvl="0" algn="r" eaLnBrk="1" latinLnBrk="1" hangingPunct="1"/>
              <a:t>6</a:t>
            </a:fld>
            <a:endParaRPr lang="es-ES" altLang="en-US" sz="1400"/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10486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10486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10486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500"/>
                                        <p:tgtEl>
                                          <p:spTgt spid="10486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9" dur="500"/>
                                        <p:tgtEl>
                                          <p:spTgt spid="10486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1048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5" dur="500"/>
                                        <p:tgtEl>
                                          <p:spTgt spid="1048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8" dur="500"/>
                                        <p:tgtEl>
                                          <p:spTgt spid="1048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1" dur="500"/>
                                        <p:tgtEl>
                                          <p:spTgt spid="10486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86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34" dur="500"/>
                                        <p:tgtEl>
                                          <p:spTgt spid="10486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8" name="Title 1048637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ctr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lt2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</a:lstStyle>
          <a:p>
            <a:pPr lvl="0" eaLnBrk="1" latinLnBrk="1" hangingPunct="1"/>
            <a:r>
              <a:rPr lang="es-ES_tradnl" altLang="en-US"/>
              <a:t>Parts of a lesson plan</a:t>
            </a:r>
          </a:p>
        </p:txBody>
      </p:sp>
      <p:sp>
        <p:nvSpPr>
          <p:cNvPr id="1048639" name="Text Placeholder 1048638"/>
          <p:cNvSpPr>
            <a:spLocks noGrp="1"/>
          </p:cNvSpPr>
          <p:nvPr>
            <p:ph type="body" idx="1"/>
          </p:nvPr>
        </p:nvSpPr>
        <p:spPr>
          <a:xfrm>
            <a:off x="1066800" y="1557337"/>
            <a:ext cx="7620000" cy="367188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342900" indent="-3429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sz="32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742950" indent="-28575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1143000" indent="-2286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600200" indent="-2286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0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2057400" indent="-2286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»"/>
              <a:defRPr sz="20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marL="609600" lvl="0" indent="-609600" eaLnBrk="1" latinLnBrk="1" hangingPunct="1">
              <a:buFontTx/>
              <a:buNone/>
            </a:pPr>
            <a:r>
              <a:rPr lang="zh-CN" altLang="en-US">
                <a:ea typeface="Arial" pitchFamily="-84" charset="0"/>
              </a:rPr>
              <a:t>Almost all lesson plans contain</a:t>
            </a:r>
            <a:r>
              <a:rPr lang="es-ES_tradnl" altLang="en-US">
                <a:ea typeface="Arial" pitchFamily="-84" charset="0"/>
              </a:rPr>
              <a:t>;</a:t>
            </a:r>
          </a:p>
          <a:p>
            <a:pPr marL="1371600" lvl="2" indent="-548640" eaLnBrk="1" latinLnBrk="1" hangingPunct="1">
              <a:buFontTx/>
              <a:buAutoNum type="alphaLcParenR"/>
            </a:pPr>
            <a:r>
              <a:rPr lang="zh-CN" altLang="en-US" sz="2800">
                <a:ea typeface="Arial" pitchFamily="-84" charset="0"/>
              </a:rPr>
              <a:t>student learning aims</a:t>
            </a:r>
            <a:r>
              <a:rPr lang="es-ES_tradnl" altLang="en-US" sz="2800">
                <a:ea typeface="Arial" pitchFamily="-84" charset="0"/>
              </a:rPr>
              <a:t>; </a:t>
            </a:r>
          </a:p>
          <a:p>
            <a:pPr marL="1371600" lvl="2" indent="-548640" eaLnBrk="1" latinLnBrk="1" hangingPunct="1">
              <a:buFontTx/>
              <a:buAutoNum type="alphaLcParenR"/>
            </a:pPr>
            <a:r>
              <a:rPr lang="zh-CN" altLang="en-US" sz="2800">
                <a:ea typeface="Arial" pitchFamily="-84" charset="0"/>
              </a:rPr>
              <a:t>instructional procedures</a:t>
            </a:r>
            <a:r>
              <a:rPr lang="es-ES_tradnl" altLang="en-US" sz="2800">
                <a:ea typeface="Arial" pitchFamily="-84" charset="0"/>
              </a:rPr>
              <a:t>;</a:t>
            </a:r>
          </a:p>
          <a:p>
            <a:pPr marL="1371600" lvl="2" indent="-548640" eaLnBrk="1" latinLnBrk="1" hangingPunct="1">
              <a:buFontTx/>
              <a:buAutoNum type="alphaLcParenR"/>
            </a:pPr>
            <a:r>
              <a:rPr lang="zh-CN" altLang="en-US" sz="2800">
                <a:ea typeface="Arial" pitchFamily="-84" charset="0"/>
              </a:rPr>
              <a:t>the required materials</a:t>
            </a:r>
            <a:r>
              <a:rPr lang="es-ES_tradnl" altLang="en-US" sz="2800">
                <a:ea typeface="Arial" pitchFamily="-84" charset="0"/>
              </a:rPr>
              <a:t>;</a:t>
            </a:r>
          </a:p>
          <a:p>
            <a:pPr marL="1371600" lvl="2" indent="-548640" eaLnBrk="1" latinLnBrk="1" hangingPunct="1">
              <a:buFontTx/>
              <a:buAutoNum type="alphaLcParenR"/>
            </a:pPr>
            <a:r>
              <a:rPr lang="zh-CN" altLang="en-US" sz="2800">
                <a:ea typeface="Arial" pitchFamily="-84" charset="0"/>
              </a:rPr>
              <a:t>some written description of how the students will be evaluated;</a:t>
            </a:r>
          </a:p>
          <a:p>
            <a:pPr marL="1371600" lvl="2" indent="-548640" eaLnBrk="1" latinLnBrk="1" hangingPunct="1">
              <a:buFontTx/>
              <a:buAutoNum type="alphaLcParenR"/>
            </a:pPr>
            <a:r>
              <a:rPr lang="es-ES_tradnl" altLang="en-US" sz="2800">
                <a:ea typeface="Arial" pitchFamily="-84" charset="0"/>
              </a:rPr>
              <a:t>and the time each activity will take.</a:t>
            </a:r>
          </a:p>
        </p:txBody>
      </p:sp>
      <p:sp>
        <p:nvSpPr>
          <p:cNvPr id="1048640" name="TextBox 1048639"/>
          <p:cNvSpPr txBox="1"/>
          <p:nvPr/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ES" altLang="en-US" sz="1400"/>
              <a:pPr lvl="0" algn="r" eaLnBrk="1" latinLnBrk="1" hangingPunct="1"/>
              <a:t>7</a:t>
            </a:fld>
            <a:endParaRPr lang="es-ES" altLang="en-US" sz="1400"/>
          </a:p>
        </p:txBody>
      </p:sp>
      <p:sp>
        <p:nvSpPr>
          <p:cNvPr id="1048641" name="TextBox 1048640"/>
          <p:cNvSpPr txBox="1"/>
          <p:nvPr/>
        </p:nvSpPr>
        <p:spPr>
          <a:xfrm>
            <a:off x="1547812" y="5661025"/>
            <a:ext cx="6408737" cy="64611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>
            <a:spAutoFit/>
          </a:bodyPr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eaLnBrk="1" latinLnBrk="1" hangingPunct="1"/>
            <a:r>
              <a:rPr lang="en-US" altLang="en-US" sz="1800"/>
              <a:t>Look at your anthology for the lesson components exercise. Which components are more important for you?</a:t>
            </a:r>
          </a:p>
        </p:txBody>
      </p:sp>
    </p:spTree>
  </p:cSld>
  <p:clrMapOvr>
    <a:masterClrMapping/>
  </p:clrMapOvr>
  <p:transition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5" name="Title 1048644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ctr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lt2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</a:lstStyle>
          <a:p>
            <a:pPr lvl="0" eaLnBrk="1" latinLnBrk="1" hangingPunct="1"/>
            <a:r>
              <a:rPr lang="en-US" altLang="en-US"/>
              <a:t>Anatomy of a Daily Lesson Plan</a:t>
            </a:r>
          </a:p>
        </p:txBody>
      </p:sp>
      <p:sp>
        <p:nvSpPr>
          <p:cNvPr id="1048646" name="Text Placeholder 1048645"/>
          <p:cNvSpPr>
            <a:spLocks noGrp="1"/>
          </p:cNvSpPr>
          <p:nvPr>
            <p:ph type="body" idx="1"/>
          </p:nvPr>
        </p:nvSpPr>
        <p:spPr>
          <a:xfrm>
            <a:off x="755650" y="1752600"/>
            <a:ext cx="7620000" cy="41148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342900" indent="-3429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sz="32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742950" indent="-28575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1143000" indent="-2286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600200" indent="-2286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0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2057400" indent="-2286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»"/>
              <a:defRPr sz="20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eaLnBrk="1" latinLnBrk="1" hangingPunct="1"/>
            <a:r>
              <a:rPr lang="en-US" altLang="en-US" sz="2800"/>
              <a:t>Materials</a:t>
            </a:r>
          </a:p>
          <a:p>
            <a:pPr lvl="0" eaLnBrk="1" latinLnBrk="1" hangingPunct="1"/>
            <a:r>
              <a:rPr lang="en-US" altLang="en-US" sz="2800"/>
              <a:t>Lesson description: </a:t>
            </a:r>
          </a:p>
          <a:p>
            <a:pPr lvl="0" eaLnBrk="1" latinLnBrk="1" hangingPunct="1">
              <a:buFontTx/>
              <a:buNone/>
            </a:pPr>
            <a:r>
              <a:rPr lang="en-US" altLang="en-US" sz="2800"/>
              <a:t>    interaction patterns</a:t>
            </a:r>
          </a:p>
          <a:p>
            <a:pPr lvl="0" eaLnBrk="1" latinLnBrk="1" hangingPunct="1"/>
            <a:r>
              <a:rPr lang="en-US" altLang="en-US" sz="2800"/>
              <a:t>Warm up </a:t>
            </a:r>
            <a:r>
              <a:rPr lang="en-US" altLang="en-US" sz="2000"/>
              <a:t>(interaction pattern)</a:t>
            </a:r>
          </a:p>
          <a:p>
            <a:pPr lvl="0" eaLnBrk="1" latinLnBrk="1" hangingPunct="1"/>
            <a:r>
              <a:rPr lang="en-US" altLang="en-US" sz="2800"/>
              <a:t>Pretask  </a:t>
            </a:r>
            <a:r>
              <a:rPr lang="en-US" altLang="en-US" sz="2000"/>
              <a:t>(interaction pattern)</a:t>
            </a:r>
          </a:p>
          <a:p>
            <a:pPr lvl="0" eaLnBrk="1" latinLnBrk="1" hangingPunct="1"/>
            <a:r>
              <a:rPr lang="en-US" altLang="en-US" sz="2800"/>
              <a:t>Task cycle </a:t>
            </a:r>
            <a:r>
              <a:rPr lang="en-US" altLang="en-US" sz="2000"/>
              <a:t>(interaction pattern)</a:t>
            </a:r>
          </a:p>
          <a:p>
            <a:pPr lvl="0" eaLnBrk="1" latinLnBrk="1" hangingPunct="1"/>
            <a:r>
              <a:rPr lang="en-US" altLang="en-US" sz="2800"/>
              <a:t>Wrap up </a:t>
            </a:r>
          </a:p>
          <a:p>
            <a:pPr lvl="0" eaLnBrk="1" latinLnBrk="1" hangingPunct="1"/>
            <a:r>
              <a:rPr lang="en-US" altLang="en-US" sz="2800"/>
              <a:t>Homework</a:t>
            </a:r>
          </a:p>
        </p:txBody>
      </p:sp>
      <p:pic>
        <p:nvPicPr>
          <p:cNvPr id="2097154" name="Picture 2097153" descr="MPj04019580000[1]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4787900" y="2276475"/>
            <a:ext cx="3751262" cy="2500312"/>
          </a:xfrm>
          <a:prstGeom prst="rect">
            <a:avLst/>
          </a:prstGeom>
          <a:noFill/>
          <a:ln>
            <a:noFill/>
          </a:ln>
        </p:spPr>
      </p:pic>
      <p:sp>
        <p:nvSpPr>
          <p:cNvPr id="1048647" name="TextBox 1048646"/>
          <p:cNvSpPr txBox="1"/>
          <p:nvPr/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ES" altLang="en-US" sz="1400"/>
              <a:pPr lvl="0" algn="r" eaLnBrk="1" latinLnBrk="1" hangingPunct="1"/>
              <a:t>8</a:t>
            </a:fld>
            <a:endParaRPr lang="es-ES" altLang="en-US" sz="1400"/>
          </a:p>
        </p:txBody>
      </p:sp>
    </p:spTree>
  </p:cSld>
  <p:clrMapOvr>
    <a:masterClrMapping/>
  </p:clrMapOvr>
  <p:transition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51" name="Title 1048650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620000" cy="11430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ctr"/>
          <a:lstStyle>
            <a:lvl1pPr marL="0" indent="0" algn="ctr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4400" b="0" i="0" u="none" baseline="0">
                <a:solidFill>
                  <a:schemeClr val="lt2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</a:lstStyle>
          <a:p>
            <a:pPr lvl="0" eaLnBrk="1" latinLnBrk="1" hangingPunct="1"/>
            <a:r>
              <a:rPr lang="es-ES" altLang="en-US"/>
              <a:t>Materials</a:t>
            </a:r>
          </a:p>
        </p:txBody>
      </p:sp>
      <p:sp>
        <p:nvSpPr>
          <p:cNvPr id="1048652" name="Text Placeholder 1048651"/>
          <p:cNvSpPr>
            <a:spLocks noGrp="1"/>
          </p:cNvSpPr>
          <p:nvPr>
            <p:ph type="body" idx="1"/>
          </p:nvPr>
        </p:nvSpPr>
        <p:spPr>
          <a:xfrm>
            <a:off x="1066800" y="2133600"/>
            <a:ext cx="7620000" cy="453548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342900" indent="-3429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sz="32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742950" indent="-28575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8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1143000" indent="-2286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•"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600200" indent="-2286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–"/>
              <a:defRPr sz="20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2057400" indent="-228600" algn="l" rtl="0" fontAlgn="base" latinLnBrk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SzPct val="100000"/>
              <a:buFontTx/>
              <a:buChar char="»"/>
              <a:defRPr sz="20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eaLnBrk="1" latinLnBrk="1" hangingPunct="1"/>
            <a:r>
              <a:rPr lang="es-ES" altLang="en-US" sz="2800"/>
              <a:t>What will we need? </a:t>
            </a:r>
            <a:r>
              <a:t/>
            </a:r>
            <a:br/>
            <a:r>
              <a:rPr lang="es-ES" altLang="en-US" sz="2800"/>
              <a:t>	</a:t>
            </a:r>
            <a:r>
              <a:rPr lang="es-ES" altLang="en-US" sz="2400"/>
              <a:t>preparation time, resources</a:t>
            </a:r>
          </a:p>
          <a:p>
            <a:pPr lvl="0" eaLnBrk="1" latinLnBrk="1" hangingPunct="1"/>
            <a:r>
              <a:rPr lang="es-ES" altLang="en-US" sz="2800"/>
              <a:t>What teaching aids (materials, books, equipment, and resources) will I need to have ready?</a:t>
            </a:r>
          </a:p>
          <a:p>
            <a:pPr lvl="0" eaLnBrk="1" latinLnBrk="1" hangingPunct="1"/>
            <a:r>
              <a:rPr lang="es-ES" altLang="en-US" sz="2800"/>
              <a:t>What needs to be prepared in advance?</a:t>
            </a:r>
          </a:p>
          <a:p>
            <a:pPr lvl="0" eaLnBrk="1" latinLnBrk="1" hangingPunct="1"/>
            <a:r>
              <a:rPr lang="es-ES" altLang="en-US" sz="2800" b="1"/>
              <a:t>Focus on what </a:t>
            </a:r>
            <a:r>
              <a:rPr lang="es-ES" altLang="en-US" sz="3600" b="1">
                <a:solidFill>
                  <a:srgbClr val="FF0000"/>
                </a:solidFill>
              </a:rPr>
              <a:t>students</a:t>
            </a:r>
            <a:r>
              <a:rPr lang="es-ES" altLang="en-US" sz="2800" b="1"/>
              <a:t> will do during the lesson, not the teacher.</a:t>
            </a:r>
          </a:p>
          <a:p>
            <a:pPr lvl="0" eaLnBrk="1" latinLnBrk="1" hangingPunct="1">
              <a:buFontTx/>
              <a:buNone/>
            </a:pPr>
            <a:endParaRPr lang="es-ES" altLang="en-US" sz="2800" b="1"/>
          </a:p>
        </p:txBody>
      </p:sp>
      <p:pic>
        <p:nvPicPr>
          <p:cNvPr id="2097155" name="Picture 2097154" descr="MCj02319980000[1]"/>
          <p:cNvPicPr>
            <a:picLocks/>
          </p:cNvPicPr>
          <p:nvPr/>
        </p:nvPicPr>
        <p:blipFill>
          <a:blip r:embed="rId3"/>
          <a:srcRect/>
          <a:stretch>
            <a:fillRect/>
          </a:stretch>
        </p:blipFill>
        <p:spPr>
          <a:xfrm>
            <a:off x="6156325" y="404812"/>
            <a:ext cx="2386012" cy="2663825"/>
          </a:xfrm>
          <a:prstGeom prst="rect">
            <a:avLst/>
          </a:prstGeom>
          <a:noFill/>
          <a:ln>
            <a:noFill/>
          </a:ln>
        </p:spPr>
      </p:pic>
      <p:pic>
        <p:nvPicPr>
          <p:cNvPr id="2097156" name="Picture 2097155" descr="MCj03381500000[1]"/>
          <p:cNvPicPr>
            <a:picLocks/>
          </p:cNvPicPr>
          <p:nvPr/>
        </p:nvPicPr>
        <p:blipFill>
          <a:blip r:embed="rId4"/>
          <a:srcRect/>
          <a:stretch>
            <a:fillRect/>
          </a:stretch>
        </p:blipFill>
        <p:spPr>
          <a:xfrm>
            <a:off x="1258887" y="620712"/>
            <a:ext cx="1851025" cy="1422400"/>
          </a:xfrm>
          <a:prstGeom prst="rect">
            <a:avLst/>
          </a:prstGeom>
          <a:noFill/>
          <a:ln>
            <a:noFill/>
          </a:ln>
        </p:spPr>
      </p:pic>
      <p:sp>
        <p:nvSpPr>
          <p:cNvPr id="1048653" name="TextBox 1048652"/>
          <p:cNvSpPr txBox="1"/>
          <p:nvPr/>
        </p:nvSpPr>
        <p:spPr>
          <a:xfrm>
            <a:off x="6881812" y="6107112"/>
            <a:ext cx="1905000" cy="45720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anchor="t"/>
          <a:lstStyle>
            <a:lvl1pPr marL="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1pPr>
            <a:lvl2pPr marL="4572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2pPr>
            <a:lvl3pPr marL="9144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3pPr>
            <a:lvl4pPr marL="13716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4pPr>
            <a:lvl5pPr marL="1828800" indent="0" algn="l" rtl="0" fontAlgn="base" latinLnBrk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Tx/>
              <a:buNone/>
              <a:defRPr sz="2400" b="0" i="0" u="none" baseline="0">
                <a:solidFill>
                  <a:schemeClr val="dk1"/>
                </a:solidFill>
                <a:latin typeface="Times New Roman" pitchFamily="-84" charset="0"/>
                <a:ea typeface="ＭＳ Ｐゴシック" pitchFamily="-84" charset="-128"/>
                <a:sym typeface="Times New Roman" pitchFamily="-84" charset="0"/>
              </a:defRPr>
            </a:lvl5pPr>
          </a:lstStyle>
          <a:p>
            <a:pPr lvl="0" algn="r" eaLnBrk="1" latinLnBrk="1" hangingPunct="1"/>
            <a:fld id="{566ABCEB-ACFC-4714-9973-3DA970169C29}" type="slidenum">
              <a:rPr lang="es-ES" altLang="en-US" sz="1400"/>
              <a:pPr lvl="0" algn="r" eaLnBrk="1" latinLnBrk="1" hangingPunct="1"/>
              <a:t>9</a:t>
            </a:fld>
            <a:endParaRPr lang="es-ES" altLang="en-US" sz="1400"/>
          </a:p>
        </p:txBody>
      </p:sp>
    </p:spTree>
  </p:cSld>
  <p:clrMapOvr>
    <a:masterClrMapping/>
  </p:clrMapOvr>
  <p:transition>
    <p:cut/>
  </p:transition>
</p:sld>
</file>

<file path=ppt/theme/theme1.xml><?xml version="1.0" encoding="utf-8"?>
<a:theme xmlns:a="http://schemas.openxmlformats.org/drawingml/2006/main" name="Office 主题">
  <a:themeElements>
    <a:clrScheme name="Default Color Scheme">
      <a:dk1>
        <a:srgbClr val="000000"/>
      </a:dk1>
      <a:lt1>
        <a:srgbClr val="FEFDE3"/>
      </a:lt1>
      <a:dk2>
        <a:srgbClr val="CBBD83"/>
      </a:dk2>
      <a:lt2>
        <a:srgbClr val="221304"/>
      </a:lt2>
      <a:accent1>
        <a:srgbClr val="A1BD69"/>
      </a:accent1>
      <a:accent2>
        <a:srgbClr val="3694B6"/>
      </a:accent2>
      <a:accent3>
        <a:srgbClr val="FFFEEE"/>
      </a:accent3>
      <a:accent4>
        <a:srgbClr val="000000"/>
      </a:accent4>
      <a:accent5>
        <a:srgbClr val="CDDAB9"/>
      </a:accent5>
      <a:accent6>
        <a:srgbClr val="3084A3"/>
      </a:accent6>
      <a:hlink>
        <a:srgbClr val="660066"/>
      </a:hlink>
      <a:folHlink>
        <a:srgbClr val="666699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Color Scheme 1">
        <a:dk1>
          <a:srgbClr val="000000"/>
        </a:dk1>
        <a:lt1>
          <a:srgbClr val="FEFDE3"/>
        </a:lt1>
        <a:dk2>
          <a:srgbClr val="CBBD83"/>
        </a:dk2>
        <a:lt2>
          <a:srgbClr val="221304"/>
        </a:lt2>
        <a:accent1>
          <a:srgbClr val="A1BD69"/>
        </a:accent1>
        <a:accent2>
          <a:srgbClr val="3694B6"/>
        </a:accent2>
        <a:accent3>
          <a:srgbClr val="FFFEEE"/>
        </a:accent3>
        <a:accent4>
          <a:srgbClr val="000000"/>
        </a:accent4>
        <a:accent5>
          <a:srgbClr val="CDDAB9"/>
        </a:accent5>
        <a:accent6>
          <a:srgbClr val="3084A3"/>
        </a:accent6>
        <a:hlink>
          <a:srgbClr val="660066"/>
        </a:hlink>
        <a:folHlink>
          <a:srgbClr val="666699"/>
        </a:folHlink>
      </a:clrScheme>
    </a:extraClrScheme>
    <a:extraClrScheme>
      <a:clrScheme name="Default Color Scheme 2">
        <a:dk1>
          <a:srgbClr val="000000"/>
        </a:dk1>
        <a:lt1>
          <a:srgbClr val="FFFFFF"/>
        </a:lt1>
        <a:dk2>
          <a:srgbClr val="CBBD83"/>
        </a:dk2>
        <a:lt2>
          <a:srgbClr val="221304"/>
        </a:lt2>
        <a:accent1>
          <a:srgbClr val="A1BD69"/>
        </a:accent1>
        <a:accent2>
          <a:srgbClr val="3694B6"/>
        </a:accent2>
        <a:accent3>
          <a:srgbClr val="FFFFFF"/>
        </a:accent3>
        <a:accent4>
          <a:srgbClr val="000000"/>
        </a:accent4>
        <a:accent5>
          <a:srgbClr val="CDDAB9"/>
        </a:accent5>
        <a:accent6>
          <a:srgbClr val="3084A3"/>
        </a:accent6>
        <a:hlink>
          <a:srgbClr val="660066"/>
        </a:hlink>
        <a:folHlink>
          <a:srgbClr val="666699"/>
        </a:folHlink>
      </a:clrScheme>
    </a:extraClrScheme>
    <a:extraClrScheme>
      <a:clrScheme name="Default Color Scheme 3">
        <a:dk1>
          <a:srgbClr val="000000"/>
        </a:dk1>
        <a:lt1>
          <a:srgbClr val="FFFFFF"/>
        </a:lt1>
        <a:dk2>
          <a:srgbClr val="DDDDDD"/>
        </a:dk2>
        <a:lt2>
          <a:srgbClr val="000000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1E1E1"/>
        </a:accent5>
        <a:accent6>
          <a:srgbClr val="787878"/>
        </a:accent6>
        <a:hlink>
          <a:srgbClr val="4D4D4D"/>
        </a:hlink>
        <a:folHlink>
          <a:srgbClr val="777777"/>
        </a:folHlink>
      </a:clrScheme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808080"/>
      </a:dk2>
      <a:lt2>
        <a:srgbClr val="00000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CCCCFF"/>
      </a:hlink>
      <a:folHlink>
        <a:srgbClr val="B2B2B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711</Words>
  <Application>Microsoft Office PowerPoint</Application>
  <PresentationFormat>On-screen Show (4:3)</PresentationFormat>
  <Paragraphs>142</Paragraphs>
  <Slides>17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ＭＳ Ｐゴシック</vt:lpstr>
      <vt:lpstr>Arial</vt:lpstr>
      <vt:lpstr>Calibri</vt:lpstr>
      <vt:lpstr>Calibri Light</vt:lpstr>
      <vt:lpstr>Times New Roman</vt:lpstr>
      <vt:lpstr>Office 主题</vt:lpstr>
      <vt:lpstr>Office Theme</vt:lpstr>
      <vt:lpstr>Lesson Planning  BS Education-V Teaching Mathematics (EDU-511)</vt:lpstr>
      <vt:lpstr>Lesson Planning </vt:lpstr>
      <vt:lpstr>K-W-L Chart: Lesson Planning</vt:lpstr>
      <vt:lpstr>What is a Lesson Plan? </vt:lpstr>
      <vt:lpstr>Why should I plan unit or class lessons if I have a yearly plan?</vt:lpstr>
      <vt:lpstr>Components to consider in a lesson plan Discuss what you think they are…</vt:lpstr>
      <vt:lpstr>Parts of a lesson plan</vt:lpstr>
      <vt:lpstr>Anatomy of a Daily Lesson Plan</vt:lpstr>
      <vt:lpstr>Materials</vt:lpstr>
      <vt:lpstr>Warm Up</vt:lpstr>
      <vt:lpstr>Task Cycle</vt:lpstr>
      <vt:lpstr>Wrap up: Closure</vt:lpstr>
      <vt:lpstr>Assessment/ Evaluation</vt:lpstr>
      <vt:lpstr>Homework Units 19, 20, 21</vt:lpstr>
      <vt:lpstr>MCQS</vt:lpstr>
      <vt:lpstr>PowerPoint Presentation</vt:lpstr>
      <vt:lpstr>Reference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LESSON PLANNING </dc:title>
  <dc:creator>jcardona</dc:creator>
  <cp:lastModifiedBy>ABC</cp:lastModifiedBy>
  <cp:revision>3</cp:revision>
  <dcterms:created xsi:type="dcterms:W3CDTF">2005-06-27T08:38:38Z</dcterms:created>
  <dcterms:modified xsi:type="dcterms:W3CDTF">2020-12-11T17:50:16Z</dcterms:modified>
</cp:coreProperties>
</file>