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92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9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9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9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08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60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6AC0-232D-406E-A3CD-6A5146CE754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0486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774FB-58FA-43EB-B28F-6FDBAB6B0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6AC0-232D-406E-A3CD-6A5146CE754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0486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774FB-58FA-43EB-B28F-6FDBAB6B0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6AC0-232D-406E-A3CD-6A5146CE754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0486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774FB-58FA-43EB-B28F-6FDBAB6B0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6AC0-232D-406E-A3CD-6A5146CE754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0485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774FB-58FA-43EB-B28F-6FDBAB6B0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1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7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6AC0-232D-406E-A3CD-6A5146CE754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0486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774FB-58FA-43EB-B28F-6FDBAB6B0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6AC0-232D-406E-A3CD-6A5146CE754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04867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774FB-58FA-43EB-B28F-6FDBAB6B0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2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83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85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6AC0-232D-406E-A3CD-6A5146CE754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04868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774FB-58FA-43EB-B28F-6FDBAB6B0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6AC0-232D-406E-A3CD-6A5146CE754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04865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774FB-58FA-43EB-B28F-6FDBAB6B0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6AC0-232D-406E-A3CD-6A5146CE754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04860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774FB-58FA-43EB-B28F-6FDBAB6B0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90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9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9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6AC0-232D-406E-A3CD-6A5146CE754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04869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774FB-58FA-43EB-B28F-6FDBAB6B0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2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583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5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6AC0-232D-406E-A3CD-6A5146CE754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0485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774FB-58FA-43EB-B28F-6FDBAB6B0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B6AC0-232D-406E-A3CD-6A5146CE754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774FB-58FA-43EB-B28F-6FDBAB6B0D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Plastid biosynthesis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types, function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structure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 plastid and Simple plastid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56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743" r="11743"/>
          <a:stretch>
            <a:fillRect/>
          </a:stretch>
        </p:blipFill>
        <p:spPr>
          <a:xfrm>
            <a:off x="5444836" y="249383"/>
            <a:ext cx="6520152" cy="6234544"/>
          </a:xfrm>
        </p:spPr>
      </p:pic>
      <p:sp>
        <p:nvSpPr>
          <p:cNvPr id="1048617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127" y="2057399"/>
            <a:ext cx="3926898" cy="381692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simple plastids in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chlorophytes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rhodophytes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glaucocystophytes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have two delimiting membranes, and the complex plastids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1993) in practically all other algae, which have three or more delimiting membranes.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Biosynthesis of plastid: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1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Plastid are the organelles of carotenoid biosynthesis and storage in plant cell.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exist in various types, which include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proplastids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etioplastids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chloroplast 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amyloplast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chromoplast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plastids have dramatic differences in their capacity to synthesize and sequester carotenoids.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21" y="461962"/>
            <a:ext cx="10515600" cy="59340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Plastids </a:t>
            </a:r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types,structure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function: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2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Chloroplast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Chromoplast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Leucoplast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Grenotoplast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Amyloplast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Elaioplast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Proteinoplast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21" y="252664"/>
            <a:ext cx="11201400" cy="66053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Chloroplast: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2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chloroplast are probably the most known of plastid.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responsible for the photosynthesis.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photosynthetic pigment chlorophyll capture the energy from sunlight.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energy is converted and stored in the energy storage molecules ATP and NADPH while freeing oxygen from water in plant and algal cells.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chloroplast: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2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Chloroplast are the food producers of the cell.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membranes: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Outer membrane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Inner membrane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inner membrane surrounds the Stroma and the Grana.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Granum: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thylakoid stack is called a granum.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stacks of thylakoid sacs are connected by Stroma lamella.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5" y="517358"/>
            <a:ext cx="10443410" cy="611204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 of chloroplast: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Chloroplast are present in the cells of all green tissues of plant and algae.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Chlorophyll are also found in photosynthetic tissues that do not appear green such as brown blades of giant kelp or red leaves of the certain plants.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plants chloroplast are concentrated particularly in parenchyma cells of the leaf mesophyll.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Chromoplast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2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Chromoplast</a:t>
            </a:r>
            <a:r>
              <a:rPr lang="en-US" dirty="0" smtClean="0"/>
              <a:t> , a place for the pigments to be stored and synthesized in the plant.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Location: </a:t>
            </a:r>
          </a:p>
          <a:p>
            <a:r>
              <a:rPr lang="en-US" dirty="0" smtClean="0"/>
              <a:t>These are found in flowering plants, fruits and aging leaves.</a:t>
            </a:r>
          </a:p>
          <a:p>
            <a:r>
              <a:rPr lang="en-US" dirty="0" smtClean="0"/>
              <a:t>The chloroplast actually convert into </a:t>
            </a:r>
            <a:r>
              <a:rPr lang="en-US" dirty="0" err="1" smtClean="0"/>
              <a:t>chromoplasts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 are  carotenoid pigments here that allow for the different </a:t>
            </a:r>
          </a:p>
          <a:p>
            <a:r>
              <a:rPr lang="en-US" dirty="0" smtClean="0"/>
              <a:t>Colors you see in fruits and the fallen leaves.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plastids?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1" name="Content Placeholder 3"/>
          <p:cNvSpPr>
            <a:spLocks noGrp="1"/>
          </p:cNvSpPr>
          <p:nvPr>
            <p:ph idx="1"/>
          </p:nvPr>
        </p:nvSpPr>
        <p:spPr>
          <a:xfrm>
            <a:off x="838200" y="1773382"/>
            <a:ext cx="10515600" cy="4403581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Plastids are double membrane bounded organelle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Plastids are found in the cells of plants and algae.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Plastids are responsible for the making and storing the food.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Plastids contain pigments  that are used in photosynthesis.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Chromoplast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main reason for these structures and colors is to attract the pollinators.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4" y="589546"/>
            <a:ext cx="9589169" cy="587141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the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chromoplast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3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type is composed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stroma with granules.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is composed protein crystals and amorphous pigment granules.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third type is composed of protein and pigment crystals.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fourth type is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chromoplast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which only contain the crystals.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of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chromoplast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heterogeneous organelle.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Chromoplast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responsible for pigment synthesis.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also responsible for the storage of food in specific photosynthetic eukaryotes.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Chromoplast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found in fruits, flowers, roots and stressed and aging leaves and responsible for their distinctive color.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 in massive increase in the accumulation of carotenoid pigments.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Leucoplast: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3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Leucoplast are the non-pigmented organelles.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found in the non-photosynthetic parts of the plant such as roots.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what the plant needs, they may become essentially just storage sheds for starches, lipids and proteins.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more readily used for the synthesizing amino acids and fatty acids.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Leucoplast: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61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544" r="9544"/>
          <a:stretch>
            <a:fillRect/>
          </a:stretch>
        </p:blipFill>
        <p:spPr>
          <a:xfrm>
            <a:off x="5183188" y="1215189"/>
            <a:ext cx="6172200" cy="4645861"/>
          </a:xfrm>
        </p:spPr>
      </p:pic>
      <p:sp>
        <p:nvSpPr>
          <p:cNvPr id="1048639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Leukoplasts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 category of plastids and as such organelles that are found in plant cells. In contrast to other plastids such as chloroplast, they are not pigmented. Without photosynthetic pigments,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leukoplasts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not green and are found in non-photosynthetic tissues of plants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leucoplast: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4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Leucoplast are further subdivided into three layers: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Amyloplast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Proteinoplast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Elaioplast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Amyloplast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209716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225" r="8225"/>
          <a:stretch>
            <a:fillRect/>
          </a:stretch>
        </p:blipFill>
        <p:spPr/>
      </p:pic>
      <p:sp>
        <p:nvSpPr>
          <p:cNvPr id="1048643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Amyloplast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the largest of the three and charged with the storing starch.</a:t>
            </a: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Amyloplast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non pigmented containing plastids.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produce and store starch within internal membrane compartments.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commonly found in the vegetative plant tissues such as..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Tubers and bulbs.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Proteinoplast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2097163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531" r="4531"/>
          <a:stretch>
            <a:fillRect/>
          </a:stretch>
        </p:blipFill>
        <p:spPr>
          <a:xfrm>
            <a:off x="5183188" y="757989"/>
            <a:ext cx="6172200" cy="5414211"/>
          </a:xfrm>
        </p:spPr>
      </p:pic>
      <p:sp>
        <p:nvSpPr>
          <p:cNvPr id="1048645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Proteinoplast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specialized organelles found only in plant cells.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lack pigments.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contain crystalline bodies of the protein and can be sites of an enzymes activity involving those protein.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Location:</a:t>
            </a: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proteinoplast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found in many seeds, such as brazil nuts, peanuts and pulses.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Elaioplast</a:t>
            </a:r>
            <a:r>
              <a:rPr lang="en-US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64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80" r="1980"/>
          <a:stretch>
            <a:fillRect/>
          </a:stretch>
        </p:blipFill>
        <p:spPr/>
      </p:pic>
      <p:sp>
        <p:nvSpPr>
          <p:cNvPr id="1048647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 type of leucoplast.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function of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elaioplast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synthesis and storage of fatty acids, terpenes and other lipids.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Location:</a:t>
            </a: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Elaioplast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found in the embryonic leaves of the oilseeds citrus fruits, as well as the anther of  many flowering plants.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first discovered plastid?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9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Plastid was first discovered and named by Ernst Haeckel in 1866.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Andreas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Schimper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the first to give the clear definition of plastid in 1883.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also explained the relationship between the different types.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Gerontoplast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4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term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gerontoplast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first introduced in 1977.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plastid that develops from a chloroplast during the senescing of plant foliage.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Gerontoplast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development is generally seen to be process of grana being unstacked, loss of thylakoid membranes, and large accumulation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plastoglobuli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Gerontoplast</a:t>
            </a:r>
            <a:r>
              <a:rPr lang="en-US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65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36" b="7636"/>
          <a:stretch>
            <a:fillRect/>
          </a:stretch>
        </p:blipFill>
        <p:spPr>
          <a:xfrm>
            <a:off x="4772025" y="457201"/>
            <a:ext cx="6893502" cy="5860472"/>
          </a:xfrm>
        </p:spPr>
      </p:pic>
      <p:sp>
        <p:nvSpPr>
          <p:cNvPr id="1048651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gerontoplast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plastid that develops from a chloroplast during the senescence of plant leaves. The development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gerontoplastics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generally viewed as the process of unstacking Grana, losing thylakoid membranes, and the large accumulation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plastoglobuli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functions of plastids: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5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provide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fruits and flowers.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help in storage of protein, starch and oil.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trap solar energy to manufacture food through the process of photosynthesis.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show green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colours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due to presence of chlorophyll pigment.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 in algae: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plastids of algal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protists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 like the chloroplast of plants with respect to photosynthesis.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main function is plastid have its own DNA.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3"/>
          <p:cNvSpPr>
            <a:spLocks noGrp="1"/>
          </p:cNvSpPr>
          <p:nvPr>
            <p:ph type="title"/>
          </p:nvPr>
        </p:nvSpPr>
        <p:spPr>
          <a:xfrm>
            <a:off x="2851484" y="2069432"/>
            <a:ext cx="6701590" cy="2165684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b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59" name="Smiley Face 1"/>
          <p:cNvSpPr/>
          <p:nvPr/>
        </p:nvSpPr>
        <p:spPr>
          <a:xfrm>
            <a:off x="5336271" y="3343701"/>
            <a:ext cx="1228299" cy="1187356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Plastids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52" name="Picture Placeholder 1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2270" t="5222" r="12270"/>
          <a:stretch>
            <a:fillRect/>
          </a:stretch>
        </p:blipFill>
        <p:spPr>
          <a:xfrm>
            <a:off x="5183188" y="1241946"/>
            <a:ext cx="6172200" cy="4619104"/>
          </a:xfrm>
        </p:spPr>
      </p:pic>
      <p:sp>
        <p:nvSpPr>
          <p:cNvPr id="1048588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Round or oval bodies containing pigment and commonly found in plants.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of plastids: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53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182" r="12182"/>
          <a:stretch>
            <a:fillRect/>
          </a:stretch>
        </p:blipFill>
        <p:spPr/>
      </p:pic>
      <p:sp>
        <p:nvSpPr>
          <p:cNvPr id="1048590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Storage of starch , pigments ,and other cellular products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Chief power factory of plant in food synthesis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 of plastid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9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Plastid are thought to be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endosymbiotic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cyanobacteria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primary endosymbiosis event occurred around 1.5 billion years ago and enabled to carry out oxygenic photosynthesis.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secondary endosymbiosis engulfs another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eukaeyotic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organism that contain a primary plastid.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08" y="0"/>
            <a:ext cx="11000509" cy="70490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of plastid: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2 billion years after cyanobacteria like organism had invented photosynthesis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Plastid may derive from cyanobacteria.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entered into 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endosymbiotic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partnership with a eukaryotic host and evolved into plastid creating an autotrophic lines of nucleus – containing cells that were powered by light.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385964" cy="68579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1133</Words>
  <Application>Microsoft Office PowerPoint</Application>
  <PresentationFormat>Widescreen</PresentationFormat>
  <Paragraphs>127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</vt:lpstr>
      <vt:lpstr>Office Theme</vt:lpstr>
      <vt:lpstr>Plastid biosynthesis, types, function and structure</vt:lpstr>
      <vt:lpstr>What are plastids?</vt:lpstr>
      <vt:lpstr>Who first discovered plastid?</vt:lpstr>
      <vt:lpstr>Plastids</vt:lpstr>
      <vt:lpstr>Function of plastids:</vt:lpstr>
      <vt:lpstr>Origin of plastid:</vt:lpstr>
      <vt:lpstr>PowerPoint Presentation</vt:lpstr>
      <vt:lpstr>Evolution of plastid:</vt:lpstr>
      <vt:lpstr>PowerPoint Presentation</vt:lpstr>
      <vt:lpstr>Complex plastid and Simple plastid</vt:lpstr>
      <vt:lpstr>Biosynthesis of plastid:</vt:lpstr>
      <vt:lpstr>PowerPoint Presentation</vt:lpstr>
      <vt:lpstr>Plastids types,structure and function:</vt:lpstr>
      <vt:lpstr>PowerPoint Presentation</vt:lpstr>
      <vt:lpstr>Chloroplast:</vt:lpstr>
      <vt:lpstr>Structure of chloroplast:</vt:lpstr>
      <vt:lpstr>PowerPoint Presentation</vt:lpstr>
      <vt:lpstr>Location of chloroplast:</vt:lpstr>
      <vt:lpstr>Chromoplast:</vt:lpstr>
      <vt:lpstr>Chromoplast:</vt:lpstr>
      <vt:lpstr>PowerPoint Presentation</vt:lpstr>
      <vt:lpstr>Structure of the chromoplast:</vt:lpstr>
      <vt:lpstr>Function of chromoplast:</vt:lpstr>
      <vt:lpstr>Leucoplast:</vt:lpstr>
      <vt:lpstr>Leucoplast:</vt:lpstr>
      <vt:lpstr>Classification of leucoplast:</vt:lpstr>
      <vt:lpstr>Amyloplast:</vt:lpstr>
      <vt:lpstr>Proteinoplast:</vt:lpstr>
      <vt:lpstr>Elaioplast:</vt:lpstr>
      <vt:lpstr>Gerontoplast:</vt:lpstr>
      <vt:lpstr>Gerontoplast:</vt:lpstr>
      <vt:lpstr>Main functions of plastids:</vt:lpstr>
      <vt:lpstr>          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Plastid biosynthesis,types,function and structure</dc:title>
  <dc:creator>Windows User</dc:creator>
  <cp:lastModifiedBy>Shahid Iqbal</cp:lastModifiedBy>
  <cp:revision>1</cp:revision>
  <dcterms:created xsi:type="dcterms:W3CDTF">2020-04-09T01:37:17Z</dcterms:created>
  <dcterms:modified xsi:type="dcterms:W3CDTF">2020-05-02T05:40:52Z</dcterms:modified>
</cp:coreProperties>
</file>