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1C31-F6A8-4585-8B9D-CA3854CBCAF7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1C1-081C-4CB2-93F4-4C60B2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1C31-F6A8-4585-8B9D-CA3854CBCAF7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1C1-081C-4CB2-93F4-4C60B2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1C31-F6A8-4585-8B9D-CA3854CBCAF7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1C1-081C-4CB2-93F4-4C60B2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1C31-F6A8-4585-8B9D-CA3854CBCAF7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1C1-081C-4CB2-93F4-4C60B2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1C31-F6A8-4585-8B9D-CA3854CBCAF7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1C1-081C-4CB2-93F4-4C60B2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1C31-F6A8-4585-8B9D-CA3854CBCAF7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1C1-081C-4CB2-93F4-4C60B2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1C31-F6A8-4585-8B9D-CA3854CBCAF7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1C1-081C-4CB2-93F4-4C60B2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1C31-F6A8-4585-8B9D-CA3854CBCAF7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1C1-081C-4CB2-93F4-4C60B2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1C31-F6A8-4585-8B9D-CA3854CBCAF7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1C1-081C-4CB2-93F4-4C60B2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1C31-F6A8-4585-8B9D-CA3854CBCAF7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1C1-081C-4CB2-93F4-4C60B2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1C31-F6A8-4585-8B9D-CA3854CBCAF7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1C1-081C-4CB2-93F4-4C60B2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1C31-F6A8-4585-8B9D-CA3854CBCAF7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9E1C1-081C-4CB2-93F4-4C60B2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696200" cy="8381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7391400" cy="4191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Topic : Ozone Depletion 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ays Of Depletion&#10;(No ∙ &amp; Br ∙)&#10; Nitrogen oxide (No∙) &amp; Bromine (Br∙) get released in&#10;atmosphere by industries, furnace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543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ays Of Depletion&#10;Chloro Fluro Chloride (Cfcl3) &amp; electromagnetic Radiation&#10; Reaction of Chloro Fluro Chloride (Cfcl3) &amp;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17" y="609600"/>
            <a:ext cx="7813766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ources That Harm Ozone Layer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595819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ffects Of UV&#10; They causes crop failure,&#10; They cause skin cancer,&#10; They can go directly through water ending up all&#10;aq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101539" cy="5324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ffects Of UV&#10; They harm all living world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1"/>
            <a:ext cx="7924800" cy="5377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Ozone Hole&#10; Scientist first observed an ozone hole over Antarctica&#10;in the mid-1980&#10; And in 2011 –for first time – an oz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422" y="685800"/>
            <a:ext cx="7608378" cy="5343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Ozone Hole&#10; The loss of ozone layer occurs when more ozone is&#10;being destroyed than nature is creating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14002"/>
            <a:ext cx="7856367" cy="5381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HANK&#10;YOU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323"/>
            <a:ext cx="6686550" cy="5020154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zone Layer&#10; Ozone layer is present at an&#10;altitude of 25 km ,in&#10;stratosphere&#10; It is about 3 millimeters(mm)&#10;thick.&#10; 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620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zone Depletion&#10; Ozone depletion means reduction&#10;of ozone layer in stratosphere.&#10; It is measured in terms of ,level of&#10;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49224"/>
            <a:ext cx="7467600" cy="567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zone cycle&#10;1)Oxygen molecules are&#10;photolized yielding 2O2&#10;atoms.&#10;2)Ozone and oxygen atoms&#10;are continuously being&#10;interc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458" y="685801"/>
            <a:ext cx="7837741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zone cycle&#10; Ozone is lost by reaction&#10;of O2 atom or ozone&#10;molecule with each other&#10;,or some trace gas such&#10;as chlorine .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807739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epletion&#10;How It Occurs&#10; Ozone depletion mainly occurs by:-&#10; Chlorine (Cl∙)&#10; Chlorine oxide (Clo)&#10; Chloro Fluro Carb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04311"/>
            <a:ext cx="7620000" cy="5492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lorine Depletion Cycle&#10; Reaction of O3(ozone) with chlorine –&#10;Cl∙ + O3 Clo + O2&#10;The chlorine atom changes an ozone mol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9" y="609600"/>
            <a:ext cx="7731949" cy="5567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ources of chlorine and ozone&#10;Deple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844040" cy="5282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ays Of Depletion&#10;(CFC depletion)&#10; Air Conditioners[AC] &amp; refrigerator causes ozone depletion.&#10; They give out Chloro Fl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696200" cy="5377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</Words>
  <Application>Microsoft Office PowerPoint</Application>
  <PresentationFormat>On-screen Show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Summan</dc:creator>
  <cp:lastModifiedBy>KAWISH COMPUTERS</cp:lastModifiedBy>
  <cp:revision>5</cp:revision>
  <dcterms:created xsi:type="dcterms:W3CDTF">2021-03-30T20:58:59Z</dcterms:created>
  <dcterms:modified xsi:type="dcterms:W3CDTF">2021-04-23T06:57:58Z</dcterms:modified>
</cp:coreProperties>
</file>