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4" r:id="rId6"/>
    <p:sldId id="265" r:id="rId7"/>
    <p:sldId id="261" r:id="rId8"/>
    <p:sldId id="262" r:id="rId9"/>
    <p:sldId id="263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52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48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2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4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76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3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4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4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57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19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2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E1BD04-DDE0-43C6-B5A6-089FF78674CC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677685-ACDD-45D4-BC3D-679169117AA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9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Measures of central Tendency/ Location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Measures of location as mostly  referred to as  averages. The purpose of measure of location is to point out the center of the data . An average is  a numerical value that shows the Centre of the data.</a:t>
            </a:r>
          </a:p>
        </p:txBody>
      </p:sp>
    </p:spTree>
    <p:extLst>
      <p:ext uri="{BB962C8B-B14F-4D97-AF65-F5344CB8AC3E}">
        <p14:creationId xmlns:p14="http://schemas.microsoft.com/office/powerpoint/2010/main" val="296988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39832"/>
          </a:xfrm>
        </p:spPr>
        <p:txBody>
          <a:bodyPr/>
          <a:lstStyle/>
          <a:p>
            <a:r>
              <a:rPr lang="en-US" dirty="0" smtClean="0"/>
              <a:t>How to calculate  mean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5304"/>
                <a:ext cx="10515600" cy="389613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small company consist of owner, the manager, the salesperson ,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6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two technicians. The salaries are listed as $50,000,20,000,12,000,9000 and 9000 respectively.</a:t>
                </a:r>
              </a:p>
              <a:p>
                <a:pPr marL="0" indent="0">
                  <a:buNone/>
                </a:pPr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olution 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sample mean is</a:t>
                </a: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50,000+20,000+12,000+9000+9000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endParaRPr lang="en-US" i="1" dirty="0" smtClean="0">
                  <a:solidFill>
                    <a:schemeClr val="tx1"/>
                  </a:solidFill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smtClean="0"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           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100,000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</a:br>
                <a:r>
                  <a:rPr lang="en-US" i="1" dirty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i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$20,000 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5304"/>
                <a:ext cx="10515600" cy="3896139"/>
              </a:xfrm>
              <a:blipFill rotWithShape="0">
                <a:blip r:embed="rId2"/>
                <a:stretch>
                  <a:fillRect l="-1507" t="-23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4050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59101"/>
          </a:xfrm>
        </p:spPr>
        <p:txBody>
          <a:bodyPr/>
          <a:lstStyle/>
          <a:p>
            <a:r>
              <a:rPr lang="en-US" dirty="0" smtClean="0"/>
              <a:t>Question no#2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ages in weeks of a random sample of six kittens at an animal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shelter are 3,8,5,12,14, and 12. Find the average age of this sample.</a:t>
                </a:r>
              </a:p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Solution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sample mean is 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</a:t>
                </a:r>
                <a: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3+8+5+12+14+12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54</m:t>
                        </m:r>
                      </m:num>
                      <m:den>
                        <m:r>
                          <a:rPr lang="en-US" sz="32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</a:t>
                </a:r>
                <a:b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=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 weeks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99930"/>
                <a:ext cx="10515600" cy="5077033"/>
              </a:xfrm>
              <a:blipFill rotWithShape="0">
                <a:blip r:embed="rId2"/>
                <a:stretch>
                  <a:fillRect l="-1507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4220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Question:01</a:t>
            </a:r>
            <a:b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marks obtained by 9 students are given below: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45,32,37,46,39,36,41,48,36,54,17,34,27,29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arithmetic mean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Question:02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Calculate the arithmetic mean of the annual incomes of  families as given below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Rs.60,80,90,96,120,150,200,360,480,520,1060,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1200,1450,2500,7200.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1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of location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Mean/</a:t>
            </a:r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</a:t>
            </a:r>
            <a:endParaRPr lang="en-US" dirty="0" smtClean="0"/>
          </a:p>
          <a:p>
            <a:r>
              <a:rPr lang="en-US" dirty="0" smtClean="0"/>
              <a:t>Median </a:t>
            </a:r>
          </a:p>
          <a:p>
            <a:r>
              <a:rPr lang="en-US" dirty="0" smtClean="0"/>
              <a:t>Mode </a:t>
            </a:r>
          </a:p>
          <a:p>
            <a:r>
              <a:rPr lang="en-US" dirty="0" smtClean="0"/>
              <a:t>Geometric mean</a:t>
            </a:r>
          </a:p>
          <a:p>
            <a:r>
              <a:rPr lang="en-US" dirty="0" smtClean="0"/>
              <a:t>Harmonic mean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25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4661"/>
            <a:ext cx="10515600" cy="75537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Arithmetic Mean: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 is defined to be the sum of the data values divided by the number of values.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Arithmetic Mean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𝑆𝑢𝑚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𝑎𝑙𝑙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𝑁𝑢𝑚𝑏𝑒𝑟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𝑡h𝑒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𝑜𝑏𝑠𝑒𝑟𝑣𝑎𝑡𝑖𝑜𝑛𝑠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cs typeface="Times New Roman" panose="02020603050405020304" pitchFamily="18" charset="0"/>
                  </a:rPr>
                  <a:t>                                 </a:t>
                </a:r>
                <a:r>
                  <a:rPr lang="en-US" sz="3300" dirty="0" smtClean="0"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3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3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… </m:t>
                        </m:r>
                        <m:sSub>
                          <m:sSubPr>
                            <m:ctrlP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3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33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3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sz="33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3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3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3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3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3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3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25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/>
              </a:p>
              <a:p>
                <a:r>
                  <a:rPr lang="en-US" dirty="0" smtClean="0"/>
                  <a:t>Every set of data has its mean</a:t>
                </a:r>
              </a:p>
              <a:p>
                <a:r>
                  <a:rPr lang="en-US" dirty="0" smtClean="0"/>
                  <a:t>Mean utilized all the observations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</m:nary>
                  </m:oMath>
                </a14:m>
                <a:r>
                  <a:rPr lang="en-US" dirty="0" smtClean="0"/>
                  <a:t>=0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For example  the mean of 3,8,4 is 5 then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</m:d>
                      </m:e>
                    </m:nary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 smtClean="0"/>
                  <a:t>+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d>
                  </m:oMath>
                </a14:m>
                <a:r>
                  <a:rPr lang="en-US" dirty="0" smtClean="0"/>
                  <a:t>=0.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093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Population mean</a:t>
            </a:r>
          </a:p>
          <a:p>
            <a:r>
              <a:rPr lang="en-US" dirty="0" smtClean="0"/>
              <a:t>Sample mean 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/>
              <a:t>Data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Mean for group data</a:t>
            </a:r>
          </a:p>
          <a:p>
            <a:r>
              <a:rPr lang="en-US" dirty="0" smtClean="0"/>
              <a:t>Mean for ungroup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95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Formulas for Ungroup Data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𝑥𝑖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population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Sample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593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The </a:t>
                </a: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Greek symbol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is represents the population mean.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The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symbol µ is read as “mu”. N is the size of the finite population.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µ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 u="sng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n-US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u="sng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</m:oMath>
                </a14:m>
                <a:r>
                  <a:rPr lang="en-US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u="sng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u="sng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N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sz="3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3600" b="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5540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Mean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symbol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represents the sample mean.</a:t>
                </a:r>
                <a:r>
                  <a:rPr lang="en-US" dirty="0">
                    <a:solidFill>
                      <a:schemeClr val="tx1"/>
                    </a:solidFill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read as “X bar” .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Greek symbol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Ʃ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read as “sigma” and it means “to sum”.</a:t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… 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u="sng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Ʃ</m:t>
                            </m:r>
                            <m:r>
                              <a:rPr lang="en-US" sz="3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86554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</TotalTime>
  <Words>148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Calibri Light</vt:lpstr>
      <vt:lpstr>Cambria Math</vt:lpstr>
      <vt:lpstr>Times New Roman</vt:lpstr>
      <vt:lpstr>Wingdings</vt:lpstr>
      <vt:lpstr>Retrospect</vt:lpstr>
      <vt:lpstr>Measures of central Tendency/ Location </vt:lpstr>
      <vt:lpstr>Measure of location </vt:lpstr>
      <vt:lpstr>Arithmetic Mean:</vt:lpstr>
      <vt:lpstr>Arithmetic Mean:</vt:lpstr>
      <vt:lpstr>Properties </vt:lpstr>
      <vt:lpstr>Mean</vt:lpstr>
      <vt:lpstr> Formulas for Ungroup Data</vt:lpstr>
      <vt:lpstr>Population Mean</vt:lpstr>
      <vt:lpstr>Sample Mean</vt:lpstr>
      <vt:lpstr>How to calculate  mean </vt:lpstr>
      <vt:lpstr>Question no#2</vt:lpstr>
      <vt:lpstr>Home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7</cp:revision>
  <dcterms:created xsi:type="dcterms:W3CDTF">2020-05-02T06:11:13Z</dcterms:created>
  <dcterms:modified xsi:type="dcterms:W3CDTF">2020-05-02T06:41:38Z</dcterms:modified>
</cp:coreProperties>
</file>