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90F8F-A2D5-4A05-B677-65E8B3D29D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5C52E9-8A4E-42D0-B542-0637A4AA69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D38B44-82AA-4828-B20D-723F71CF7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7690-BADF-4FFD-A0DC-84D41700DF0B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5454B5-EB7F-4F5C-AB7E-3B35F89FC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3E6761-6880-4429-A6F0-49D6BE81D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F655B-D3A8-49B1-863A-738069462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731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25564-A38D-4282-BF74-604338023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A6B3B6-1D1D-4EEC-ACCB-8298AB7E76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6BBE30-76A0-4A05-A5BB-51C5DA8DD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7690-BADF-4FFD-A0DC-84D41700DF0B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321A-6B04-47D2-8785-3BB699D92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FCF46E-F726-492B-88F9-5A562D2F2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F655B-D3A8-49B1-863A-738069462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383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0E47BF-0057-4661-B5C2-D2A62CE5EA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D7C09A-D6D3-435E-B2A0-16A5BF1E86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FFFFE5-D89D-4F14-A346-ED1B3C78C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7690-BADF-4FFD-A0DC-84D41700DF0B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0584AE-2035-4638-BD0D-2B8BBF00F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6272D5-2BFB-4F16-A277-AEB3C71C2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F655B-D3A8-49B1-863A-738069462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894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20777-D058-4653-A8CD-D20CD4400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BFE2C0-6965-47C1-A4A7-39CCB9831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FC5DD7-AEF3-4B9E-A6BB-8334A00B0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7690-BADF-4FFD-A0DC-84D41700DF0B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DDDC7-9076-443A-81CE-948773B87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18679B-486E-483E-837E-7F14555BE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F655B-D3A8-49B1-863A-738069462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932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5371A-A050-453C-BDAB-2EFB02D0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18C3E5-4AFE-4E4D-B670-B87FA2AB69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7E80D-CAC6-468F-805A-4D91E302C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7690-BADF-4FFD-A0DC-84D41700DF0B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22FCC0-99AD-48AC-B12D-D71B76371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AFDF27-0A62-49B0-BD72-DD2E2FE68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F655B-D3A8-49B1-863A-738069462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324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A5B5D-9DD6-4E59-A83F-C95FB669D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9BEC4B-A384-4BE9-BC96-02CB1193FA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AD75BB-A205-49DA-8E11-00DF6EE71D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3489B4-3B4D-4C88-B565-0CA2DAD3F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7690-BADF-4FFD-A0DC-84D41700DF0B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7FFC57-44A9-4323-A79C-328F7BDE0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4FA380-B06D-4D59-9A73-6F0B82AE0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F655B-D3A8-49B1-863A-738069462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978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0A897-BBB9-4AD4-B482-23E9B276B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5F5850-1990-4868-BAA1-22F7F951F4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B6715F-8DC4-436C-BB72-1F52C9E1C5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A26509-801D-4569-A21A-971DF1DE93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4ADFB0-6368-4884-B9AF-BA2B80FFA0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D4019B-1A48-4AE1-B78A-D06D80315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7690-BADF-4FFD-A0DC-84D41700DF0B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9EC75D-236B-46B6-83C9-66BABE800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6C096D-0E4F-4061-B7C9-30BA8CAD3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F655B-D3A8-49B1-863A-738069462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200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443A3-F935-4FE8-8454-80C0F9634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90EBCA-B21C-4826-9E35-CEC327544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7690-BADF-4FFD-A0DC-84D41700DF0B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0B8373-A5CF-47AE-AC21-FDD3D95AA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43372B-21D3-4271-9042-5DFB57B65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F655B-D3A8-49B1-863A-738069462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211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BC93C0-D48E-44F5-860F-235CA239C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7690-BADF-4FFD-A0DC-84D41700DF0B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A7A280-5ED2-4818-8098-F32E6F204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79FEEA-C3AC-4B42-BC4C-53C7FAF46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F655B-D3A8-49B1-863A-738069462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458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813D2-53DC-46CD-9642-6FB1DB965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34600-EC59-404C-853D-E7FD6B66B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EB9825-6577-4109-BE80-2B99E6B7F9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132B3F-49C7-4C26-BA7C-4086C4AAA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7690-BADF-4FFD-A0DC-84D41700DF0B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82BADC-A14E-4BD4-9F5E-7CA8F078E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CF83BA-7F26-47AB-BE55-19205CDDD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F655B-D3A8-49B1-863A-738069462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675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F64F1-A9DC-4D4A-B485-665B23637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7FF5E2-4E04-4BFF-97E8-AE2EDA6A75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81EDAF-3556-42A0-93E5-1863F6DCEA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E0623F-426D-4F05-9162-F452C7D77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7690-BADF-4FFD-A0DC-84D41700DF0B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A73B21-A3AF-4BAE-AAD1-61C6E0677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A25C8D-C5BE-4C99-9C4D-CAE3876D9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F655B-D3A8-49B1-863A-738069462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779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546B3C-3F54-4DE7-863F-0850D1B63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B0C232-75E4-43F9-99C5-131CA2751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682E01-4986-4A25-9698-F0B2F45117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B7690-BADF-4FFD-A0DC-84D41700DF0B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28EF-E83B-42D5-80A8-A7D9858515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567CC-8852-4667-A74F-D1ED9F2693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F655B-D3A8-49B1-863A-738069462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562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8136F-E1BC-4C43-899D-51E2E7EA5B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JSP Expression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631D71-E2B6-409F-BA36-8DD77BD623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347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F74DB-E531-4624-AB82-C9C177C5A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JSP Scripting Elements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3B7066-19BD-4EFF-BED6-ABA6ADA56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Jsp</a:t>
            </a:r>
            <a:r>
              <a:rPr lang="en-US" dirty="0"/>
              <a:t> Expression                                &lt;%= some java Expression %&gt;</a:t>
            </a:r>
          </a:p>
          <a:p>
            <a:r>
              <a:rPr lang="en-US" dirty="0"/>
              <a:t>JSP </a:t>
            </a:r>
            <a:r>
              <a:rPr lang="en-US" dirty="0" err="1"/>
              <a:t>Scriptlet</a:t>
            </a:r>
            <a:r>
              <a:rPr lang="en-US" dirty="0"/>
              <a:t>                                    &lt;% some java code: 1 to many list %&gt;</a:t>
            </a:r>
          </a:p>
          <a:p>
            <a:r>
              <a:rPr lang="en-US" dirty="0"/>
              <a:t>JSP Declaration                         &lt;%! Variable or method declaration %&gt;</a:t>
            </a:r>
          </a:p>
        </p:txBody>
      </p:sp>
    </p:spTree>
    <p:extLst>
      <p:ext uri="{BB962C8B-B14F-4D97-AF65-F5344CB8AC3E}">
        <p14:creationId xmlns:p14="http://schemas.microsoft.com/office/powerpoint/2010/main" val="1331365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E58F8-0548-4269-8AE0-A13A86F37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JSP Expression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CAE30-CA21-4745-A3D0-062202691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 an expression </a:t>
            </a:r>
          </a:p>
          <a:p>
            <a:r>
              <a:rPr lang="en-US" dirty="0"/>
              <a:t>Result is include in HTML returned to browser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Content Placeholder 6">
            <a:extLst>
              <a:ext uri="{FF2B5EF4-FFF2-40B4-BE49-F238E27FC236}">
                <a16:creationId xmlns:a16="http://schemas.microsoft.com/office/drawing/2014/main" id="{D576823F-9EF5-4CA6-BDA8-61214F6E6D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589" y="3115284"/>
            <a:ext cx="6206620" cy="307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882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3214C-99CF-4821-9240-2F13BF20D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5368"/>
            <a:ext cx="10515600" cy="1325563"/>
          </a:xfrm>
        </p:spPr>
        <p:txBody>
          <a:bodyPr/>
          <a:lstStyle/>
          <a:p>
            <a:r>
              <a:rPr lang="en-US" dirty="0" err="1"/>
              <a:t>Jsp</a:t>
            </a:r>
            <a:r>
              <a:rPr lang="en-US" dirty="0"/>
              <a:t> Expression more example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0470EE-4385-41BD-A470-270CDAD4A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Converting a string to uppercase: </a:t>
            </a:r>
            <a:r>
              <a:rPr lang="en-US" dirty="0">
                <a:highlight>
                  <a:srgbClr val="FFFF00"/>
                </a:highlight>
              </a:rPr>
              <a:t>&lt;%= String (“hello world”).</a:t>
            </a:r>
            <a:r>
              <a:rPr lang="en-US" dirty="0" err="1">
                <a:highlight>
                  <a:srgbClr val="FFFF00"/>
                </a:highlight>
              </a:rPr>
              <a:t>toUpperase</a:t>
            </a:r>
            <a:r>
              <a:rPr lang="en-US" dirty="0">
                <a:highlight>
                  <a:srgbClr val="FFFF00"/>
                </a:highlight>
              </a:rPr>
              <a:t>() %&gt;</a:t>
            </a:r>
          </a:p>
          <a:p>
            <a:r>
              <a:rPr lang="en-US" dirty="0">
                <a:highlight>
                  <a:srgbClr val="FFFF00"/>
                </a:highlight>
              </a:rPr>
              <a:t>25 multiplied by 4 equals:  &lt;%= 25*4  %&gt;</a:t>
            </a:r>
          </a:p>
          <a:p>
            <a:endParaRPr lang="en-US" dirty="0">
              <a:highlight>
                <a:srgbClr val="FFFF00"/>
              </a:highlight>
            </a:endParaRPr>
          </a:p>
          <a:p>
            <a:r>
              <a:rPr lang="en-US" dirty="0">
                <a:highlight>
                  <a:srgbClr val="FFFF00"/>
                </a:highlight>
              </a:rPr>
              <a:t>Is 75 less than 69?  &lt;%= 75 &lt; 69  %&gt;</a:t>
            </a:r>
          </a:p>
          <a:p>
            <a:endParaRPr lang="en-US" dirty="0">
              <a:highlight>
                <a:srgbClr val="FFFF00"/>
              </a:highlight>
            </a:endParaRPr>
          </a:p>
          <a:p>
            <a:endParaRPr lang="en-US" dirty="0">
              <a:highlight>
                <a:srgbClr val="FFFF00"/>
              </a:highlight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397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92413-C236-4B16-A2A8-BA17C4123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JSP </a:t>
            </a:r>
            <a:r>
              <a:rPr lang="en-US" dirty="0" err="1"/>
              <a:t>Scriptlets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29B292-CB83-43C3-84FD-A692A5917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Insert 1 to many lines of java code </a:t>
            </a:r>
          </a:p>
          <a:p>
            <a:r>
              <a:rPr lang="en-US" dirty="0"/>
              <a:t>To include content in the page use : </a:t>
            </a:r>
            <a:r>
              <a:rPr lang="en-US" dirty="0" err="1"/>
              <a:t>out.println</a:t>
            </a:r>
            <a:r>
              <a:rPr lang="en-US" dirty="0"/>
              <a:t>(…)</a:t>
            </a:r>
          </a:p>
          <a:p>
            <a:endParaRPr lang="en-US" dirty="0"/>
          </a:p>
          <a:p>
            <a:r>
              <a:rPr lang="en-US" dirty="0">
                <a:highlight>
                  <a:srgbClr val="FFFF00"/>
                </a:highlight>
              </a:rPr>
              <a:t>&lt;%   </a:t>
            </a:r>
          </a:p>
          <a:p>
            <a:pPr marL="0" indent="0">
              <a:buNone/>
            </a:pPr>
            <a:r>
              <a:rPr lang="en-US" dirty="0">
                <a:highlight>
                  <a:srgbClr val="FFFF00"/>
                </a:highlight>
              </a:rPr>
              <a:t>               // some lines of java code </a:t>
            </a:r>
          </a:p>
          <a:p>
            <a:pPr marL="0" indent="0">
              <a:buNone/>
            </a:pPr>
            <a:r>
              <a:rPr lang="en-US" dirty="0">
                <a:highlight>
                  <a:srgbClr val="FFFF00"/>
                </a:highlight>
              </a:rPr>
              <a:t>%&gt;</a:t>
            </a:r>
          </a:p>
        </p:txBody>
      </p:sp>
    </p:spTree>
    <p:extLst>
      <p:ext uri="{BB962C8B-B14F-4D97-AF65-F5344CB8AC3E}">
        <p14:creationId xmlns:p14="http://schemas.microsoft.com/office/powerpoint/2010/main" val="4140534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C39A1-2BAF-41ED-8751-D57D4F336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JSP </a:t>
            </a:r>
            <a:r>
              <a:rPr lang="en-US" dirty="0" err="1"/>
              <a:t>Scriptlet</a:t>
            </a:r>
            <a:r>
              <a:rPr lang="en-US" dirty="0"/>
              <a:t>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405AE-094D-49DA-B0A3-76D5D7771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highlight>
                  <a:srgbClr val="FFFF00"/>
                </a:highlight>
              </a:rPr>
              <a:t>&lt;html&gt;</a:t>
            </a:r>
          </a:p>
          <a:p>
            <a:r>
              <a:rPr lang="en-US" dirty="0">
                <a:highlight>
                  <a:srgbClr val="FFFF00"/>
                </a:highlight>
              </a:rPr>
              <a:t>&lt;body&gt;</a:t>
            </a:r>
          </a:p>
          <a:p>
            <a:r>
              <a:rPr lang="en-US" dirty="0">
                <a:highlight>
                  <a:srgbClr val="FFFF00"/>
                </a:highlight>
              </a:rPr>
              <a:t>&lt;h3&gt;Hello World of java&lt;/h3&gt;</a:t>
            </a:r>
          </a:p>
          <a:p>
            <a:endParaRPr lang="en-US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dirty="0">
                <a:highlight>
                  <a:srgbClr val="FFFF00"/>
                </a:highlight>
              </a:rPr>
              <a:t>&lt;%</a:t>
            </a:r>
          </a:p>
          <a:p>
            <a:pPr marL="0" indent="0">
              <a:buNone/>
            </a:pPr>
            <a:r>
              <a:rPr lang="en-US" dirty="0">
                <a:highlight>
                  <a:srgbClr val="FFFF00"/>
                </a:highlight>
              </a:rPr>
              <a:t>} for (int </a:t>
            </a:r>
            <a:r>
              <a:rPr lang="en-US" dirty="0" err="1">
                <a:highlight>
                  <a:srgbClr val="FFFF00"/>
                </a:highlight>
              </a:rPr>
              <a:t>i</a:t>
            </a:r>
            <a:r>
              <a:rPr lang="en-US" dirty="0">
                <a:highlight>
                  <a:srgbClr val="FFFF00"/>
                </a:highlight>
              </a:rPr>
              <a:t>=1; </a:t>
            </a:r>
            <a:r>
              <a:rPr lang="en-US" dirty="0" err="1">
                <a:highlight>
                  <a:srgbClr val="FFFF00"/>
                </a:highlight>
              </a:rPr>
              <a:t>i</a:t>
            </a:r>
            <a:r>
              <a:rPr lang="en-US" dirty="0">
                <a:highlight>
                  <a:srgbClr val="FFFF00"/>
                </a:highlight>
              </a:rPr>
              <a:t>&lt;= 5; </a:t>
            </a:r>
            <a:r>
              <a:rPr lang="en-US" dirty="0" err="1">
                <a:highlight>
                  <a:srgbClr val="FFFF00"/>
                </a:highlight>
              </a:rPr>
              <a:t>i</a:t>
            </a:r>
            <a:r>
              <a:rPr lang="en-US" dirty="0">
                <a:highlight>
                  <a:srgbClr val="FFFF00"/>
                </a:highlight>
              </a:rPr>
              <a:t>++){</a:t>
            </a:r>
          </a:p>
          <a:p>
            <a:pPr marL="0" indent="0">
              <a:buNone/>
            </a:pPr>
            <a:r>
              <a:rPr lang="en-US" dirty="0" err="1">
                <a:highlight>
                  <a:srgbClr val="FFFF00"/>
                </a:highlight>
              </a:rPr>
              <a:t>Out.println</a:t>
            </a:r>
            <a:r>
              <a:rPr lang="en-US" dirty="0">
                <a:highlight>
                  <a:srgbClr val="FFFF00"/>
                </a:highlight>
              </a:rPr>
              <a:t>(“&lt;</a:t>
            </a:r>
            <a:r>
              <a:rPr lang="en-US" dirty="0" err="1">
                <a:highlight>
                  <a:srgbClr val="FFFF00"/>
                </a:highlight>
              </a:rPr>
              <a:t>br</a:t>
            </a:r>
            <a:r>
              <a:rPr lang="en-US" dirty="0">
                <a:highlight>
                  <a:srgbClr val="FFFF00"/>
                </a:highlight>
              </a:rPr>
              <a:t>/&gt; welcome to </a:t>
            </a:r>
            <a:r>
              <a:rPr lang="en-US" dirty="0" err="1">
                <a:highlight>
                  <a:srgbClr val="FFFF00"/>
                </a:highlight>
              </a:rPr>
              <a:t>jsp</a:t>
            </a:r>
            <a:r>
              <a:rPr lang="en-US" dirty="0">
                <a:highlight>
                  <a:srgbClr val="FFFF00"/>
                </a:highlight>
              </a:rPr>
              <a:t> :” + </a:t>
            </a:r>
            <a:r>
              <a:rPr lang="en-US" dirty="0" err="1">
                <a:highlight>
                  <a:srgbClr val="FFFF00"/>
                </a:highlight>
              </a:rPr>
              <a:t>i</a:t>
            </a:r>
            <a:r>
              <a:rPr lang="en-US" dirty="0">
                <a:highlight>
                  <a:srgbClr val="FFFF00"/>
                </a:highlight>
              </a:rPr>
              <a:t>);</a:t>
            </a:r>
          </a:p>
          <a:p>
            <a:pPr marL="0" indent="0">
              <a:buNone/>
            </a:pPr>
            <a:endParaRPr lang="en-US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dirty="0">
                <a:highlight>
                  <a:srgbClr val="FFFF00"/>
                </a:highlight>
              </a:rPr>
              <a:t>%&gt;</a:t>
            </a:r>
          </a:p>
          <a:p>
            <a:pPr marL="0" indent="0">
              <a:buNone/>
            </a:pPr>
            <a:r>
              <a:rPr lang="en-US" dirty="0">
                <a:highlight>
                  <a:srgbClr val="FFFF00"/>
                </a:highlight>
              </a:rPr>
              <a:t>&lt;/body&gt;</a:t>
            </a:r>
          </a:p>
          <a:p>
            <a:pPr marL="0" indent="0">
              <a:buNone/>
            </a:pPr>
            <a:r>
              <a:rPr lang="en-US" dirty="0">
                <a:highlight>
                  <a:srgbClr val="FFFF00"/>
                </a:highlight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2866425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A19C4-E8C0-40B5-B080-C42A8BD1C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JSP Declarations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041A9-B83E-4A73-B635-FF6A2E8F0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Declare a method in the </a:t>
            </a:r>
            <a:r>
              <a:rPr lang="en-US" dirty="0" err="1"/>
              <a:t>jsp</a:t>
            </a:r>
            <a:r>
              <a:rPr lang="en-US" dirty="0"/>
              <a:t> page</a:t>
            </a:r>
          </a:p>
          <a:p>
            <a:r>
              <a:rPr lang="en-US" dirty="0"/>
              <a:t>Call the method in the same </a:t>
            </a:r>
            <a:r>
              <a:rPr lang="en-US" dirty="0" err="1"/>
              <a:t>jsp</a:t>
            </a:r>
            <a:r>
              <a:rPr lang="en-US" dirty="0"/>
              <a:t> page</a:t>
            </a:r>
          </a:p>
          <a:p>
            <a:endParaRPr lang="en-US" dirty="0"/>
          </a:p>
          <a:p>
            <a:r>
              <a:rPr lang="en-US" dirty="0">
                <a:highlight>
                  <a:srgbClr val="FFFF00"/>
                </a:highlight>
              </a:rPr>
              <a:t>&lt;%!</a:t>
            </a:r>
          </a:p>
          <a:p>
            <a:r>
              <a:rPr lang="en-US" dirty="0">
                <a:highlight>
                  <a:srgbClr val="FFFF00"/>
                </a:highlight>
              </a:rPr>
              <a:t>  // declare a method</a:t>
            </a:r>
          </a:p>
          <a:p>
            <a:endParaRPr lang="en-US" dirty="0">
              <a:highlight>
                <a:srgbClr val="FFFF00"/>
              </a:highlight>
            </a:endParaRPr>
          </a:p>
          <a:p>
            <a:r>
              <a:rPr lang="en-US" dirty="0">
                <a:highlight>
                  <a:srgbClr val="FFFF00"/>
                </a:highlight>
              </a:rPr>
              <a:t>%&gt;</a:t>
            </a:r>
          </a:p>
        </p:txBody>
      </p:sp>
    </p:spTree>
    <p:extLst>
      <p:ext uri="{BB962C8B-B14F-4D97-AF65-F5344CB8AC3E}">
        <p14:creationId xmlns:p14="http://schemas.microsoft.com/office/powerpoint/2010/main" val="2806408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5F050-F21F-4EFD-95C9-E44CC5BFF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1B9BF5-C95B-4B86-BC84-95EE792F3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ighlight>
                  <a:srgbClr val="FFFF00"/>
                </a:highlight>
              </a:rPr>
              <a:t>&lt;%!</a:t>
            </a:r>
          </a:p>
          <a:p>
            <a:r>
              <a:rPr lang="en-US" dirty="0">
                <a:highlight>
                  <a:srgbClr val="FFFF00"/>
                </a:highlight>
              </a:rPr>
              <a:t>String </a:t>
            </a:r>
            <a:r>
              <a:rPr lang="en-US" dirty="0" err="1">
                <a:highlight>
                  <a:srgbClr val="FFFF00"/>
                </a:highlight>
              </a:rPr>
              <a:t>makeItLowerr</a:t>
            </a:r>
            <a:r>
              <a:rPr lang="en-US" dirty="0">
                <a:highlight>
                  <a:srgbClr val="FFFF00"/>
                </a:highlight>
              </a:rPr>
              <a:t>(String data) {</a:t>
            </a:r>
          </a:p>
          <a:p>
            <a:r>
              <a:rPr lang="en-US" dirty="0">
                <a:highlight>
                  <a:srgbClr val="FFFF00"/>
                </a:highlight>
              </a:rPr>
              <a:t>Return </a:t>
            </a:r>
            <a:r>
              <a:rPr lang="en-US" dirty="0" err="1">
                <a:highlight>
                  <a:srgbClr val="FFFF00"/>
                </a:highlight>
              </a:rPr>
              <a:t>data.toLowercase</a:t>
            </a:r>
            <a:r>
              <a:rPr lang="en-US" dirty="0">
                <a:highlight>
                  <a:srgbClr val="FFFF00"/>
                </a:highlight>
              </a:rPr>
              <a:t>();</a:t>
            </a:r>
          </a:p>
          <a:p>
            <a:pPr marL="0" indent="0">
              <a:buNone/>
            </a:pPr>
            <a:r>
              <a:rPr lang="en-US" dirty="0">
                <a:highlight>
                  <a:srgbClr val="FFFF00"/>
                </a:highlight>
              </a:rPr>
              <a:t>}</a:t>
            </a:r>
          </a:p>
          <a:p>
            <a:pPr marL="0" indent="0">
              <a:buNone/>
            </a:pPr>
            <a:r>
              <a:rPr lang="en-US" dirty="0">
                <a:highlight>
                  <a:srgbClr val="FFFF00"/>
                </a:highlight>
              </a:rPr>
              <a:t>%&gt;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Lowe case “Hello world”: &lt;%= </a:t>
            </a:r>
            <a:r>
              <a:rPr lang="en-US" dirty="0" err="1"/>
              <a:t>makeItLower</a:t>
            </a:r>
            <a:r>
              <a:rPr lang="en-US" dirty="0"/>
              <a:t>(“Hello world”)  %&gt;</a:t>
            </a:r>
          </a:p>
        </p:txBody>
      </p:sp>
    </p:spTree>
    <p:extLst>
      <p:ext uri="{BB962C8B-B14F-4D97-AF65-F5344CB8AC3E}">
        <p14:creationId xmlns:p14="http://schemas.microsoft.com/office/powerpoint/2010/main" val="1619515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0FBAD-E621-4897-B609-09F15AEF8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 a Java class from JSP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5ADAA-DC35-464B-9065-A218B5FBF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699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227</Words>
  <Application>Microsoft Office PowerPoint</Application>
  <PresentationFormat>Widescreen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JSP Expression </vt:lpstr>
      <vt:lpstr>JSP Scripting Elements</vt:lpstr>
      <vt:lpstr>JSP Expression </vt:lpstr>
      <vt:lpstr>Jsp Expression more example </vt:lpstr>
      <vt:lpstr>JSP Scriptlets </vt:lpstr>
      <vt:lpstr>JSP Scriptlet Example</vt:lpstr>
      <vt:lpstr>JSP Declarations</vt:lpstr>
      <vt:lpstr>PowerPoint Presentation</vt:lpstr>
      <vt:lpstr>Call a Java class from JSP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JSP Expression </dc:title>
  <dc:creator>noman.uos1@gmail.com</dc:creator>
  <cp:lastModifiedBy>noman.uos1@gmail.com</cp:lastModifiedBy>
  <cp:revision>6</cp:revision>
  <dcterms:created xsi:type="dcterms:W3CDTF">2020-10-25T15:12:24Z</dcterms:created>
  <dcterms:modified xsi:type="dcterms:W3CDTF">2020-10-26T09:39:16Z</dcterms:modified>
</cp:coreProperties>
</file>