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AD13DD-1648-4E76-A06C-A665E1EEDFE7}"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642458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D13DD-1648-4E76-A06C-A665E1EEDFE7}"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2333952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D13DD-1648-4E76-A06C-A665E1EEDFE7}"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98642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D13DD-1648-4E76-A06C-A665E1EEDFE7}"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158927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AD13DD-1648-4E76-A06C-A665E1EEDFE7}"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2662535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AD13DD-1648-4E76-A06C-A665E1EEDFE7}"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151170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AD13DD-1648-4E76-A06C-A665E1EEDFE7}"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268625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AD13DD-1648-4E76-A06C-A665E1EEDFE7}"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30530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D13DD-1648-4E76-A06C-A665E1EEDFE7}"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96305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AD13DD-1648-4E76-A06C-A665E1EEDFE7}"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3611648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AD13DD-1648-4E76-A06C-A665E1EEDFE7}"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1747-3D4B-4B0F-A6A9-07E99044E425}" type="slidenum">
              <a:rPr lang="en-US" smtClean="0"/>
              <a:t>‹#›</a:t>
            </a:fld>
            <a:endParaRPr lang="en-US"/>
          </a:p>
        </p:txBody>
      </p:sp>
    </p:spTree>
    <p:extLst>
      <p:ext uri="{BB962C8B-B14F-4D97-AF65-F5344CB8AC3E}">
        <p14:creationId xmlns:p14="http://schemas.microsoft.com/office/powerpoint/2010/main" val="257553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D13DD-1648-4E76-A06C-A665E1EEDFE7}" type="datetimeFigureOut">
              <a:rPr lang="en-US" smtClean="0"/>
              <a:t>11/12/2020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91747-3D4B-4B0F-A6A9-07E99044E425}" type="slidenum">
              <a:rPr lang="en-US" smtClean="0"/>
              <a:t>‹#›</a:t>
            </a:fld>
            <a:endParaRPr lang="en-US"/>
          </a:p>
        </p:txBody>
      </p:sp>
    </p:spTree>
    <p:extLst>
      <p:ext uri="{BB962C8B-B14F-4D97-AF65-F5344CB8AC3E}">
        <p14:creationId xmlns:p14="http://schemas.microsoft.com/office/powerpoint/2010/main" val="391374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Sex-Related Comparisons: Observations “</a:t>
            </a:r>
            <a:endParaRPr lang="en-US" dirty="0"/>
          </a:p>
        </p:txBody>
      </p:sp>
      <p:sp>
        <p:nvSpPr>
          <p:cNvPr id="3" name="Subtitle 2"/>
          <p:cNvSpPr>
            <a:spLocks noGrp="1"/>
          </p:cNvSpPr>
          <p:nvPr>
            <p:ph type="subTitle" idx="1"/>
          </p:nvPr>
        </p:nvSpPr>
        <p:spPr/>
        <p:txBody>
          <a:bodyPr>
            <a:normAutofit/>
          </a:bodyPr>
          <a:lstStyle/>
          <a:p>
            <a:r>
              <a:rPr lang="en-US" sz="4000" dirty="0" smtClean="0"/>
              <a:t>Ch#4</a:t>
            </a:r>
            <a:endParaRPr lang="en-US" sz="4000" dirty="0"/>
          </a:p>
        </p:txBody>
      </p:sp>
    </p:spTree>
    <p:extLst>
      <p:ext uri="{BB962C8B-B14F-4D97-AF65-F5344CB8AC3E}">
        <p14:creationId xmlns:p14="http://schemas.microsoft.com/office/powerpoint/2010/main" val="2060020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0435"/>
            <a:ext cx="10515600" cy="5456527"/>
          </a:xfrm>
        </p:spPr>
        <p:txBody>
          <a:bodyPr/>
          <a:lstStyle/>
          <a:p>
            <a:r>
              <a:rPr lang="en-US" dirty="0" smtClean="0"/>
              <a:t>, a study of 16- to 18-year-olds in the United Kingdom showed large sex differences in mental rotation (d = 1.01) and moderate sex differences in spatial visualization (d = +.42; Kaufman, 2007). A study of college students in Norway showed large sex differences in mental rotation (d = +.85) and moderate sex differences in spatial visualization (d = +.48; </a:t>
            </a:r>
            <a:r>
              <a:rPr lang="en-US" dirty="0" err="1" smtClean="0"/>
              <a:t>Nordvik</a:t>
            </a:r>
            <a:r>
              <a:rPr lang="en-US" dirty="0" smtClean="0"/>
              <a:t> &amp; </a:t>
            </a:r>
            <a:r>
              <a:rPr lang="en-US" dirty="0" err="1" smtClean="0"/>
              <a:t>Amponsah</a:t>
            </a:r>
            <a:r>
              <a:rPr lang="en-US" dirty="0" smtClean="0"/>
              <a:t>, 1998). These sex differences held even when female and male technology students with a similar high school background in math and physics were compared. Thus, sex differences in spatial abilities do not appear to be disappearing with time (Halpern &amp; </a:t>
            </a:r>
            <a:r>
              <a:rPr lang="en-US" dirty="0" err="1" smtClean="0"/>
              <a:t>Collaer</a:t>
            </a:r>
            <a:r>
              <a:rPr lang="en-US" dirty="0" smtClean="0"/>
              <a:t>, 2005). </a:t>
            </a:r>
            <a:endParaRPr lang="en-US" dirty="0"/>
          </a:p>
        </p:txBody>
      </p:sp>
    </p:spTree>
    <p:extLst>
      <p:ext uri="{BB962C8B-B14F-4D97-AF65-F5344CB8AC3E}">
        <p14:creationId xmlns:p14="http://schemas.microsoft.com/office/powerpoint/2010/main" val="366781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0436"/>
            <a:ext cx="10515600" cy="5456527"/>
          </a:xfrm>
        </p:spPr>
        <p:txBody>
          <a:bodyPr/>
          <a:lstStyle/>
          <a:p>
            <a:r>
              <a:rPr lang="en-US" b="1" dirty="0" smtClean="0"/>
              <a:t>Mathematical Ability </a:t>
            </a:r>
            <a:r>
              <a:rPr lang="en-US" dirty="0" smtClean="0"/>
              <a:t>Of all the cognitive domains, math is one in which people seem to be confident of sex differences. Two older meta-analytic reviews from the 1990s concluded there was a small sex difference in math ability favoring males. </a:t>
            </a:r>
          </a:p>
          <a:p>
            <a:r>
              <a:rPr lang="en-US" dirty="0" smtClean="0"/>
              <a:t>More recent data suggest that sex differences in math aptitude have approached zero. In an examination of statewide testing in over 7 million students from 10 different states, the overall d was .0065, ranging from -.02 to +.06 across grades 2 through 11, leading the authors to conclude that sex differences in math aptitude have disappeared (Hyde et al., 2008). Research that has examined women’s and men’s math performance across 49 countries has shown many effect sizes near zero (Else-quest, Hyde, &amp; Linn, 2010). This research also showed that</a:t>
            </a:r>
            <a:endParaRPr lang="en-US" dirty="0"/>
          </a:p>
        </p:txBody>
      </p:sp>
    </p:spTree>
    <p:extLst>
      <p:ext uri="{BB962C8B-B14F-4D97-AF65-F5344CB8AC3E}">
        <p14:creationId xmlns:p14="http://schemas.microsoft.com/office/powerpoint/2010/main" val="160962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618"/>
            <a:ext cx="10515600" cy="5664345"/>
          </a:xfrm>
        </p:spPr>
        <p:txBody>
          <a:bodyPr>
            <a:normAutofit/>
          </a:bodyPr>
          <a:lstStyle/>
          <a:p>
            <a:r>
              <a:rPr lang="en-US" dirty="0" smtClean="0"/>
              <a:t>the extent to which women had fewer educational and economic opportunities in a country was associated with larger sex differences in math scores in favor of males. </a:t>
            </a:r>
          </a:p>
          <a:p>
            <a:r>
              <a:rPr lang="en-US" b="1" dirty="0" smtClean="0"/>
              <a:t>Verbal Ability </a:t>
            </a:r>
            <a:r>
              <a:rPr lang="en-US" dirty="0" smtClean="0"/>
              <a:t>Sex differences in verbal ability are among the first cognitive abilities to be noticed (Halpern, 2000). On average, girls talk earlier than boys and develop larger vocabularies and better grammar than boys. Fourth-grade girls have been shown to be better at reading than boys across 33 countries (Mullis et al., 2003).</a:t>
            </a:r>
          </a:p>
          <a:p>
            <a:r>
              <a:rPr lang="en-US" dirty="0" smtClean="0"/>
              <a:t>In an older meta-analysis of 165 studies that evaluated verbal ability, a very small effect emerged (d = -.11), in the direction of women outperforming men (Hyde &amp; Linn, 1988). </a:t>
            </a:r>
            <a:endParaRPr lang="en-US" dirty="0"/>
          </a:p>
        </p:txBody>
      </p:sp>
    </p:spTree>
    <p:extLst>
      <p:ext uri="{BB962C8B-B14F-4D97-AF65-F5344CB8AC3E}">
        <p14:creationId xmlns:p14="http://schemas.microsoft.com/office/powerpoint/2010/main" val="700364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7309"/>
            <a:ext cx="10515600" cy="5539654"/>
          </a:xfrm>
        </p:spPr>
        <p:txBody>
          <a:bodyPr/>
          <a:lstStyle/>
          <a:p>
            <a:pPr lvl="0"/>
            <a:r>
              <a:rPr lang="en-US" sz="2600" dirty="0">
                <a:solidFill>
                  <a:prstClr val="black"/>
                </a:solidFill>
              </a:rPr>
              <a:t>The investigators examined several types of verbal ability, including vocabulary, analogies, reading comprehension, and essay writing. All the effect sizes were small, except for speech production; in that case, there was a moderate effect of female superior performance (d = -.33). There was a trend for articles whose first author was male to report smaller effect sizes than articles whose first author was female; this reminds us of the potential for experimenter bias.</a:t>
            </a:r>
          </a:p>
          <a:p>
            <a:r>
              <a:rPr lang="en-US" dirty="0" smtClean="0"/>
              <a:t>Like math ability, the size of the sex difference in verbal skills depends on the population studied. Sex differences are larger when people with verbal difficulties are examined (Hyde &amp; McKinley, 1997).</a:t>
            </a:r>
            <a:endParaRPr lang="en-US" dirty="0"/>
          </a:p>
        </p:txBody>
      </p:sp>
    </p:spTree>
    <p:extLst>
      <p:ext uri="{BB962C8B-B14F-4D97-AF65-F5344CB8AC3E}">
        <p14:creationId xmlns:p14="http://schemas.microsoft.com/office/powerpoint/2010/main" val="3533750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5745"/>
            <a:ext cx="10515600" cy="5581218"/>
          </a:xfrm>
        </p:spPr>
        <p:txBody>
          <a:bodyPr>
            <a:normAutofit/>
          </a:bodyPr>
          <a:lstStyle/>
          <a:p>
            <a:r>
              <a:rPr lang="en-US" sz="3200" dirty="0" smtClean="0"/>
              <a:t>Comprehensive Assessment of Cognitive Abilities Regardless of the magnitude of sex differences, one thing upon which researchers agree is that males have more variability in their distribution of scores on cognitive abilities than females (see Figure 4.9). Thus slightly more males than females are at both the higher and lower ends of the distribution. The explanation for this finding is not clear, but it has implications for studies in which select populations are evaluated, such as talented children or children with difficulties.</a:t>
            </a:r>
            <a:endParaRPr lang="en-US" sz="3200" dirty="0"/>
          </a:p>
        </p:txBody>
      </p:sp>
    </p:spTree>
    <p:extLst>
      <p:ext uri="{BB962C8B-B14F-4D97-AF65-F5344CB8AC3E}">
        <p14:creationId xmlns:p14="http://schemas.microsoft.com/office/powerpoint/2010/main" val="285699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7927"/>
            <a:ext cx="10515600" cy="5789036"/>
          </a:xfrm>
        </p:spPr>
        <p:txBody>
          <a:bodyPr/>
          <a:lstStyle/>
          <a:p>
            <a:r>
              <a:rPr lang="en-US" dirty="0" smtClean="0"/>
              <a:t>One theory of general intelligence suggests that there are two dimensions of intelligence, one being an image-rotation versus verbal dimension and one being a focus of attention versus diffusion of attention dimension (Johnson &amp; Bouchard, 2007).</a:t>
            </a:r>
          </a:p>
          <a:p>
            <a:r>
              <a:rPr lang="en-US" dirty="0" smtClean="0"/>
              <a:t>A study of 18- to 79-year-old adult twins who were reared apart showed that women are more likely to be located in the verbal diffuse quadrant, whereas men are more likely to be located in the image focus quadrant—although you can see from the figure that there also is great overlap.</a:t>
            </a:r>
            <a:endParaRPr lang="en-US" dirty="0"/>
          </a:p>
        </p:txBody>
      </p:sp>
    </p:spTree>
    <p:extLst>
      <p:ext uri="{BB962C8B-B14F-4D97-AF65-F5344CB8AC3E}">
        <p14:creationId xmlns:p14="http://schemas.microsoft.com/office/powerpoint/2010/main" val="1292595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8145"/>
            <a:ext cx="10515600" cy="5428818"/>
          </a:xfrm>
        </p:spPr>
        <p:txBody>
          <a:bodyPr>
            <a:normAutofit/>
          </a:bodyPr>
          <a:lstStyle/>
          <a:p>
            <a:r>
              <a:rPr lang="en-US" sz="3200" b="1" dirty="0" smtClean="0"/>
              <a:t>SEX COMPARISONS IN SOCIAL DOMAINS</a:t>
            </a:r>
          </a:p>
          <a:p>
            <a:r>
              <a:rPr lang="en-US" sz="3200" dirty="0" smtClean="0"/>
              <a:t> Cognitive abilities are assessed by standardized tests and measures. Social abilities are a little trickier. How do we judge which sex is more helpful, more sexual, more empathic, or more aggressive? Should we rely on self-report measures? Do people know their own abilities, or will they distort their abilities in the direction of the ability they ought to have? Perhaps observing behavior is a better method to assess social abilities. But observers could be biased in their perceptions and interpretations of a behavior.</a:t>
            </a:r>
            <a:endParaRPr lang="en-US" sz="3200" dirty="0"/>
          </a:p>
        </p:txBody>
      </p:sp>
    </p:spTree>
    <p:extLst>
      <p:ext uri="{BB962C8B-B14F-4D97-AF65-F5344CB8AC3E}">
        <p14:creationId xmlns:p14="http://schemas.microsoft.com/office/powerpoint/2010/main" val="192516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9818"/>
            <a:ext cx="10515600" cy="5207145"/>
          </a:xfrm>
        </p:spPr>
        <p:txBody>
          <a:bodyPr/>
          <a:lstStyle/>
          <a:p>
            <a:r>
              <a:rPr lang="en-US" b="1" dirty="0" smtClean="0"/>
              <a:t>Empathy </a:t>
            </a:r>
            <a:r>
              <a:rPr lang="en-US" dirty="0" smtClean="0"/>
              <a:t>Crying at a sad film, saying I understand to a friend who has disclosed a problem, and putting yourself in someone else’s shoes are all different ways of empathizing. Empathy is defined in many ways, but at its core, it seems to involve feeling the same emotion as another person or feeling sympathy or compassion for another person. Sex differences in empathy, like sex differences in cognition, depend on how empathy is measured. </a:t>
            </a:r>
          </a:p>
          <a:p>
            <a:endParaRPr lang="en-US" dirty="0"/>
          </a:p>
        </p:txBody>
      </p:sp>
    </p:spTree>
    <p:extLst>
      <p:ext uri="{BB962C8B-B14F-4D97-AF65-F5344CB8AC3E}">
        <p14:creationId xmlns:p14="http://schemas.microsoft.com/office/powerpoint/2010/main" val="164265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1273"/>
            <a:ext cx="10515600" cy="5345690"/>
          </a:xfrm>
        </p:spPr>
        <p:txBody>
          <a:bodyPr>
            <a:normAutofit lnSpcReduction="10000"/>
          </a:bodyPr>
          <a:lstStyle/>
          <a:p>
            <a:r>
              <a:rPr lang="en-US" dirty="0" smtClean="0"/>
              <a:t>The one meta-analysis that has been conducted on empathy was conducted quite some time ago, and showed across 259 studies a sex difference in empathy, favoring females (d= -18; Eisenberg &amp; </a:t>
            </a:r>
            <a:r>
              <a:rPr lang="en-US" dirty="0" err="1" smtClean="0"/>
              <a:t>Fabes</a:t>
            </a:r>
            <a:r>
              <a:rPr lang="en-US" dirty="0" smtClean="0"/>
              <a:t>, 1998). Despite the fact that the meta-analysis is dated, there are some lessons we can learn from it in regard to moderator variables. First, the sex difference was greater when empathy was measured by self-report than by observation. When measures that were less under the conscious control of the participant were used, such as facial expressions or parent/ teacher observations, sex differences appeared in the same direction but of a much smaller magnitude. One concern with self-report measures is demand characteristics. Undoubtedly, men and women realize that women are supposed to be more empathic than men. Thus women and men may distort their self-reports of behavior in the direction of gender-role norms.</a:t>
            </a:r>
            <a:endParaRPr lang="en-US" dirty="0"/>
          </a:p>
        </p:txBody>
      </p:sp>
    </p:spTree>
    <p:extLst>
      <p:ext uri="{BB962C8B-B14F-4D97-AF65-F5344CB8AC3E}">
        <p14:creationId xmlns:p14="http://schemas.microsoft.com/office/powerpoint/2010/main" val="1267691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8145"/>
            <a:ext cx="10515600" cy="5428818"/>
          </a:xfrm>
        </p:spPr>
        <p:txBody>
          <a:bodyPr/>
          <a:lstStyle/>
          <a:p>
            <a:r>
              <a:rPr lang="en-US" dirty="0" smtClean="0"/>
              <a:t>Helping Behavior Although I have shown you that the evidence women are more empathic than men is weaker than you might have assumed, you probably have every confidence that women are more helpful than men.</a:t>
            </a:r>
          </a:p>
          <a:p>
            <a:r>
              <a:rPr lang="en-US" dirty="0" smtClean="0"/>
              <a:t>Since this early meta-analysis, more recent literature concludes that men are more likely than women to help in situations of danger or emergencies, but that women are more likely than men to help within the context of relationships (Dovidio &amp; </a:t>
            </a:r>
            <a:r>
              <a:rPr lang="en-US" dirty="0" err="1" smtClean="0"/>
              <a:t>Penner</a:t>
            </a:r>
            <a:r>
              <a:rPr lang="en-US" dirty="0" smtClean="0"/>
              <a:t>, 2001) and in nonthreatening situations such as volunteering (U.S. Department of Labor, 2009a). Thus, women and men are more likely to help in situations congruent with their gender roles. Women’s help is communal (caring for an individual), and men’s help is agentic (caring to gain status, heroic helping, and helping the group; </a:t>
            </a:r>
            <a:r>
              <a:rPr lang="en-US" dirty="0" err="1" smtClean="0"/>
              <a:t>Eagly</a:t>
            </a:r>
            <a:r>
              <a:rPr lang="en-US" dirty="0" smtClean="0"/>
              <a:t>, 2009). </a:t>
            </a:r>
            <a:endParaRPr lang="en-US" dirty="0"/>
          </a:p>
        </p:txBody>
      </p:sp>
    </p:spTree>
    <p:extLst>
      <p:ext uri="{BB962C8B-B14F-4D97-AF65-F5344CB8AC3E}">
        <p14:creationId xmlns:p14="http://schemas.microsoft.com/office/powerpoint/2010/main" val="1054005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lstStyle/>
          <a:p>
            <a:r>
              <a:rPr lang="en-US" b="1" dirty="0" smtClean="0"/>
              <a:t>MACCOBY AND JACKLIN’S PSYCHOLOGY OF SEX DIFFERENCES </a:t>
            </a:r>
            <a:r>
              <a:rPr lang="en-US" dirty="0" err="1" smtClean="0"/>
              <a:t>Maccoby</a:t>
            </a:r>
            <a:r>
              <a:rPr lang="en-US" dirty="0" smtClean="0"/>
              <a:t> and </a:t>
            </a:r>
            <a:r>
              <a:rPr lang="en-US" dirty="0" err="1" smtClean="0"/>
              <a:t>Jacklin’s</a:t>
            </a:r>
            <a:r>
              <a:rPr lang="en-US" dirty="0" smtClean="0"/>
              <a:t> (1974) Psychology of Sex Differences entailed a comprehensive review of the ways men and women differ psychologically. They examined intellectual or cognitive domains as well as social abilities. Their conclusions were surprising to many people: They found that sex differences existed in only a few domains and that many stereotypes had no basis in fact.</a:t>
            </a:r>
          </a:p>
          <a:p>
            <a:endParaRPr lang="en-US" dirty="0"/>
          </a:p>
        </p:txBody>
      </p:sp>
    </p:spTree>
    <p:extLst>
      <p:ext uri="{BB962C8B-B14F-4D97-AF65-F5344CB8AC3E}">
        <p14:creationId xmlns:p14="http://schemas.microsoft.com/office/powerpoint/2010/main" val="187139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5236"/>
            <a:ext cx="10515600" cy="5527964"/>
          </a:xfrm>
        </p:spPr>
        <p:txBody>
          <a:bodyPr>
            <a:normAutofit fontScale="92500"/>
          </a:bodyPr>
          <a:lstStyle/>
          <a:p>
            <a:r>
              <a:rPr lang="en-US" dirty="0" smtClean="0"/>
              <a:t>Aggression ■</a:t>
            </a:r>
          </a:p>
          <a:p>
            <a:r>
              <a:rPr lang="en-US" dirty="0" smtClean="0"/>
              <a:t>Sex of Perpetrator. </a:t>
            </a:r>
          </a:p>
          <a:p>
            <a:r>
              <a:rPr lang="en-US" dirty="0" smtClean="0"/>
              <a:t>Observational studies of children confirm sex differences in aggression at an early age, and these differences generalize across cultures (Munroe et al., 2000). Boys are more likely than girls to use weapons and are more likely than girls to carry a weapon to school (Cao, Zhang, &amp; He, 2008). A national survey of high school students showed that 27% of boys compared to 7% of girls had carried a weapon, such as a gun or a knife, in the past 30 days (Centers for Disease Control and Prevention, 2010a). These figures were roughly similar for White, Black, and Hispanic students, although White males were most likely to have carried any weapon (29%) and Black male students were most likely to have carried a gun (13%). Adolescent boys report a greater acceptance of aggression compared to girls and are more likely to use aggression to solve problems (</a:t>
            </a:r>
            <a:r>
              <a:rPr lang="en-US" dirty="0" err="1" smtClean="0"/>
              <a:t>Garaigordobil</a:t>
            </a:r>
            <a:r>
              <a:rPr lang="en-US" dirty="0" smtClean="0"/>
              <a:t> et al., 2009). </a:t>
            </a:r>
            <a:endParaRPr lang="en-US" dirty="0"/>
          </a:p>
        </p:txBody>
      </p:sp>
    </p:spTree>
    <p:extLst>
      <p:ext uri="{BB962C8B-B14F-4D97-AF65-F5344CB8AC3E}">
        <p14:creationId xmlns:p14="http://schemas.microsoft.com/office/powerpoint/2010/main" val="2434147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lstStyle/>
          <a:p>
            <a:r>
              <a:rPr lang="en-US" dirty="0" smtClean="0"/>
              <a:t>Another situational variable that has been investigated is the emotional arousal generated by the situation. Because males may be more easily aroused than females and less able to regulate their emotions, Knight and colleagues (2002) predicted that sex differences in aggression would be minimal in situations of no/low or very high emotional arousal and maximal in situations of medium emotional arousal.</a:t>
            </a:r>
          </a:p>
          <a:p>
            <a:endParaRPr lang="en-US" dirty="0"/>
          </a:p>
        </p:txBody>
      </p:sp>
    </p:spTree>
    <p:extLst>
      <p:ext uri="{BB962C8B-B14F-4D97-AF65-F5344CB8AC3E}">
        <p14:creationId xmlns:p14="http://schemas.microsoft.com/office/powerpoint/2010/main" val="1598446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7309"/>
            <a:ext cx="10515600" cy="5539654"/>
          </a:xfrm>
        </p:spPr>
        <p:txBody>
          <a:bodyPr/>
          <a:lstStyle/>
          <a:p>
            <a:r>
              <a:rPr lang="en-US" b="1" dirty="0" smtClean="0"/>
              <a:t>Sex of Victim. </a:t>
            </a:r>
            <a:r>
              <a:rPr lang="en-US" dirty="0" smtClean="0"/>
              <a:t>Men are not only more likely than women to be the perpetrators of aggression, but they are also more likely than women to be the victims of aggression. We often lose sight of this latter fact. Men are more likely than women to report being victims of physical aggression. In a study of college students, men were twice as likely to report having been kicked, bitten, hit by a fist, and hit by another object (Harris, 1996). Men were three times as likely to report being threatened with a gun or knife. In a survey of over 15,000 sixth- through tenth-graders, more boys than girls reported being bullied in school (16% versus 11%; </a:t>
            </a:r>
            <a:r>
              <a:rPr lang="en-US" dirty="0" err="1" smtClean="0"/>
              <a:t>Nansel</a:t>
            </a:r>
            <a:r>
              <a:rPr lang="en-US" dirty="0" smtClean="0"/>
              <a:t> et al., 2003).</a:t>
            </a:r>
            <a:endParaRPr lang="en-US" dirty="0"/>
          </a:p>
        </p:txBody>
      </p:sp>
    </p:spTree>
    <p:extLst>
      <p:ext uri="{BB962C8B-B14F-4D97-AF65-F5344CB8AC3E}">
        <p14:creationId xmlns:p14="http://schemas.microsoft.com/office/powerpoint/2010/main" val="49450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291"/>
            <a:ext cx="10515600" cy="5442672"/>
          </a:xfrm>
        </p:spPr>
        <p:txBody>
          <a:bodyPr>
            <a:normAutofit/>
          </a:bodyPr>
          <a:lstStyle/>
          <a:p>
            <a:r>
              <a:rPr lang="en-US" sz="3600" dirty="0" smtClean="0"/>
              <a:t>. They identified sex differences in only four domains: verbal ability (advantage girls), visual-spatial ability (advantage boys), mathematical ability (advantage boys), and aggression (greater in boys). They found no sex differences in </a:t>
            </a:r>
            <a:r>
              <a:rPr lang="en-US" sz="3600" dirty="0" err="1" smtClean="0"/>
              <a:t>selfesteem</a:t>
            </a:r>
            <a:r>
              <a:rPr lang="en-US" sz="3600" dirty="0" smtClean="0"/>
              <a:t>, sociability, analytic ability, or achievement motivation, and it was unclear whether there were sex differences in activity level, competitiveness, dominance, or nurturance.</a:t>
            </a:r>
            <a:endParaRPr lang="en-US" sz="3600" dirty="0"/>
          </a:p>
        </p:txBody>
      </p:sp>
    </p:spTree>
    <p:extLst>
      <p:ext uri="{BB962C8B-B14F-4D97-AF65-F5344CB8AC3E}">
        <p14:creationId xmlns:p14="http://schemas.microsoft.com/office/powerpoint/2010/main" val="297300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3345"/>
            <a:ext cx="10515600" cy="5733618"/>
          </a:xfrm>
        </p:spPr>
        <p:txBody>
          <a:bodyPr/>
          <a:lstStyle/>
          <a:p>
            <a:r>
              <a:rPr lang="en-US" dirty="0" smtClean="0"/>
              <a:t>One limitation of </a:t>
            </a:r>
            <a:r>
              <a:rPr lang="en-US" dirty="0" err="1" smtClean="0"/>
              <a:t>Maccoby</a:t>
            </a:r>
            <a:r>
              <a:rPr lang="en-US" dirty="0" smtClean="0"/>
              <a:t> and </a:t>
            </a:r>
            <a:r>
              <a:rPr lang="en-US" dirty="0" err="1" smtClean="0"/>
              <a:t>Jacklin’s</a:t>
            </a:r>
            <a:r>
              <a:rPr lang="en-US" dirty="0" smtClean="0"/>
              <a:t> (1974) work is that it was a narrative review. In a narrative review, authors decide which studies are included and come to their own conclusions about whether the majority of studies provide evidence for or against a sex difference; basically, a tally is made of the number of studies that reports a difference versus no difference. </a:t>
            </a:r>
          </a:p>
          <a:p>
            <a:r>
              <a:rPr lang="en-US" dirty="0" smtClean="0"/>
              <a:t>This kind of review presents several difficulties.</a:t>
            </a:r>
          </a:p>
          <a:p>
            <a:r>
              <a:rPr lang="en-US" dirty="0" smtClean="0"/>
              <a:t>One problem is that the authors decide how many studies are enough to show a difference does or does not exist. If 12 of 12 studies show a difference, a difference must exist. But what about 10 of 12? Or 8 of 12? Or even 6 of 12? How many is enough?</a:t>
            </a:r>
          </a:p>
          <a:p>
            <a:endParaRPr lang="en-US" dirty="0"/>
          </a:p>
          <a:p>
            <a:endParaRPr lang="en-US" dirty="0"/>
          </a:p>
        </p:txBody>
      </p:sp>
    </p:spTree>
    <p:extLst>
      <p:ext uri="{BB962C8B-B14F-4D97-AF65-F5344CB8AC3E}">
        <p14:creationId xmlns:p14="http://schemas.microsoft.com/office/powerpoint/2010/main" val="357537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5745"/>
            <a:ext cx="10515600" cy="5581218"/>
          </a:xfrm>
        </p:spPr>
        <p:txBody>
          <a:bodyPr/>
          <a:lstStyle/>
          <a:p>
            <a:r>
              <a:rPr lang="en-US" dirty="0" smtClean="0"/>
              <a:t>? A second difficulty with narrative reviews is that the pattern of results may be disproportionately influenced by findings from small samples. Perhaps the majority of studies show men and women have equal verbal ability, but all of these “no difference” studies have sample sizes under 30, and the few studies that report women have greater verbal skills than men are based on sample sizes of over 100. Should we still conclude there is no sex difference in verbal ability? The power to detect a significant difference between women and men when one truly exists is limited in small samples. Thus a narrative review of an area of research that contains many small sample studies may lead to faulty conclusions.</a:t>
            </a:r>
            <a:endParaRPr lang="en-US" dirty="0"/>
          </a:p>
        </p:txBody>
      </p:sp>
    </p:spTree>
    <p:extLst>
      <p:ext uri="{BB962C8B-B14F-4D97-AF65-F5344CB8AC3E}">
        <p14:creationId xmlns:p14="http://schemas.microsoft.com/office/powerpoint/2010/main" val="3701238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3564"/>
            <a:ext cx="10515600" cy="5373399"/>
          </a:xfrm>
        </p:spPr>
        <p:txBody>
          <a:bodyPr>
            <a:normAutofit/>
          </a:bodyPr>
          <a:lstStyle/>
          <a:p>
            <a:r>
              <a:rPr lang="en-US" sz="3200" dirty="0" smtClean="0"/>
              <a:t>Adolescence is sometimes referred to as a time of gender intensification, a time when girls and boys are concerned with adhering to gender roles. Thus sex differences that arise as a result of socialization pressures might not appear until adolescence. Even sex differences thought to be influenced by hormones might not appear until puberty. When Block categorized the studies into three age groups (under 4, between 5 and 12, and over 12), she found that sex differences in many domains became larger with increasing age.</a:t>
            </a:r>
            <a:endParaRPr lang="en-US" sz="3200" dirty="0"/>
          </a:p>
        </p:txBody>
      </p:sp>
    </p:spTree>
    <p:extLst>
      <p:ext uri="{BB962C8B-B14F-4D97-AF65-F5344CB8AC3E}">
        <p14:creationId xmlns:p14="http://schemas.microsoft.com/office/powerpoint/2010/main" val="10058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0327"/>
            <a:ext cx="10515600" cy="5636636"/>
          </a:xfrm>
        </p:spPr>
        <p:txBody>
          <a:bodyPr/>
          <a:lstStyle/>
          <a:p>
            <a:r>
              <a:rPr lang="en-US" dirty="0" smtClean="0"/>
              <a:t>Meta-Analysis </a:t>
            </a:r>
            <a:r>
              <a:rPr lang="en-US" dirty="0" err="1" smtClean="0"/>
              <a:t>Meta-analysis</a:t>
            </a:r>
            <a:r>
              <a:rPr lang="en-US" dirty="0" smtClean="0"/>
              <a:t> is a statistical tool that quantifies the results of a group of studies. In a meta-analysis, we take into consideration </a:t>
            </a:r>
            <a:r>
              <a:rPr lang="en-US" dirty="0" err="1" smtClean="0"/>
              <a:t>notonly</a:t>
            </a:r>
            <a:r>
              <a:rPr lang="en-US" dirty="0" smtClean="0"/>
              <a:t> whether a significant difference is found in a study but also the size of the difference, or the effect size. The effect size, calculated in terms of the “d statistic,” is calculated by taking the difference between the means [M] of the two groups (in this case, women and men), and dividing this difference by the variability in the scores of the members of these two groups (i.e., the standard deviation [SD]), as shown in Figure 4.2. As the size of the sample increases, the estimate of the mean becomes more reliable. This means the variability around the mean, the standard deviation, becomes smaller in larger samples. </a:t>
            </a:r>
            <a:endParaRPr lang="en-US" dirty="0"/>
          </a:p>
        </p:txBody>
      </p:sp>
    </p:spTree>
    <p:extLst>
      <p:ext uri="{BB962C8B-B14F-4D97-AF65-F5344CB8AC3E}">
        <p14:creationId xmlns:p14="http://schemas.microsoft.com/office/powerpoint/2010/main" val="310499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lstStyle/>
          <a:p>
            <a:r>
              <a:rPr lang="en-US" b="1" dirty="0" smtClean="0"/>
              <a:t>SEX COMPARISONS IN COGNITIVE ABILITIES</a:t>
            </a:r>
          </a:p>
          <a:p>
            <a:r>
              <a:rPr lang="en-US" dirty="0" smtClean="0"/>
              <a:t> Many people assume men have greater spatial and math abilities than women. People also assume women have greater verbal skills than men. As the literature here shows, these statements are overly simplistic. This area of research is highly controversial because a sex difference in an area of cognition could lead people to assume one sex is more suitable for a career requiring that ability. This could ultimately lead to sex discrimination.</a:t>
            </a:r>
          </a:p>
          <a:p>
            <a:endParaRPr lang="en-US" dirty="0" smtClean="0"/>
          </a:p>
          <a:p>
            <a:endParaRPr lang="en-US" dirty="0"/>
          </a:p>
        </p:txBody>
      </p:sp>
    </p:spTree>
    <p:extLst>
      <p:ext uri="{BB962C8B-B14F-4D97-AF65-F5344CB8AC3E}">
        <p14:creationId xmlns:p14="http://schemas.microsoft.com/office/powerpoint/2010/main" val="2669796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9709"/>
            <a:ext cx="10515600" cy="5387254"/>
          </a:xfrm>
        </p:spPr>
        <p:txBody>
          <a:bodyPr/>
          <a:lstStyle/>
          <a:p>
            <a:r>
              <a:rPr lang="en-US" b="1" dirty="0" smtClean="0"/>
              <a:t>Spatial Ability </a:t>
            </a:r>
          </a:p>
          <a:p>
            <a:r>
              <a:rPr lang="en-US" dirty="0" smtClean="0"/>
              <a:t>Spatial skills involve the ability to think about and reason using mental pictures rather than words. However, spatial ability  is not a single construct. Think of all the activities that involve spatial skills: reading maps, doing jigsaw puzzles, trying to pack all your belongings from school into the trunk of a car, and finding where you put your keys. Given the diversity of tasks that involve spatial skills, it is no surprise that the results of sex comparisons depend on the type of spatial skill. </a:t>
            </a:r>
            <a:endParaRPr lang="en-US" dirty="0"/>
          </a:p>
        </p:txBody>
      </p:sp>
    </p:spTree>
    <p:extLst>
      <p:ext uri="{BB962C8B-B14F-4D97-AF65-F5344CB8AC3E}">
        <p14:creationId xmlns:p14="http://schemas.microsoft.com/office/powerpoint/2010/main" val="3386437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2427</Words>
  <Application>Microsoft Office PowerPoint</Application>
  <PresentationFormat>Widescreen</PresentationFormat>
  <Paragraphs>36</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Sex-Related Comparisons: Observations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Sex-Related Comparisons: Observations “</dc:title>
  <dc:creator>u</dc:creator>
  <cp:lastModifiedBy>u</cp:lastModifiedBy>
  <cp:revision>3</cp:revision>
  <dcterms:created xsi:type="dcterms:W3CDTF">2020-11-11T19:00:20Z</dcterms:created>
  <dcterms:modified xsi:type="dcterms:W3CDTF">2020-11-11T19:27:03Z</dcterms:modified>
</cp:coreProperties>
</file>