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73" r:id="rId3"/>
    <p:sldId id="270" r:id="rId4"/>
    <p:sldId id="274" r:id="rId5"/>
    <p:sldId id="271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3" autoAdjust="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F857-80DC-461E-A6AA-4788058320C6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A9A-E9D2-45A2-9E2D-DB5E5504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A9A-E9D2-45A2-9E2D-DB5E5504B9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26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7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2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47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3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1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8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8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jQuery	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16871"/>
            <a:ext cx="10058400" cy="1450757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547876"/>
            <a:ext cx="9287167" cy="532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99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65" y="1011981"/>
            <a:ext cx="10313830" cy="449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10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 Event </a:t>
            </a:r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521" y="2414586"/>
            <a:ext cx="11417576" cy="31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2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Syntax For Event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/>
              <a:t>$("p").click(function(){</a:t>
            </a:r>
            <a:br>
              <a:rPr lang="en-US" sz="3600" dirty="0"/>
            </a:br>
            <a:r>
              <a:rPr lang="en-US" sz="3600" dirty="0"/>
              <a:t>	$(this).hide();</a:t>
            </a:r>
            <a:br>
              <a:rPr lang="en-US" sz="3600" dirty="0"/>
            </a:br>
            <a:r>
              <a:rPr lang="en-US" sz="3600" dirty="0" smtClean="0"/>
              <a:t>});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$("p").</a:t>
            </a:r>
            <a:r>
              <a:rPr lang="en-US" sz="3600" dirty="0" err="1"/>
              <a:t>dblclick</a:t>
            </a:r>
            <a:r>
              <a:rPr lang="en-US" sz="3600" dirty="0"/>
              <a:t>(function(){</a:t>
            </a:r>
            <a:br>
              <a:rPr lang="en-US" sz="3600" dirty="0"/>
            </a:br>
            <a:r>
              <a:rPr lang="en-US" sz="3600" dirty="0"/>
              <a:t>    $(this).hide();</a:t>
            </a:r>
            <a:br>
              <a:rPr lang="en-US" sz="3600" dirty="0"/>
            </a:br>
            <a:r>
              <a:rPr lang="en-US" sz="36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245489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Attach multiple event handlers to a &lt;p&gt; element: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$("p").on({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mouseenter</a:t>
            </a:r>
            <a:r>
              <a:rPr lang="en-US" sz="2800" dirty="0"/>
              <a:t>: function(){</a:t>
            </a:r>
            <a:br>
              <a:rPr lang="en-US" sz="2800" dirty="0"/>
            </a:br>
            <a:r>
              <a:rPr lang="en-US" sz="2800" dirty="0"/>
              <a:t>        $(this).</a:t>
            </a:r>
            <a:r>
              <a:rPr lang="en-US" sz="2800" dirty="0" err="1"/>
              <a:t>css</a:t>
            </a:r>
            <a:r>
              <a:rPr lang="en-US" sz="2800" dirty="0"/>
              <a:t>("background-color", "</a:t>
            </a:r>
            <a:r>
              <a:rPr lang="en-US" sz="2800" dirty="0" err="1"/>
              <a:t>lightgray</a:t>
            </a:r>
            <a:r>
              <a:rPr lang="en-US" sz="2800" dirty="0"/>
              <a:t>");</a:t>
            </a:r>
            <a:br>
              <a:rPr lang="en-US" sz="2800" dirty="0"/>
            </a:br>
            <a:r>
              <a:rPr lang="en-US" sz="2800" dirty="0"/>
              <a:t>    }, 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mouseleave</a:t>
            </a:r>
            <a:r>
              <a:rPr lang="en-US" sz="2800" dirty="0"/>
              <a:t>: function(){</a:t>
            </a:r>
            <a:br>
              <a:rPr lang="en-US" sz="2800" dirty="0"/>
            </a:br>
            <a:r>
              <a:rPr lang="en-US" sz="2800" dirty="0"/>
              <a:t>        $(this).</a:t>
            </a:r>
            <a:r>
              <a:rPr lang="en-US" sz="2800" dirty="0" err="1"/>
              <a:t>css</a:t>
            </a:r>
            <a:r>
              <a:rPr lang="en-US" sz="2800" dirty="0"/>
              <a:t>("background-color", "</a:t>
            </a:r>
            <a:r>
              <a:rPr lang="en-US" sz="2800" dirty="0" err="1"/>
              <a:t>lightblue</a:t>
            </a:r>
            <a:r>
              <a:rPr lang="en-US" sz="2800" dirty="0"/>
              <a:t>");</a:t>
            </a:r>
            <a:br>
              <a:rPr lang="en-US" sz="2800" dirty="0"/>
            </a:br>
            <a:r>
              <a:rPr lang="en-US" sz="2800" dirty="0"/>
              <a:t>    }, </a:t>
            </a:r>
            <a:br>
              <a:rPr lang="en-US" sz="2800" dirty="0"/>
            </a:br>
            <a:r>
              <a:rPr lang="en-US" sz="2800" dirty="0"/>
              <a:t>    click: function(){</a:t>
            </a:r>
            <a:br>
              <a:rPr lang="en-US" sz="2800" dirty="0"/>
            </a:br>
            <a:r>
              <a:rPr lang="en-US" sz="2800" dirty="0"/>
              <a:t>        $(this).</a:t>
            </a:r>
            <a:r>
              <a:rPr lang="en-US" sz="2800" dirty="0" err="1"/>
              <a:t>css</a:t>
            </a:r>
            <a:r>
              <a:rPr lang="en-US" sz="2800" dirty="0"/>
              <a:t>("background-color", "yellow");</a:t>
            </a:r>
            <a:br>
              <a:rPr lang="en-US" sz="2800" dirty="0"/>
            </a:br>
            <a:r>
              <a:rPr lang="en-US" sz="2800" dirty="0"/>
              <a:t>    } </a:t>
            </a:r>
            <a:br>
              <a:rPr lang="en-US" sz="2800" dirty="0"/>
            </a:br>
            <a:r>
              <a:rPr lang="en-US" sz="28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19678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jQuery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9648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/>
              <a:t>jQuery </a:t>
            </a:r>
            <a:r>
              <a:rPr lang="en-US" sz="4000" dirty="0"/>
              <a:t>is a lightweight, "write less, do more", JavaScript library.</a:t>
            </a:r>
          </a:p>
          <a:p>
            <a:pPr lvl="1"/>
            <a:r>
              <a:rPr lang="en-US" sz="4000" dirty="0"/>
              <a:t>The purpose of jQuery is to make it much easier to use JavaScript on your website</a:t>
            </a:r>
            <a:r>
              <a:rPr lang="en-US" sz="4000" dirty="0" smtClean="0"/>
              <a:t>.</a:t>
            </a:r>
          </a:p>
          <a:p>
            <a:pPr lvl="1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9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There are two versions of jQuery available for downloading:</a:t>
            </a:r>
          </a:p>
          <a:p>
            <a:pPr lvl="2"/>
            <a:r>
              <a:rPr lang="en-US" sz="3200" dirty="0"/>
              <a:t>Production version - this is for your live website because it has been minified and compressed</a:t>
            </a:r>
          </a:p>
          <a:p>
            <a:pPr lvl="2"/>
            <a:r>
              <a:rPr lang="en-US" sz="3200" dirty="0"/>
              <a:t>Development version - this is for testing and development (uncompressed and readable code)</a:t>
            </a:r>
          </a:p>
        </p:txBody>
      </p:sp>
    </p:spTree>
    <p:extLst>
      <p:ext uri="{BB962C8B-B14F-4D97-AF65-F5344CB8AC3E}">
        <p14:creationId xmlns:p14="http://schemas.microsoft.com/office/powerpoint/2010/main" val="356014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</a:t>
            </a:r>
            <a:r>
              <a:rPr lang="en-US" dirty="0"/>
              <a:t>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075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Basic syntax is: </a:t>
            </a:r>
            <a:r>
              <a:rPr lang="en-US" sz="2800" b="1" dirty="0"/>
              <a:t>$(</a:t>
            </a:r>
            <a:r>
              <a:rPr lang="en-US" sz="2800" b="1" i="1" dirty="0"/>
              <a:t>selector</a:t>
            </a:r>
            <a:r>
              <a:rPr lang="en-US" sz="2800" b="1" dirty="0"/>
              <a:t>).</a:t>
            </a:r>
            <a:r>
              <a:rPr lang="en-US" sz="2800" b="1" i="1" dirty="0"/>
              <a:t>action</a:t>
            </a:r>
            <a:r>
              <a:rPr lang="en-US" sz="2800" b="1" dirty="0"/>
              <a:t>()</a:t>
            </a:r>
            <a:endParaRPr lang="en-US" sz="2800" dirty="0"/>
          </a:p>
          <a:p>
            <a:pPr lvl="1"/>
            <a:r>
              <a:rPr lang="en-US" sz="2600" dirty="0" smtClean="0"/>
              <a:t>A $ sign to define/access jQuery</a:t>
            </a:r>
          </a:p>
          <a:p>
            <a:pPr lvl="1"/>
            <a:r>
              <a:rPr lang="en-US" sz="2600" dirty="0" smtClean="0"/>
              <a:t>A (</a:t>
            </a:r>
            <a:r>
              <a:rPr lang="en-US" sz="2600" i="1" dirty="0" smtClean="0"/>
              <a:t>selector</a:t>
            </a:r>
            <a:r>
              <a:rPr lang="en-US" sz="2600" dirty="0" smtClean="0"/>
              <a:t>) to "query (or find)" HTML elements</a:t>
            </a:r>
          </a:p>
          <a:p>
            <a:pPr lvl="1"/>
            <a:r>
              <a:rPr lang="en-US" sz="2600" dirty="0" smtClean="0"/>
              <a:t>A jQuery </a:t>
            </a:r>
            <a:r>
              <a:rPr lang="en-US" sz="2600" i="1" dirty="0" smtClean="0"/>
              <a:t>action</a:t>
            </a:r>
            <a:r>
              <a:rPr lang="en-US" sz="2600" dirty="0" smtClean="0"/>
              <a:t>() to be performed on the element(s)</a:t>
            </a:r>
          </a:p>
          <a:p>
            <a:pPr lvl="1"/>
            <a:endParaRPr lang="en-US" sz="2600" dirty="0"/>
          </a:p>
          <a:p>
            <a:r>
              <a:rPr lang="en-US" sz="2800" dirty="0"/>
              <a:t>Examples: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$(this).hide() - hides the current element.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$("p").hide() - hides all &lt;p&gt; elements.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$(".test").hide() - hides all elements with class="test".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$("#test").hide() - hides the element with id="test".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1880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Document Ready Event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0754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$(document).ready(function</a:t>
            </a:r>
            <a:r>
              <a:rPr lang="en-US" sz="3200" dirty="0"/>
              <a:t>(){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  // jQuery methods go here...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});</a:t>
            </a:r>
          </a:p>
          <a:p>
            <a:pPr lvl="1"/>
            <a:r>
              <a:rPr lang="en-US" sz="3200" dirty="0"/>
              <a:t>This is to prevent any jQuery code from running before the document is finished loading (is ready</a:t>
            </a:r>
            <a:r>
              <a:rPr lang="en-US" sz="3200" dirty="0" smtClean="0"/>
              <a:t>).</a:t>
            </a:r>
          </a:p>
          <a:p>
            <a:pPr lvl="1"/>
            <a:r>
              <a:rPr lang="en-US" sz="3200" dirty="0"/>
              <a:t>Examples of actions that can fail if methods are run before the document is fully loaded: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094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Ready </a:t>
            </a:r>
            <a:r>
              <a:rPr lang="en-US" dirty="0" smtClean="0"/>
              <a:t>Event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2191"/>
          </a:xfrm>
        </p:spPr>
        <p:txBody>
          <a:bodyPr>
            <a:no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sz="3200" dirty="0" smtClean="0"/>
              <a:t>Trying </a:t>
            </a:r>
            <a:r>
              <a:rPr lang="en-US" sz="3200" dirty="0"/>
              <a:t>to hide an element that is not created yet.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/>
              <a:t>Trying to get the size of an image that is not loaded yet</a:t>
            </a:r>
            <a:r>
              <a:rPr lang="en-US" sz="3200" dirty="0" smtClean="0"/>
              <a:t>.</a:t>
            </a:r>
          </a:p>
          <a:p>
            <a:pPr lvl="1"/>
            <a:r>
              <a:rPr lang="en-US" sz="3600" dirty="0"/>
              <a:t>S</a:t>
            </a:r>
            <a:r>
              <a:rPr lang="en-US" sz="3600" dirty="0" smtClean="0"/>
              <a:t>horter </a:t>
            </a:r>
            <a:r>
              <a:rPr lang="en-US" sz="3600" dirty="0"/>
              <a:t>method for the document ready event:</a:t>
            </a:r>
          </a:p>
          <a:p>
            <a:pPr lvl="1"/>
            <a:r>
              <a:rPr lang="en-US" sz="3000" dirty="0" smtClean="0"/>
              <a:t>$(</a:t>
            </a:r>
            <a:r>
              <a:rPr lang="en-US" sz="3000" dirty="0"/>
              <a:t>function(){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   // jQuery methods go here...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69966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246995" cy="454077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/>
              <a:t>jQuery selectors are used to "find" (or select) HTML elements based on their name, id, classes, types, attributes, values of attributes and much more</a:t>
            </a:r>
            <a:r>
              <a:rPr lang="en-US" sz="2800" dirty="0" smtClean="0"/>
              <a:t>.</a:t>
            </a:r>
          </a:p>
          <a:p>
            <a:pPr lvl="1"/>
            <a:r>
              <a:rPr lang="en-US" sz="3200" b="1" dirty="0"/>
              <a:t>The element </a:t>
            </a:r>
            <a:r>
              <a:rPr lang="en-US" sz="3200" b="1" dirty="0" smtClean="0"/>
              <a:t>Selector</a:t>
            </a:r>
          </a:p>
          <a:p>
            <a:pPr lvl="2"/>
            <a:r>
              <a:rPr lang="en-US" sz="2800" dirty="0"/>
              <a:t>You can select all &lt;p&gt; elements on a page like this:</a:t>
            </a:r>
          </a:p>
          <a:p>
            <a:pPr lvl="2"/>
            <a:r>
              <a:rPr lang="en-US" sz="2800" dirty="0"/>
              <a:t>$("p</a:t>
            </a:r>
            <a:r>
              <a:rPr lang="en-US" sz="2800" dirty="0" smtClean="0"/>
              <a:t>")</a:t>
            </a:r>
          </a:p>
          <a:p>
            <a:pPr lvl="2"/>
            <a:endParaRPr lang="en-US" sz="2800" dirty="0"/>
          </a:p>
          <a:p>
            <a:pPr lvl="3"/>
            <a:r>
              <a:rPr lang="en-US" sz="3500" dirty="0"/>
              <a:t>$(document).ready(function</a:t>
            </a:r>
            <a:r>
              <a:rPr lang="en-US" sz="3500" dirty="0" smtClean="0"/>
              <a:t>(){</a:t>
            </a:r>
          </a:p>
          <a:p>
            <a:pPr lvl="3"/>
            <a:r>
              <a:rPr lang="en-US" sz="3500" dirty="0"/>
              <a:t>    $("button").click(function(){</a:t>
            </a:r>
            <a:br>
              <a:rPr lang="en-US" sz="3500" dirty="0"/>
            </a:br>
            <a:r>
              <a:rPr lang="en-US" sz="3500" dirty="0"/>
              <a:t>        $("p").hide</a:t>
            </a:r>
            <a:r>
              <a:rPr lang="en-US" sz="3500" dirty="0" smtClean="0"/>
              <a:t>();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    </a:t>
            </a:r>
            <a:r>
              <a:rPr lang="en-US" sz="3500" dirty="0" smtClean="0"/>
              <a:t>});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64517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</a:t>
            </a:r>
            <a:r>
              <a:rPr lang="en-US" dirty="0" smtClean="0"/>
              <a:t>Selectors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000" b="1" dirty="0"/>
              <a:t>The #id </a:t>
            </a:r>
            <a:r>
              <a:rPr lang="en-US" sz="3000" b="1" dirty="0" smtClean="0"/>
              <a:t>Selector</a:t>
            </a:r>
          </a:p>
          <a:p>
            <a:pPr lvl="2"/>
            <a:r>
              <a:rPr lang="en-US" sz="3200" dirty="0" smtClean="0"/>
              <a:t>Uses the id attribute of an HTML tag to find the specific element:</a:t>
            </a:r>
          </a:p>
          <a:p>
            <a:pPr lvl="3"/>
            <a:r>
              <a:rPr lang="en-US" sz="3200" dirty="0"/>
              <a:t>$("#test</a:t>
            </a:r>
            <a:r>
              <a:rPr lang="en-US" sz="3200" dirty="0" smtClean="0"/>
              <a:t>")</a:t>
            </a:r>
          </a:p>
          <a:p>
            <a:pPr lvl="3"/>
            <a:r>
              <a:rPr lang="en-US" sz="3200" dirty="0"/>
              <a:t>$(document).ready(function(){</a:t>
            </a:r>
            <a:br>
              <a:rPr lang="en-US" sz="3200" dirty="0"/>
            </a:br>
            <a:r>
              <a:rPr lang="en-US" sz="3200" dirty="0"/>
              <a:t>    $("button").click(function(){</a:t>
            </a:r>
            <a:br>
              <a:rPr lang="en-US" sz="3200" dirty="0"/>
            </a:br>
            <a:r>
              <a:rPr lang="en-US" sz="3200" dirty="0"/>
              <a:t>        $("#test").hide();</a:t>
            </a:r>
            <a:br>
              <a:rPr lang="en-US" sz="3200" dirty="0"/>
            </a:br>
            <a:r>
              <a:rPr lang="en-US" sz="3200" dirty="0"/>
              <a:t>    });</a:t>
            </a:r>
            <a:br>
              <a:rPr lang="en-US" sz="3200" dirty="0"/>
            </a:br>
            <a:r>
              <a:rPr lang="en-US" sz="32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81128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</a:t>
            </a:r>
            <a:r>
              <a:rPr lang="en-US" dirty="0" smtClean="0"/>
              <a:t>Selectors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b="1" dirty="0"/>
              <a:t>The .class </a:t>
            </a:r>
            <a:r>
              <a:rPr lang="en-US" sz="3000" b="1" dirty="0" smtClean="0"/>
              <a:t>Selector</a:t>
            </a:r>
          </a:p>
          <a:p>
            <a:pPr lvl="2"/>
            <a:r>
              <a:rPr lang="en-US" sz="3200" dirty="0"/>
              <a:t>Finds elements with a specific class.</a:t>
            </a:r>
          </a:p>
          <a:p>
            <a:pPr lvl="3"/>
            <a:r>
              <a:rPr lang="en-US" sz="3200" dirty="0"/>
              <a:t>$(".test")</a:t>
            </a:r>
          </a:p>
          <a:p>
            <a:pPr lvl="3"/>
            <a:r>
              <a:rPr lang="en-US" sz="3200" dirty="0"/>
              <a:t>$(document).ready(function(){</a:t>
            </a:r>
            <a:br>
              <a:rPr lang="en-US" sz="3200" dirty="0"/>
            </a:br>
            <a:r>
              <a:rPr lang="en-US" sz="3200" dirty="0"/>
              <a:t>   </a:t>
            </a:r>
            <a:r>
              <a:rPr lang="en-US" sz="3200" dirty="0" smtClean="0"/>
              <a:t> $("button").click(function(){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       $(".test").hide();</a:t>
            </a:r>
            <a:br>
              <a:rPr lang="en-US" sz="3200" dirty="0"/>
            </a:br>
            <a:r>
              <a:rPr lang="en-US" sz="3200" dirty="0"/>
              <a:t>   </a:t>
            </a:r>
            <a:r>
              <a:rPr lang="en-US" sz="3200" dirty="0" smtClean="0"/>
              <a:t> });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25530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2617</TotalTime>
  <Words>283</Words>
  <Application>Microsoft Office PowerPoint</Application>
  <PresentationFormat>Widescreen</PresentationFormat>
  <Paragraphs>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jQuery </vt:lpstr>
      <vt:lpstr>What is jQuery?</vt:lpstr>
      <vt:lpstr>Downloading Versions</vt:lpstr>
      <vt:lpstr>jQuery Syntax</vt:lpstr>
      <vt:lpstr>The Document Ready Event</vt:lpstr>
      <vt:lpstr>The Document Ready Event (Cont.)</vt:lpstr>
      <vt:lpstr>jQuery Selectors</vt:lpstr>
      <vt:lpstr>jQuery Selectors (Cont.)</vt:lpstr>
      <vt:lpstr>jQuery Selectors (Cont.)</vt:lpstr>
      <vt:lpstr> </vt:lpstr>
      <vt:lpstr>PowerPoint Presentation</vt:lpstr>
      <vt:lpstr>jQuery Event Methods</vt:lpstr>
      <vt:lpstr>jQuery Syntax For Event Methods</vt:lpstr>
      <vt:lpstr>Attach multiple event handlers to a &lt;p&gt; element: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153</cp:revision>
  <dcterms:created xsi:type="dcterms:W3CDTF">2017-09-16T08:10:13Z</dcterms:created>
  <dcterms:modified xsi:type="dcterms:W3CDTF">2020-04-15T04:52:21Z</dcterms:modified>
</cp:coreProperties>
</file>