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6"/>
  </p:notesMasterIdLst>
  <p:sldIdLst>
    <p:sldId id="256" r:id="rId2"/>
    <p:sldId id="273" r:id="rId3"/>
    <p:sldId id="270" r:id="rId4"/>
    <p:sldId id="274" r:id="rId5"/>
    <p:sldId id="271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423" autoAdjust="0"/>
  </p:normalViewPr>
  <p:slideViewPr>
    <p:cSldViewPr snapToGrid="0">
      <p:cViewPr varScale="1">
        <p:scale>
          <a:sx n="63" d="100"/>
          <a:sy n="63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4BF857-80DC-461E-A6AA-4788058320C6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76A9A-E9D2-45A2-9E2D-DB5E5504B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00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76A9A-E9D2-45A2-9E2D-DB5E5504B99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85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6263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07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077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02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8474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3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808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10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616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6182AF6-5B2F-4A4E-B2BD-D4AA91AE5C8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181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84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6182AF6-5B2F-4A4E-B2BD-D4AA91AE5C8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0121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jQuery	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28048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316871"/>
            <a:ext cx="10058400" cy="1450757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547876"/>
            <a:ext cx="9287167" cy="5321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799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565" y="1011981"/>
            <a:ext cx="10313830" cy="449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610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 Event </a:t>
            </a:r>
            <a:r>
              <a:rPr lang="en-US" dirty="0" smtClean="0"/>
              <a:t>Methods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8521" y="2414586"/>
            <a:ext cx="11417576" cy="3100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026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Syntax For Event </a:t>
            </a:r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sz="3600" dirty="0"/>
              <a:t>$("p").click(function(){</a:t>
            </a:r>
            <a:br>
              <a:rPr lang="en-US" sz="3600" dirty="0"/>
            </a:br>
            <a:r>
              <a:rPr lang="en-US" sz="3600" dirty="0"/>
              <a:t>	$(this).hide();</a:t>
            </a:r>
            <a:br>
              <a:rPr lang="en-US" sz="3600" dirty="0"/>
            </a:br>
            <a:r>
              <a:rPr lang="en-US" sz="3600" dirty="0" smtClean="0"/>
              <a:t>});</a:t>
            </a:r>
          </a:p>
          <a:p>
            <a:pPr lvl="1"/>
            <a:endParaRPr lang="en-US" sz="3600" dirty="0"/>
          </a:p>
          <a:p>
            <a:pPr lvl="1"/>
            <a:endParaRPr lang="en-US" sz="3600" dirty="0"/>
          </a:p>
          <a:p>
            <a:pPr lvl="1"/>
            <a:r>
              <a:rPr lang="en-US" sz="3600" dirty="0"/>
              <a:t>$("p").</a:t>
            </a:r>
            <a:r>
              <a:rPr lang="en-US" sz="3600" dirty="0" err="1"/>
              <a:t>dblclick</a:t>
            </a:r>
            <a:r>
              <a:rPr lang="en-US" sz="3600" dirty="0"/>
              <a:t>(function(){</a:t>
            </a:r>
            <a:br>
              <a:rPr lang="en-US" sz="3600" dirty="0"/>
            </a:br>
            <a:r>
              <a:rPr lang="en-US" sz="3600" dirty="0"/>
              <a:t>    $(this).hide();</a:t>
            </a:r>
            <a:br>
              <a:rPr lang="en-US" sz="3600" dirty="0"/>
            </a:br>
            <a:r>
              <a:rPr lang="en-US" sz="3600" dirty="0"/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2454892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Attach multiple event handlers to a &lt;p&gt; element: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$("p").on({</a:t>
            </a:r>
            <a:br>
              <a:rPr lang="en-US" sz="2800" dirty="0"/>
            </a:br>
            <a:r>
              <a:rPr lang="en-US" sz="2800" dirty="0"/>
              <a:t>    </a:t>
            </a:r>
            <a:r>
              <a:rPr lang="en-US" sz="2800" dirty="0" err="1"/>
              <a:t>mouseenter</a:t>
            </a:r>
            <a:r>
              <a:rPr lang="en-US" sz="2800" dirty="0"/>
              <a:t>: function(){</a:t>
            </a:r>
            <a:br>
              <a:rPr lang="en-US" sz="2800" dirty="0"/>
            </a:br>
            <a:r>
              <a:rPr lang="en-US" sz="2800" dirty="0"/>
              <a:t>        $(this).</a:t>
            </a:r>
            <a:r>
              <a:rPr lang="en-US" sz="2800" dirty="0" err="1"/>
              <a:t>css</a:t>
            </a:r>
            <a:r>
              <a:rPr lang="en-US" sz="2800" dirty="0"/>
              <a:t>("background-color", "</a:t>
            </a:r>
            <a:r>
              <a:rPr lang="en-US" sz="2800" dirty="0" err="1"/>
              <a:t>lightgray</a:t>
            </a:r>
            <a:r>
              <a:rPr lang="en-US" sz="2800" dirty="0"/>
              <a:t>");</a:t>
            </a:r>
            <a:br>
              <a:rPr lang="en-US" sz="2800" dirty="0"/>
            </a:br>
            <a:r>
              <a:rPr lang="en-US" sz="2800" dirty="0"/>
              <a:t>    }, </a:t>
            </a:r>
            <a:br>
              <a:rPr lang="en-US" sz="2800" dirty="0"/>
            </a:br>
            <a:r>
              <a:rPr lang="en-US" sz="2800" dirty="0"/>
              <a:t>    </a:t>
            </a:r>
            <a:r>
              <a:rPr lang="en-US" sz="2800" dirty="0" err="1"/>
              <a:t>mouseleave</a:t>
            </a:r>
            <a:r>
              <a:rPr lang="en-US" sz="2800" dirty="0"/>
              <a:t>: function(){</a:t>
            </a:r>
            <a:br>
              <a:rPr lang="en-US" sz="2800" dirty="0"/>
            </a:br>
            <a:r>
              <a:rPr lang="en-US" sz="2800" dirty="0"/>
              <a:t>        $(this).</a:t>
            </a:r>
            <a:r>
              <a:rPr lang="en-US" sz="2800" dirty="0" err="1"/>
              <a:t>css</a:t>
            </a:r>
            <a:r>
              <a:rPr lang="en-US" sz="2800" dirty="0"/>
              <a:t>("background-color", "</a:t>
            </a:r>
            <a:r>
              <a:rPr lang="en-US" sz="2800" dirty="0" err="1"/>
              <a:t>lightblue</a:t>
            </a:r>
            <a:r>
              <a:rPr lang="en-US" sz="2800" dirty="0"/>
              <a:t>");</a:t>
            </a:r>
            <a:br>
              <a:rPr lang="en-US" sz="2800" dirty="0"/>
            </a:br>
            <a:r>
              <a:rPr lang="en-US" sz="2800" dirty="0"/>
              <a:t>    }, </a:t>
            </a:r>
            <a:br>
              <a:rPr lang="en-US" sz="2800" dirty="0"/>
            </a:br>
            <a:r>
              <a:rPr lang="en-US" sz="2800" dirty="0"/>
              <a:t>    click: function(){</a:t>
            </a:r>
            <a:br>
              <a:rPr lang="en-US" sz="2800" dirty="0"/>
            </a:br>
            <a:r>
              <a:rPr lang="en-US" sz="2800" dirty="0"/>
              <a:t>        $(this).</a:t>
            </a:r>
            <a:r>
              <a:rPr lang="en-US" sz="2800" dirty="0" err="1"/>
              <a:t>css</a:t>
            </a:r>
            <a:r>
              <a:rPr lang="en-US" sz="2800" dirty="0"/>
              <a:t>("background-color", "yellow");</a:t>
            </a:r>
            <a:br>
              <a:rPr lang="en-US" sz="2800" dirty="0"/>
            </a:br>
            <a:r>
              <a:rPr lang="en-US" sz="2800" dirty="0"/>
              <a:t>    } </a:t>
            </a:r>
            <a:br>
              <a:rPr lang="en-US" sz="2800" dirty="0"/>
            </a:br>
            <a:r>
              <a:rPr lang="en-US" sz="2800" dirty="0"/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3196787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/>
              <a:t>is jQuery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99648"/>
          </a:xfrm>
        </p:spPr>
        <p:txBody>
          <a:bodyPr>
            <a:normAutofit/>
          </a:bodyPr>
          <a:lstStyle/>
          <a:p>
            <a:pPr lvl="1"/>
            <a:r>
              <a:rPr lang="en-US" sz="4000" dirty="0" smtClean="0"/>
              <a:t>jQuery </a:t>
            </a:r>
            <a:r>
              <a:rPr lang="en-US" sz="4000" dirty="0"/>
              <a:t>is a lightweight, "write less, do more", JavaScript library.</a:t>
            </a:r>
          </a:p>
          <a:p>
            <a:pPr lvl="1"/>
            <a:r>
              <a:rPr lang="en-US" sz="4000" dirty="0"/>
              <a:t>The purpose of jQuery is to make it much easier to use JavaScript on your website</a:t>
            </a:r>
            <a:r>
              <a:rPr lang="en-US" sz="4000" dirty="0" smtClean="0"/>
              <a:t>.</a:t>
            </a:r>
          </a:p>
          <a:p>
            <a:pPr lvl="1"/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995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Downloading 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600" dirty="0"/>
              <a:t>There are two versions of jQuery available for downloading:</a:t>
            </a:r>
          </a:p>
          <a:p>
            <a:pPr lvl="2"/>
            <a:r>
              <a:rPr lang="en-US" sz="3200" dirty="0"/>
              <a:t>Production version - this is for your live website because it has been minified and compressed</a:t>
            </a:r>
          </a:p>
          <a:p>
            <a:pPr lvl="2"/>
            <a:r>
              <a:rPr lang="en-US" sz="3200" dirty="0"/>
              <a:t>Development version - this is for testing and development (uncompressed and readable code)</a:t>
            </a:r>
          </a:p>
        </p:txBody>
      </p:sp>
    </p:spTree>
    <p:extLst>
      <p:ext uri="{BB962C8B-B14F-4D97-AF65-F5344CB8AC3E}">
        <p14:creationId xmlns:p14="http://schemas.microsoft.com/office/powerpoint/2010/main" val="3560141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jQuery </a:t>
            </a:r>
            <a:r>
              <a:rPr lang="en-US" dirty="0"/>
              <a:t>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40754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Basic syntax is: </a:t>
            </a:r>
            <a:r>
              <a:rPr lang="en-US" sz="2800" b="1" dirty="0"/>
              <a:t>$(</a:t>
            </a:r>
            <a:r>
              <a:rPr lang="en-US" sz="2800" b="1" i="1" dirty="0"/>
              <a:t>selector</a:t>
            </a:r>
            <a:r>
              <a:rPr lang="en-US" sz="2800" b="1" dirty="0"/>
              <a:t>).</a:t>
            </a:r>
            <a:r>
              <a:rPr lang="en-US" sz="2800" b="1" i="1" dirty="0"/>
              <a:t>action</a:t>
            </a:r>
            <a:r>
              <a:rPr lang="en-US" sz="2800" b="1" dirty="0"/>
              <a:t>()</a:t>
            </a:r>
            <a:endParaRPr lang="en-US" sz="2800" dirty="0"/>
          </a:p>
          <a:p>
            <a:pPr lvl="1"/>
            <a:r>
              <a:rPr lang="en-US" sz="2600" dirty="0" smtClean="0"/>
              <a:t>A $ sign to define/access jQuery</a:t>
            </a:r>
          </a:p>
          <a:p>
            <a:pPr lvl="1"/>
            <a:r>
              <a:rPr lang="en-US" sz="2600" dirty="0" smtClean="0"/>
              <a:t>A (</a:t>
            </a:r>
            <a:r>
              <a:rPr lang="en-US" sz="2600" i="1" dirty="0" smtClean="0"/>
              <a:t>selector</a:t>
            </a:r>
            <a:r>
              <a:rPr lang="en-US" sz="2600" dirty="0" smtClean="0"/>
              <a:t>) to "query (or find)" HTML elements</a:t>
            </a:r>
          </a:p>
          <a:p>
            <a:pPr lvl="1"/>
            <a:r>
              <a:rPr lang="en-US" sz="2600" dirty="0" smtClean="0"/>
              <a:t>A jQuery </a:t>
            </a:r>
            <a:r>
              <a:rPr lang="en-US" sz="2600" i="1" dirty="0" smtClean="0"/>
              <a:t>action</a:t>
            </a:r>
            <a:r>
              <a:rPr lang="en-US" sz="2600" dirty="0" smtClean="0"/>
              <a:t>() to be performed on the element(s)</a:t>
            </a:r>
          </a:p>
          <a:p>
            <a:pPr lvl="1"/>
            <a:endParaRPr lang="en-US" sz="2600" dirty="0"/>
          </a:p>
          <a:p>
            <a:r>
              <a:rPr lang="en-US" sz="2800" dirty="0"/>
              <a:t>Examples:</a:t>
            </a:r>
          </a:p>
          <a:p>
            <a:pPr lvl="1">
              <a:lnSpc>
                <a:spcPct val="100000"/>
              </a:lnSpc>
            </a:pPr>
            <a:r>
              <a:rPr lang="en-US" sz="2600" dirty="0"/>
              <a:t>$(this).hide() - hides the current element.</a:t>
            </a:r>
          </a:p>
          <a:p>
            <a:pPr lvl="1">
              <a:lnSpc>
                <a:spcPct val="100000"/>
              </a:lnSpc>
            </a:pPr>
            <a:r>
              <a:rPr lang="en-US" sz="2600" dirty="0"/>
              <a:t>$("p").hide() - hides all &lt;p&gt; elements.</a:t>
            </a:r>
          </a:p>
          <a:p>
            <a:pPr lvl="1">
              <a:lnSpc>
                <a:spcPct val="100000"/>
              </a:lnSpc>
            </a:pPr>
            <a:r>
              <a:rPr lang="en-US" sz="2600" dirty="0"/>
              <a:t>$(".test").hide() - hides all elements with class="test".</a:t>
            </a:r>
          </a:p>
          <a:p>
            <a:pPr lvl="1">
              <a:lnSpc>
                <a:spcPct val="100000"/>
              </a:lnSpc>
            </a:pPr>
            <a:r>
              <a:rPr lang="en-US" sz="2600" dirty="0"/>
              <a:t>$("#test").hide() - hides the element with id="test".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518804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Document Ready Event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40754"/>
          </a:xfrm>
        </p:spPr>
        <p:txBody>
          <a:bodyPr>
            <a:normAutofit/>
          </a:bodyPr>
          <a:lstStyle/>
          <a:p>
            <a:pPr lvl="1"/>
            <a:r>
              <a:rPr lang="en-US" sz="3200" dirty="0" smtClean="0"/>
              <a:t>$(document).ready(function</a:t>
            </a:r>
            <a:r>
              <a:rPr lang="en-US" sz="3200" dirty="0"/>
              <a:t>(){</a:t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   // jQuery methods go here...</a:t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});</a:t>
            </a:r>
          </a:p>
          <a:p>
            <a:pPr lvl="1"/>
            <a:r>
              <a:rPr lang="en-US" sz="3200" dirty="0"/>
              <a:t>This is to prevent any jQuery code from running before the document is finished loading (is ready</a:t>
            </a:r>
            <a:r>
              <a:rPr lang="en-US" sz="3200" dirty="0" smtClean="0"/>
              <a:t>).</a:t>
            </a:r>
          </a:p>
          <a:p>
            <a:pPr lvl="1"/>
            <a:r>
              <a:rPr lang="en-US" sz="3200" dirty="0"/>
              <a:t>Examples of actions that can fail if methods are run before the document is fully loaded: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20946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Document Ready </a:t>
            </a:r>
            <a:r>
              <a:rPr lang="en-US" dirty="0" smtClean="0"/>
              <a:t>Event (Cont</a:t>
            </a:r>
            <a:r>
              <a:rPr lang="en-US" dirty="0"/>
              <a:t>.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12191"/>
          </a:xfrm>
        </p:spPr>
        <p:txBody>
          <a:bodyPr>
            <a:noAutofit/>
          </a:bodyPr>
          <a:lstStyle/>
          <a:p>
            <a:pPr lvl="2">
              <a:buFont typeface="Arial" panose="020B0604020202020204" pitchFamily="34" charset="0"/>
              <a:buChar char="•"/>
            </a:pPr>
            <a:r>
              <a:rPr lang="en-US" sz="3200" dirty="0" smtClean="0"/>
              <a:t>Trying </a:t>
            </a:r>
            <a:r>
              <a:rPr lang="en-US" sz="3200" dirty="0"/>
              <a:t>to hide an element that is not created yet.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3200" dirty="0"/>
              <a:t>Trying to get the size of an image that is not loaded yet</a:t>
            </a:r>
            <a:r>
              <a:rPr lang="en-US" sz="3200" dirty="0" smtClean="0"/>
              <a:t>.</a:t>
            </a:r>
          </a:p>
          <a:p>
            <a:pPr lvl="1"/>
            <a:r>
              <a:rPr lang="en-US" sz="3600" dirty="0"/>
              <a:t>S</a:t>
            </a:r>
            <a:r>
              <a:rPr lang="en-US" sz="3600" dirty="0" smtClean="0"/>
              <a:t>horter </a:t>
            </a:r>
            <a:r>
              <a:rPr lang="en-US" sz="3600" dirty="0"/>
              <a:t>method for the document ready event:</a:t>
            </a:r>
          </a:p>
          <a:p>
            <a:pPr lvl="1"/>
            <a:r>
              <a:rPr lang="en-US" sz="3000" dirty="0" smtClean="0"/>
              <a:t>$(</a:t>
            </a:r>
            <a:r>
              <a:rPr lang="en-US" sz="3000" dirty="0"/>
              <a:t>function(){</a:t>
            </a:r>
            <a:br>
              <a:rPr lang="en-US" sz="3000" dirty="0"/>
            </a:br>
            <a:r>
              <a:rPr lang="en-US" sz="3000" dirty="0"/>
              <a:t/>
            </a:r>
            <a:br>
              <a:rPr lang="en-US" sz="3000" dirty="0"/>
            </a:br>
            <a:r>
              <a:rPr lang="en-US" sz="3000" dirty="0"/>
              <a:t>   // jQuery methods go here...</a:t>
            </a:r>
            <a:br>
              <a:rPr lang="en-US" sz="3000" dirty="0"/>
            </a:br>
            <a:r>
              <a:rPr lang="en-US" sz="3000" dirty="0"/>
              <a:t/>
            </a:r>
            <a:br>
              <a:rPr lang="en-US" sz="3000" dirty="0"/>
            </a:br>
            <a:r>
              <a:rPr lang="en-US" sz="3000" dirty="0"/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3699665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</a:t>
            </a:r>
            <a:r>
              <a:rPr lang="en-US" dirty="0" smtClean="0"/>
              <a:t>Selectors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3"/>
            <a:ext cx="10246995" cy="4540779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sz="2800" dirty="0"/>
              <a:t>jQuery selectors are used to "find" (or select) HTML elements based on their name, id, classes, types, attributes, values of attributes and much more</a:t>
            </a:r>
            <a:r>
              <a:rPr lang="en-US" sz="2800" dirty="0" smtClean="0"/>
              <a:t>.</a:t>
            </a:r>
          </a:p>
          <a:p>
            <a:pPr lvl="1"/>
            <a:r>
              <a:rPr lang="en-US" sz="3200" b="1" dirty="0"/>
              <a:t>The element </a:t>
            </a:r>
            <a:r>
              <a:rPr lang="en-US" sz="3200" b="1" dirty="0" smtClean="0"/>
              <a:t>Selector</a:t>
            </a:r>
          </a:p>
          <a:p>
            <a:pPr lvl="2"/>
            <a:r>
              <a:rPr lang="en-US" sz="2800" dirty="0"/>
              <a:t>You can select all &lt;p&gt; elements on a page like this:</a:t>
            </a:r>
          </a:p>
          <a:p>
            <a:pPr lvl="2"/>
            <a:r>
              <a:rPr lang="en-US" sz="2800" dirty="0"/>
              <a:t>$("p</a:t>
            </a:r>
            <a:r>
              <a:rPr lang="en-US" sz="2800" dirty="0" smtClean="0"/>
              <a:t>")</a:t>
            </a:r>
          </a:p>
          <a:p>
            <a:pPr lvl="2"/>
            <a:endParaRPr lang="en-US" sz="2800" dirty="0"/>
          </a:p>
          <a:p>
            <a:pPr lvl="3"/>
            <a:r>
              <a:rPr lang="en-US" sz="3500" dirty="0"/>
              <a:t>$(document).ready(function</a:t>
            </a:r>
            <a:r>
              <a:rPr lang="en-US" sz="3500" dirty="0" smtClean="0"/>
              <a:t>(){</a:t>
            </a:r>
          </a:p>
          <a:p>
            <a:pPr lvl="3"/>
            <a:r>
              <a:rPr lang="en-US" sz="3500" dirty="0"/>
              <a:t>    $("button").click(function(){</a:t>
            </a:r>
            <a:br>
              <a:rPr lang="en-US" sz="3500" dirty="0"/>
            </a:br>
            <a:r>
              <a:rPr lang="en-US" sz="3500" dirty="0"/>
              <a:t>        $("p").hide</a:t>
            </a:r>
            <a:r>
              <a:rPr lang="en-US" sz="3500" dirty="0" smtClean="0"/>
              <a:t>();</a:t>
            </a:r>
            <a:r>
              <a:rPr lang="en-US" sz="3500" dirty="0"/>
              <a:t/>
            </a:r>
            <a:br>
              <a:rPr lang="en-US" sz="3500" dirty="0"/>
            </a:br>
            <a:r>
              <a:rPr lang="en-US" sz="3500" dirty="0"/>
              <a:t>    </a:t>
            </a:r>
            <a:r>
              <a:rPr lang="en-US" sz="3500" dirty="0" smtClean="0"/>
              <a:t>});</a:t>
            </a:r>
            <a:r>
              <a:rPr lang="en-US" sz="3500" dirty="0"/>
              <a:t/>
            </a:r>
            <a:br>
              <a:rPr lang="en-US" sz="3500" dirty="0"/>
            </a:br>
            <a:r>
              <a:rPr lang="en-US" sz="3500" dirty="0"/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1645170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</a:t>
            </a:r>
            <a:r>
              <a:rPr lang="en-US" dirty="0" smtClean="0"/>
              <a:t>Selectors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sz="3000" b="1" dirty="0"/>
              <a:t>The #id </a:t>
            </a:r>
            <a:r>
              <a:rPr lang="en-US" sz="3000" b="1" dirty="0" smtClean="0"/>
              <a:t>Selector</a:t>
            </a:r>
          </a:p>
          <a:p>
            <a:pPr lvl="2"/>
            <a:r>
              <a:rPr lang="en-US" sz="3200" dirty="0" smtClean="0"/>
              <a:t>Uses the id attribute of an HTML tag to find the specific element:</a:t>
            </a:r>
          </a:p>
          <a:p>
            <a:pPr lvl="3"/>
            <a:r>
              <a:rPr lang="en-US" sz="3200" dirty="0"/>
              <a:t>$("#test</a:t>
            </a:r>
            <a:r>
              <a:rPr lang="en-US" sz="3200" dirty="0" smtClean="0"/>
              <a:t>")</a:t>
            </a:r>
          </a:p>
          <a:p>
            <a:pPr lvl="3"/>
            <a:r>
              <a:rPr lang="en-US" sz="3200" dirty="0"/>
              <a:t>$(document).ready(function(){</a:t>
            </a:r>
            <a:br>
              <a:rPr lang="en-US" sz="3200" dirty="0"/>
            </a:br>
            <a:r>
              <a:rPr lang="en-US" sz="3200" dirty="0"/>
              <a:t>    $("button").click(function(){</a:t>
            </a:r>
            <a:br>
              <a:rPr lang="en-US" sz="3200" dirty="0"/>
            </a:br>
            <a:r>
              <a:rPr lang="en-US" sz="3200" dirty="0"/>
              <a:t>        $("#test").hide();</a:t>
            </a:r>
            <a:br>
              <a:rPr lang="en-US" sz="3200" dirty="0"/>
            </a:br>
            <a:r>
              <a:rPr lang="en-US" sz="3200" dirty="0"/>
              <a:t>    });</a:t>
            </a:r>
            <a:br>
              <a:rPr lang="en-US" sz="3200" dirty="0"/>
            </a:br>
            <a:r>
              <a:rPr lang="en-US" sz="3200" dirty="0"/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811283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</a:t>
            </a:r>
            <a:r>
              <a:rPr lang="en-US" dirty="0" smtClean="0"/>
              <a:t>Selectors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000" b="1" dirty="0"/>
              <a:t>The .class </a:t>
            </a:r>
            <a:r>
              <a:rPr lang="en-US" sz="3000" b="1" dirty="0" smtClean="0"/>
              <a:t>Selector</a:t>
            </a:r>
          </a:p>
          <a:p>
            <a:pPr lvl="2"/>
            <a:r>
              <a:rPr lang="en-US" sz="3200" dirty="0"/>
              <a:t>Finds elements with a specific class.</a:t>
            </a:r>
          </a:p>
          <a:p>
            <a:pPr lvl="3"/>
            <a:r>
              <a:rPr lang="en-US" sz="3200" dirty="0"/>
              <a:t>$(".test")</a:t>
            </a:r>
          </a:p>
          <a:p>
            <a:pPr lvl="3"/>
            <a:r>
              <a:rPr lang="en-US" sz="3200" dirty="0"/>
              <a:t>$(document).ready(function(){</a:t>
            </a:r>
            <a:br>
              <a:rPr lang="en-US" sz="3200" dirty="0"/>
            </a:br>
            <a:r>
              <a:rPr lang="en-US" sz="3200" dirty="0"/>
              <a:t>   </a:t>
            </a:r>
            <a:r>
              <a:rPr lang="en-US" sz="3200" dirty="0" smtClean="0"/>
              <a:t> $("button").click(function(){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        $(".test").hide();</a:t>
            </a:r>
            <a:br>
              <a:rPr lang="en-US" sz="3200" dirty="0"/>
            </a:br>
            <a:r>
              <a:rPr lang="en-US" sz="3200" dirty="0"/>
              <a:t>   </a:t>
            </a:r>
            <a:r>
              <a:rPr lang="en-US" sz="3200" dirty="0" smtClean="0"/>
              <a:t> });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42255305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2617</TotalTime>
  <Words>283</Words>
  <Application>Microsoft Office PowerPoint</Application>
  <PresentationFormat>Widescreen</PresentationFormat>
  <Paragraphs>56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Retrospect</vt:lpstr>
      <vt:lpstr>jQuery </vt:lpstr>
      <vt:lpstr>What is jQuery?</vt:lpstr>
      <vt:lpstr>Downloading Versions</vt:lpstr>
      <vt:lpstr>jQuery Syntax</vt:lpstr>
      <vt:lpstr>The Document Ready Event</vt:lpstr>
      <vt:lpstr>The Document Ready Event (Cont.)</vt:lpstr>
      <vt:lpstr>jQuery Selectors</vt:lpstr>
      <vt:lpstr>jQuery Selectors (Cont.)</vt:lpstr>
      <vt:lpstr>jQuery Selectors (Cont.)</vt:lpstr>
      <vt:lpstr> </vt:lpstr>
      <vt:lpstr>PowerPoint Presentation</vt:lpstr>
      <vt:lpstr>jQuery Event Methods</vt:lpstr>
      <vt:lpstr>jQuery Syntax For Event Methods</vt:lpstr>
      <vt:lpstr>Attach multiple event handlers to a &lt;p&gt; element: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Faisal</dc:creator>
  <cp:lastModifiedBy>HP</cp:lastModifiedBy>
  <cp:revision>153</cp:revision>
  <dcterms:created xsi:type="dcterms:W3CDTF">2017-09-16T08:10:13Z</dcterms:created>
  <dcterms:modified xsi:type="dcterms:W3CDTF">2020-04-15T04:52:21Z</dcterms:modified>
</cp:coreProperties>
</file>