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9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66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2127688-0396-46BF-8D4B-008F9A9D1B31}" type="datetimeFigureOut">
              <a:rPr lang="en-IN" smtClean="0"/>
              <a:t>02-05-2020</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CC6ADF8-F20A-416A-8437-FE23CE0883D8}" type="slidenum">
              <a:rPr lang="en-IN" smtClean="0"/>
              <a:t>‹#›</a:t>
            </a:fld>
            <a:endParaRPr lang="en-IN"/>
          </a:p>
        </p:txBody>
      </p:sp>
    </p:spTree>
    <p:extLst>
      <p:ext uri="{BB962C8B-B14F-4D97-AF65-F5344CB8AC3E}">
        <p14:creationId xmlns:p14="http://schemas.microsoft.com/office/powerpoint/2010/main" val="362159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CC6ADF8-F20A-416A-8437-FE23CE0883D8}" type="slidenum">
              <a:rPr lang="en-IN" smtClean="0"/>
              <a:t>2</a:t>
            </a:fld>
            <a:endParaRPr lang="en-IN"/>
          </a:p>
        </p:txBody>
      </p:sp>
    </p:spTree>
    <p:extLst>
      <p:ext uri="{BB962C8B-B14F-4D97-AF65-F5344CB8AC3E}">
        <p14:creationId xmlns:p14="http://schemas.microsoft.com/office/powerpoint/2010/main" val="22714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6" Type="http://schemas.openxmlformats.org/officeDocument/2006/relationships/image" Target="../media/image50.png"/><Relationship Id="rId21" Type="http://schemas.openxmlformats.org/officeDocument/2006/relationships/image" Target="../media/image45.png"/><Relationship Id="rId42" Type="http://schemas.openxmlformats.org/officeDocument/2006/relationships/image" Target="../media/image66.png"/><Relationship Id="rId47" Type="http://schemas.openxmlformats.org/officeDocument/2006/relationships/image" Target="../media/image71.png"/><Relationship Id="rId63" Type="http://schemas.openxmlformats.org/officeDocument/2006/relationships/image" Target="../media/image87.png"/><Relationship Id="rId68" Type="http://schemas.openxmlformats.org/officeDocument/2006/relationships/image" Target="../media/image92.png"/><Relationship Id="rId84" Type="http://schemas.openxmlformats.org/officeDocument/2006/relationships/image" Target="../media/image108.png"/><Relationship Id="rId89" Type="http://schemas.openxmlformats.org/officeDocument/2006/relationships/image" Target="../media/image113.png"/><Relationship Id="rId7" Type="http://schemas.openxmlformats.org/officeDocument/2006/relationships/image" Target="../media/image31.png"/><Relationship Id="rId71" Type="http://schemas.openxmlformats.org/officeDocument/2006/relationships/image" Target="../media/image95.png"/><Relationship Id="rId92" Type="http://schemas.openxmlformats.org/officeDocument/2006/relationships/image" Target="../media/image116.png"/><Relationship Id="rId2" Type="http://schemas.openxmlformats.org/officeDocument/2006/relationships/image" Target="../media/image26.jpg"/><Relationship Id="rId16" Type="http://schemas.openxmlformats.org/officeDocument/2006/relationships/image" Target="../media/image40.png"/><Relationship Id="rId29" Type="http://schemas.openxmlformats.org/officeDocument/2006/relationships/image" Target="../media/image53.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45" Type="http://schemas.openxmlformats.org/officeDocument/2006/relationships/image" Target="../media/image69.png"/><Relationship Id="rId53" Type="http://schemas.openxmlformats.org/officeDocument/2006/relationships/image" Target="../media/image77.png"/><Relationship Id="rId58" Type="http://schemas.openxmlformats.org/officeDocument/2006/relationships/image" Target="../media/image82.png"/><Relationship Id="rId66" Type="http://schemas.openxmlformats.org/officeDocument/2006/relationships/image" Target="../media/image90.png"/><Relationship Id="rId74" Type="http://schemas.openxmlformats.org/officeDocument/2006/relationships/image" Target="../media/image98.png"/><Relationship Id="rId79" Type="http://schemas.openxmlformats.org/officeDocument/2006/relationships/image" Target="../media/image103.png"/><Relationship Id="rId87" Type="http://schemas.openxmlformats.org/officeDocument/2006/relationships/image" Target="../media/image111.png"/><Relationship Id="rId102" Type="http://schemas.openxmlformats.org/officeDocument/2006/relationships/image" Target="../media/image126.png"/><Relationship Id="rId5" Type="http://schemas.openxmlformats.org/officeDocument/2006/relationships/image" Target="../media/image29.png"/><Relationship Id="rId61" Type="http://schemas.openxmlformats.org/officeDocument/2006/relationships/image" Target="../media/image85.png"/><Relationship Id="rId82" Type="http://schemas.openxmlformats.org/officeDocument/2006/relationships/image" Target="../media/image106.png"/><Relationship Id="rId90" Type="http://schemas.openxmlformats.org/officeDocument/2006/relationships/image" Target="../media/image114.png"/><Relationship Id="rId95" Type="http://schemas.openxmlformats.org/officeDocument/2006/relationships/image" Target="../media/image119.png"/><Relationship Id="rId19" Type="http://schemas.openxmlformats.org/officeDocument/2006/relationships/image" Target="../media/image4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67.png"/><Relationship Id="rId48" Type="http://schemas.openxmlformats.org/officeDocument/2006/relationships/image" Target="../media/image72.png"/><Relationship Id="rId56" Type="http://schemas.openxmlformats.org/officeDocument/2006/relationships/image" Target="../media/image80.png"/><Relationship Id="rId64" Type="http://schemas.openxmlformats.org/officeDocument/2006/relationships/image" Target="../media/image88.png"/><Relationship Id="rId69" Type="http://schemas.openxmlformats.org/officeDocument/2006/relationships/image" Target="../media/image93.png"/><Relationship Id="rId77" Type="http://schemas.openxmlformats.org/officeDocument/2006/relationships/image" Target="../media/image101.png"/><Relationship Id="rId100" Type="http://schemas.openxmlformats.org/officeDocument/2006/relationships/image" Target="../media/image124.png"/><Relationship Id="rId8" Type="http://schemas.openxmlformats.org/officeDocument/2006/relationships/image" Target="../media/image32.png"/><Relationship Id="rId51" Type="http://schemas.openxmlformats.org/officeDocument/2006/relationships/image" Target="../media/image75.png"/><Relationship Id="rId72" Type="http://schemas.openxmlformats.org/officeDocument/2006/relationships/image" Target="../media/image96.png"/><Relationship Id="rId80" Type="http://schemas.openxmlformats.org/officeDocument/2006/relationships/image" Target="../media/image104.png"/><Relationship Id="rId85" Type="http://schemas.openxmlformats.org/officeDocument/2006/relationships/image" Target="../media/image109.png"/><Relationship Id="rId93" Type="http://schemas.openxmlformats.org/officeDocument/2006/relationships/image" Target="../media/image117.png"/><Relationship Id="rId98" Type="http://schemas.openxmlformats.org/officeDocument/2006/relationships/image" Target="../media/image122.png"/><Relationship Id="rId3" Type="http://schemas.openxmlformats.org/officeDocument/2006/relationships/image" Target="../media/image27.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46" Type="http://schemas.openxmlformats.org/officeDocument/2006/relationships/image" Target="../media/image70.png"/><Relationship Id="rId59" Type="http://schemas.openxmlformats.org/officeDocument/2006/relationships/image" Target="../media/image83.png"/><Relationship Id="rId67" Type="http://schemas.openxmlformats.org/officeDocument/2006/relationships/image" Target="../media/image91.png"/><Relationship Id="rId103" Type="http://schemas.openxmlformats.org/officeDocument/2006/relationships/image" Target="../media/image127.png"/><Relationship Id="rId20" Type="http://schemas.openxmlformats.org/officeDocument/2006/relationships/image" Target="../media/image44.png"/><Relationship Id="rId41" Type="http://schemas.openxmlformats.org/officeDocument/2006/relationships/image" Target="../media/image65.png"/><Relationship Id="rId54" Type="http://schemas.openxmlformats.org/officeDocument/2006/relationships/image" Target="../media/image78.png"/><Relationship Id="rId62" Type="http://schemas.openxmlformats.org/officeDocument/2006/relationships/image" Target="../media/image86.png"/><Relationship Id="rId70" Type="http://schemas.openxmlformats.org/officeDocument/2006/relationships/image" Target="../media/image94.png"/><Relationship Id="rId75" Type="http://schemas.openxmlformats.org/officeDocument/2006/relationships/image" Target="../media/image99.png"/><Relationship Id="rId83" Type="http://schemas.openxmlformats.org/officeDocument/2006/relationships/image" Target="../media/image107.png"/><Relationship Id="rId88" Type="http://schemas.openxmlformats.org/officeDocument/2006/relationships/image" Target="../media/image112.png"/><Relationship Id="rId91" Type="http://schemas.openxmlformats.org/officeDocument/2006/relationships/image" Target="../media/image115.png"/><Relationship Id="rId96"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30.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73.png"/><Relationship Id="rId57" Type="http://schemas.openxmlformats.org/officeDocument/2006/relationships/image" Target="../media/image81.png"/><Relationship Id="rId10" Type="http://schemas.openxmlformats.org/officeDocument/2006/relationships/image" Target="../media/image34.png"/><Relationship Id="rId31" Type="http://schemas.openxmlformats.org/officeDocument/2006/relationships/image" Target="../media/image55.png"/><Relationship Id="rId44" Type="http://schemas.openxmlformats.org/officeDocument/2006/relationships/image" Target="../media/image68.png"/><Relationship Id="rId52" Type="http://schemas.openxmlformats.org/officeDocument/2006/relationships/image" Target="../media/image76.png"/><Relationship Id="rId60" Type="http://schemas.openxmlformats.org/officeDocument/2006/relationships/image" Target="../media/image84.png"/><Relationship Id="rId65" Type="http://schemas.openxmlformats.org/officeDocument/2006/relationships/image" Target="../media/image89.png"/><Relationship Id="rId73" Type="http://schemas.openxmlformats.org/officeDocument/2006/relationships/image" Target="../media/image97.png"/><Relationship Id="rId78" Type="http://schemas.openxmlformats.org/officeDocument/2006/relationships/image" Target="../media/image102.png"/><Relationship Id="rId81" Type="http://schemas.openxmlformats.org/officeDocument/2006/relationships/image" Target="../media/image105.png"/><Relationship Id="rId86" Type="http://schemas.openxmlformats.org/officeDocument/2006/relationships/image" Target="../media/image110.png"/><Relationship Id="rId94" Type="http://schemas.openxmlformats.org/officeDocument/2006/relationships/image" Target="../media/image118.png"/><Relationship Id="rId99" Type="http://schemas.openxmlformats.org/officeDocument/2006/relationships/image" Target="../media/image123.png"/><Relationship Id="rId101" Type="http://schemas.openxmlformats.org/officeDocument/2006/relationships/image" Target="../media/image125.png"/><Relationship Id="rId4" Type="http://schemas.openxmlformats.org/officeDocument/2006/relationships/image" Target="../media/image28.png"/><Relationship Id="rId9"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2.png"/><Relationship Id="rId39" Type="http://schemas.openxmlformats.org/officeDocument/2006/relationships/image" Target="../media/image63.png"/><Relationship Id="rId34" Type="http://schemas.openxmlformats.org/officeDocument/2006/relationships/image" Target="../media/image58.png"/><Relationship Id="rId50" Type="http://schemas.openxmlformats.org/officeDocument/2006/relationships/image" Target="../media/image74.png"/><Relationship Id="rId55" Type="http://schemas.openxmlformats.org/officeDocument/2006/relationships/image" Target="../media/image79.png"/><Relationship Id="rId76" Type="http://schemas.openxmlformats.org/officeDocument/2006/relationships/image" Target="../media/image100.png"/><Relationship Id="rId97" Type="http://schemas.openxmlformats.org/officeDocument/2006/relationships/image" Target="../media/image121.png"/></Relationships>
</file>

<file path=ppt/slides/_rels/slide3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35.xml.rels><?xml version="1.0" encoding="UTF-8" standalone="yes"?>
<Relationships xmlns="http://schemas.openxmlformats.org/package/2006/relationships"><Relationship Id="rId2" Type="http://schemas.openxmlformats.org/officeDocument/2006/relationships/image" Target="../media/image13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24979" y="431402"/>
            <a:ext cx="2180179" cy="6122813"/>
          </a:xfrm>
          <a:custGeom>
            <a:avLst/>
            <a:gdLst/>
            <a:ahLst/>
            <a:cxnLst/>
            <a:rect l="l" t="t" r="r" b="b"/>
            <a:pathLst>
              <a:path w="2180179" h="6122813">
                <a:moveTo>
                  <a:pt x="698102" y="3297333"/>
                </a:moveTo>
                <a:lnTo>
                  <a:pt x="695656" y="3286136"/>
                </a:lnTo>
                <a:lnTo>
                  <a:pt x="692286" y="3272146"/>
                </a:lnTo>
                <a:lnTo>
                  <a:pt x="687856" y="3255117"/>
                </a:lnTo>
                <a:lnTo>
                  <a:pt x="682230" y="3234805"/>
                </a:lnTo>
                <a:lnTo>
                  <a:pt x="679936" y="3435643"/>
                </a:lnTo>
                <a:lnTo>
                  <a:pt x="679609" y="3441938"/>
                </a:lnTo>
                <a:lnTo>
                  <a:pt x="681495" y="3519850"/>
                </a:lnTo>
                <a:lnTo>
                  <a:pt x="685762" y="3541411"/>
                </a:lnTo>
                <a:lnTo>
                  <a:pt x="689744" y="3806343"/>
                </a:lnTo>
                <a:lnTo>
                  <a:pt x="701688" y="3836686"/>
                </a:lnTo>
                <a:lnTo>
                  <a:pt x="698102" y="3297333"/>
                </a:lnTo>
                <a:close/>
              </a:path>
              <a:path w="2180179" h="6122813">
                <a:moveTo>
                  <a:pt x="652815" y="3361234"/>
                </a:moveTo>
                <a:lnTo>
                  <a:pt x="656477" y="3374000"/>
                </a:lnTo>
                <a:lnTo>
                  <a:pt x="661729" y="3389655"/>
                </a:lnTo>
                <a:lnTo>
                  <a:pt x="669170" y="3408363"/>
                </a:lnTo>
                <a:lnTo>
                  <a:pt x="679399" y="3430286"/>
                </a:lnTo>
                <a:lnTo>
                  <a:pt x="679501" y="3430719"/>
                </a:lnTo>
                <a:lnTo>
                  <a:pt x="679936" y="3435643"/>
                </a:lnTo>
                <a:lnTo>
                  <a:pt x="682230" y="3234805"/>
                </a:lnTo>
                <a:lnTo>
                  <a:pt x="675272" y="3210963"/>
                </a:lnTo>
                <a:lnTo>
                  <a:pt x="666845" y="3183347"/>
                </a:lnTo>
                <a:lnTo>
                  <a:pt x="656815" y="3151712"/>
                </a:lnTo>
                <a:lnTo>
                  <a:pt x="652815" y="3361234"/>
                </a:lnTo>
                <a:close/>
              </a:path>
              <a:path w="2180179" h="6122813">
                <a:moveTo>
                  <a:pt x="656815" y="3151712"/>
                </a:moveTo>
                <a:lnTo>
                  <a:pt x="645043" y="3115812"/>
                </a:lnTo>
                <a:lnTo>
                  <a:pt x="645374" y="3338647"/>
                </a:lnTo>
                <a:lnTo>
                  <a:pt x="647863" y="3343721"/>
                </a:lnTo>
                <a:lnTo>
                  <a:pt x="650143" y="3351196"/>
                </a:lnTo>
                <a:lnTo>
                  <a:pt x="652815" y="3361234"/>
                </a:lnTo>
                <a:lnTo>
                  <a:pt x="656815" y="3151712"/>
                </a:lnTo>
                <a:close/>
              </a:path>
              <a:path w="2180179" h="6122813">
                <a:moveTo>
                  <a:pt x="623231" y="3282694"/>
                </a:moveTo>
                <a:lnTo>
                  <a:pt x="630389" y="3307236"/>
                </a:lnTo>
                <a:lnTo>
                  <a:pt x="638010" y="3335036"/>
                </a:lnTo>
                <a:lnTo>
                  <a:pt x="642078" y="3335810"/>
                </a:lnTo>
                <a:lnTo>
                  <a:pt x="645374" y="3338647"/>
                </a:lnTo>
                <a:lnTo>
                  <a:pt x="645043" y="3115812"/>
                </a:lnTo>
                <a:lnTo>
                  <a:pt x="631395" y="3075402"/>
                </a:lnTo>
                <a:lnTo>
                  <a:pt x="623231" y="3282694"/>
                </a:lnTo>
                <a:close/>
              </a:path>
              <a:path w="2180179" h="6122813">
                <a:moveTo>
                  <a:pt x="623231" y="3282694"/>
                </a:moveTo>
                <a:lnTo>
                  <a:pt x="631395" y="3075402"/>
                </a:lnTo>
                <a:lnTo>
                  <a:pt x="622097" y="3198511"/>
                </a:lnTo>
                <a:lnTo>
                  <a:pt x="621122" y="3192850"/>
                </a:lnTo>
                <a:lnTo>
                  <a:pt x="619159" y="3183529"/>
                </a:lnTo>
                <a:lnTo>
                  <a:pt x="616809" y="3174484"/>
                </a:lnTo>
                <a:lnTo>
                  <a:pt x="616542" y="3261164"/>
                </a:lnTo>
                <a:lnTo>
                  <a:pt x="623231" y="3282694"/>
                </a:lnTo>
                <a:close/>
              </a:path>
              <a:path w="2180179" h="6122813">
                <a:moveTo>
                  <a:pt x="617316" y="3168551"/>
                </a:moveTo>
                <a:lnTo>
                  <a:pt x="622097" y="3198511"/>
                </a:lnTo>
                <a:lnTo>
                  <a:pt x="631395" y="3075402"/>
                </a:lnTo>
                <a:lnTo>
                  <a:pt x="615734" y="3030236"/>
                </a:lnTo>
                <a:lnTo>
                  <a:pt x="614622" y="3027802"/>
                </a:lnTo>
                <a:lnTo>
                  <a:pt x="613988" y="3024993"/>
                </a:lnTo>
                <a:lnTo>
                  <a:pt x="613545" y="3144432"/>
                </a:lnTo>
                <a:lnTo>
                  <a:pt x="617316" y="3168551"/>
                </a:lnTo>
                <a:close/>
              </a:path>
              <a:path w="2180179" h="6122813">
                <a:moveTo>
                  <a:pt x="613545" y="3144432"/>
                </a:moveTo>
                <a:lnTo>
                  <a:pt x="613988" y="3024993"/>
                </a:lnTo>
                <a:lnTo>
                  <a:pt x="613519" y="3021381"/>
                </a:lnTo>
                <a:lnTo>
                  <a:pt x="613089" y="3016830"/>
                </a:lnTo>
                <a:lnTo>
                  <a:pt x="612570" y="3011205"/>
                </a:lnTo>
                <a:lnTo>
                  <a:pt x="611836" y="3004371"/>
                </a:lnTo>
                <a:lnTo>
                  <a:pt x="610761" y="2996193"/>
                </a:lnTo>
                <a:lnTo>
                  <a:pt x="610597" y="3125539"/>
                </a:lnTo>
                <a:lnTo>
                  <a:pt x="613545" y="3144432"/>
                </a:lnTo>
                <a:close/>
              </a:path>
              <a:path w="2180179" h="6122813">
                <a:moveTo>
                  <a:pt x="604806" y="3094046"/>
                </a:moveTo>
                <a:lnTo>
                  <a:pt x="606416" y="3100962"/>
                </a:lnTo>
                <a:lnTo>
                  <a:pt x="608283" y="3111255"/>
                </a:lnTo>
                <a:lnTo>
                  <a:pt x="610597" y="3125539"/>
                </a:lnTo>
                <a:lnTo>
                  <a:pt x="610761" y="2996193"/>
                </a:lnTo>
                <a:lnTo>
                  <a:pt x="609217" y="2986534"/>
                </a:lnTo>
                <a:lnTo>
                  <a:pt x="607077" y="2975260"/>
                </a:lnTo>
                <a:lnTo>
                  <a:pt x="604806" y="3094046"/>
                </a:lnTo>
                <a:close/>
              </a:path>
              <a:path w="2180179" h="6122813">
                <a:moveTo>
                  <a:pt x="590035" y="2911301"/>
                </a:moveTo>
                <a:lnTo>
                  <a:pt x="590113" y="3049751"/>
                </a:lnTo>
                <a:lnTo>
                  <a:pt x="599808" y="3087386"/>
                </a:lnTo>
                <a:lnTo>
                  <a:pt x="603267" y="3089890"/>
                </a:lnTo>
                <a:lnTo>
                  <a:pt x="604806" y="3094046"/>
                </a:lnTo>
                <a:lnTo>
                  <a:pt x="607077" y="2975260"/>
                </a:lnTo>
                <a:lnTo>
                  <a:pt x="604216" y="2962235"/>
                </a:lnTo>
                <a:lnTo>
                  <a:pt x="600507" y="2947324"/>
                </a:lnTo>
                <a:lnTo>
                  <a:pt x="595822" y="2930391"/>
                </a:lnTo>
                <a:lnTo>
                  <a:pt x="590035" y="2911301"/>
                </a:lnTo>
                <a:close/>
              </a:path>
              <a:path w="2180179" h="6122813">
                <a:moveTo>
                  <a:pt x="564917" y="2957846"/>
                </a:moveTo>
                <a:lnTo>
                  <a:pt x="572679" y="2985195"/>
                </a:lnTo>
                <a:lnTo>
                  <a:pt x="581074" y="3015758"/>
                </a:lnTo>
                <a:lnTo>
                  <a:pt x="590113" y="3049751"/>
                </a:lnTo>
                <a:lnTo>
                  <a:pt x="590035" y="2911301"/>
                </a:lnTo>
                <a:lnTo>
                  <a:pt x="583019" y="2889919"/>
                </a:lnTo>
                <a:lnTo>
                  <a:pt x="574648" y="2866109"/>
                </a:lnTo>
                <a:lnTo>
                  <a:pt x="564917" y="2957846"/>
                </a:lnTo>
                <a:close/>
              </a:path>
              <a:path w="2180179" h="6122813">
                <a:moveTo>
                  <a:pt x="564917" y="2957846"/>
                </a:moveTo>
                <a:lnTo>
                  <a:pt x="574648" y="2866109"/>
                </a:lnTo>
                <a:lnTo>
                  <a:pt x="564794" y="2839736"/>
                </a:lnTo>
                <a:lnTo>
                  <a:pt x="564702" y="2838939"/>
                </a:lnTo>
                <a:lnTo>
                  <a:pt x="563966" y="2834105"/>
                </a:lnTo>
                <a:lnTo>
                  <a:pt x="562941" y="2829363"/>
                </a:lnTo>
                <a:lnTo>
                  <a:pt x="561599" y="2824513"/>
                </a:lnTo>
                <a:lnTo>
                  <a:pt x="559914" y="2819354"/>
                </a:lnTo>
                <a:lnTo>
                  <a:pt x="557860" y="2813688"/>
                </a:lnTo>
                <a:lnTo>
                  <a:pt x="557776" y="2933498"/>
                </a:lnTo>
                <a:lnTo>
                  <a:pt x="564917" y="2957846"/>
                </a:lnTo>
                <a:close/>
              </a:path>
              <a:path w="2180179" h="6122813">
                <a:moveTo>
                  <a:pt x="557860" y="2813688"/>
                </a:moveTo>
                <a:lnTo>
                  <a:pt x="555410" y="2807315"/>
                </a:lnTo>
                <a:lnTo>
                  <a:pt x="552537" y="2800033"/>
                </a:lnTo>
                <a:lnTo>
                  <a:pt x="549216" y="2791645"/>
                </a:lnTo>
                <a:lnTo>
                  <a:pt x="545419" y="2781950"/>
                </a:lnTo>
                <a:lnTo>
                  <a:pt x="551244" y="2911936"/>
                </a:lnTo>
                <a:lnTo>
                  <a:pt x="557776" y="2933498"/>
                </a:lnTo>
                <a:lnTo>
                  <a:pt x="557860" y="2813688"/>
                </a:lnTo>
                <a:close/>
              </a:path>
              <a:path w="2180179" h="6122813">
                <a:moveTo>
                  <a:pt x="530965" y="2849261"/>
                </a:moveTo>
                <a:lnTo>
                  <a:pt x="535181" y="2861822"/>
                </a:lnTo>
                <a:lnTo>
                  <a:pt x="539958" y="2876312"/>
                </a:lnTo>
                <a:lnTo>
                  <a:pt x="545309" y="2892945"/>
                </a:lnTo>
                <a:lnTo>
                  <a:pt x="551244" y="2911936"/>
                </a:lnTo>
                <a:lnTo>
                  <a:pt x="545419" y="2781950"/>
                </a:lnTo>
                <a:lnTo>
                  <a:pt x="541120" y="2770748"/>
                </a:lnTo>
                <a:lnTo>
                  <a:pt x="536293" y="2757839"/>
                </a:lnTo>
                <a:lnTo>
                  <a:pt x="530965" y="2849261"/>
                </a:lnTo>
                <a:close/>
              </a:path>
              <a:path w="2180179" h="6122813">
                <a:moveTo>
                  <a:pt x="521564" y="2821008"/>
                </a:moveTo>
                <a:lnTo>
                  <a:pt x="524168" y="2829068"/>
                </a:lnTo>
                <a:lnTo>
                  <a:pt x="527298" y="2838415"/>
                </a:lnTo>
                <a:lnTo>
                  <a:pt x="530965" y="2849261"/>
                </a:lnTo>
                <a:lnTo>
                  <a:pt x="536293" y="2757839"/>
                </a:lnTo>
                <a:lnTo>
                  <a:pt x="530912" y="2743024"/>
                </a:lnTo>
                <a:lnTo>
                  <a:pt x="524949" y="2726103"/>
                </a:lnTo>
                <a:lnTo>
                  <a:pt x="521564" y="2821008"/>
                </a:lnTo>
                <a:close/>
              </a:path>
              <a:path w="2180179" h="6122813">
                <a:moveTo>
                  <a:pt x="516006" y="2792492"/>
                </a:moveTo>
                <a:lnTo>
                  <a:pt x="516162" y="2797338"/>
                </a:lnTo>
                <a:lnTo>
                  <a:pt x="516784" y="2802398"/>
                </a:lnTo>
                <a:lnTo>
                  <a:pt x="517884" y="2807887"/>
                </a:lnTo>
                <a:lnTo>
                  <a:pt x="519473" y="2814019"/>
                </a:lnTo>
                <a:lnTo>
                  <a:pt x="521564" y="2821008"/>
                </a:lnTo>
                <a:lnTo>
                  <a:pt x="524949" y="2726103"/>
                </a:lnTo>
                <a:lnTo>
                  <a:pt x="518378" y="2706876"/>
                </a:lnTo>
                <a:lnTo>
                  <a:pt x="517042" y="2782586"/>
                </a:lnTo>
                <a:lnTo>
                  <a:pt x="516303" y="2787646"/>
                </a:lnTo>
                <a:lnTo>
                  <a:pt x="516006" y="2792492"/>
                </a:lnTo>
                <a:close/>
              </a:path>
              <a:path w="2180179" h="6122813">
                <a:moveTo>
                  <a:pt x="518378" y="2706876"/>
                </a:moveTo>
                <a:lnTo>
                  <a:pt x="511173" y="2685143"/>
                </a:lnTo>
                <a:lnTo>
                  <a:pt x="503307" y="2660705"/>
                </a:lnTo>
                <a:lnTo>
                  <a:pt x="494754" y="2633361"/>
                </a:lnTo>
                <a:lnTo>
                  <a:pt x="491976" y="2630182"/>
                </a:lnTo>
                <a:lnTo>
                  <a:pt x="499331" y="2742982"/>
                </a:lnTo>
                <a:lnTo>
                  <a:pt x="517042" y="2782586"/>
                </a:lnTo>
                <a:lnTo>
                  <a:pt x="518378" y="2706876"/>
                </a:lnTo>
                <a:close/>
              </a:path>
              <a:path w="2180179" h="6122813">
                <a:moveTo>
                  <a:pt x="487487" y="2624428"/>
                </a:moveTo>
                <a:lnTo>
                  <a:pt x="483288" y="2618258"/>
                </a:lnTo>
                <a:lnTo>
                  <a:pt x="483374" y="2706923"/>
                </a:lnTo>
                <a:lnTo>
                  <a:pt x="499331" y="2742982"/>
                </a:lnTo>
                <a:lnTo>
                  <a:pt x="491976" y="2630182"/>
                </a:lnTo>
                <a:lnTo>
                  <a:pt x="487487" y="2624428"/>
                </a:lnTo>
                <a:close/>
              </a:path>
              <a:path w="2180179" h="6122813">
                <a:moveTo>
                  <a:pt x="483374" y="2706923"/>
                </a:moveTo>
                <a:lnTo>
                  <a:pt x="483288" y="2618258"/>
                </a:lnTo>
                <a:lnTo>
                  <a:pt x="479310" y="2611629"/>
                </a:lnTo>
                <a:lnTo>
                  <a:pt x="475485" y="2604498"/>
                </a:lnTo>
                <a:lnTo>
                  <a:pt x="471743" y="2596821"/>
                </a:lnTo>
                <a:lnTo>
                  <a:pt x="469065" y="2674241"/>
                </a:lnTo>
                <a:lnTo>
                  <a:pt x="483374" y="2706923"/>
                </a:lnTo>
                <a:close/>
              </a:path>
              <a:path w="2180179" h="6122813">
                <a:moveTo>
                  <a:pt x="469065" y="2674241"/>
                </a:moveTo>
                <a:lnTo>
                  <a:pt x="471743" y="2596821"/>
                </a:lnTo>
                <a:lnTo>
                  <a:pt x="468017" y="2588556"/>
                </a:lnTo>
                <a:lnTo>
                  <a:pt x="464237" y="2579659"/>
                </a:lnTo>
                <a:lnTo>
                  <a:pt x="460334" y="2570088"/>
                </a:lnTo>
                <a:lnTo>
                  <a:pt x="456296" y="2644766"/>
                </a:lnTo>
                <a:lnTo>
                  <a:pt x="469065" y="2674241"/>
                </a:lnTo>
                <a:close/>
              </a:path>
              <a:path w="2180179" h="6122813">
                <a:moveTo>
                  <a:pt x="456296" y="2644766"/>
                </a:moveTo>
                <a:lnTo>
                  <a:pt x="460334" y="2570088"/>
                </a:lnTo>
                <a:lnTo>
                  <a:pt x="456241" y="2559799"/>
                </a:lnTo>
                <a:lnTo>
                  <a:pt x="451888" y="2548748"/>
                </a:lnTo>
                <a:lnTo>
                  <a:pt x="447207" y="2536894"/>
                </a:lnTo>
                <a:lnTo>
                  <a:pt x="444959" y="2618330"/>
                </a:lnTo>
                <a:lnTo>
                  <a:pt x="456296" y="2644766"/>
                </a:lnTo>
                <a:close/>
              </a:path>
              <a:path w="2180179" h="6122813">
                <a:moveTo>
                  <a:pt x="401011" y="2514052"/>
                </a:moveTo>
                <a:lnTo>
                  <a:pt x="406008" y="2525808"/>
                </a:lnTo>
                <a:lnTo>
                  <a:pt x="411792" y="2539588"/>
                </a:lnTo>
                <a:lnTo>
                  <a:pt x="418472" y="2555561"/>
                </a:lnTo>
                <a:lnTo>
                  <a:pt x="426155" y="2573896"/>
                </a:lnTo>
                <a:lnTo>
                  <a:pt x="434948" y="2594763"/>
                </a:lnTo>
                <a:lnTo>
                  <a:pt x="444959" y="2618330"/>
                </a:lnTo>
                <a:lnTo>
                  <a:pt x="447207" y="2536894"/>
                </a:lnTo>
                <a:lnTo>
                  <a:pt x="442129" y="2524192"/>
                </a:lnTo>
                <a:lnTo>
                  <a:pt x="436586" y="2510600"/>
                </a:lnTo>
                <a:lnTo>
                  <a:pt x="430508" y="2496075"/>
                </a:lnTo>
                <a:lnTo>
                  <a:pt x="423827" y="2480573"/>
                </a:lnTo>
                <a:lnTo>
                  <a:pt x="416474" y="2464051"/>
                </a:lnTo>
                <a:lnTo>
                  <a:pt x="408381" y="2446466"/>
                </a:lnTo>
                <a:lnTo>
                  <a:pt x="401011" y="2514052"/>
                </a:lnTo>
                <a:close/>
              </a:path>
              <a:path w="2180179" h="6122813">
                <a:moveTo>
                  <a:pt x="399479" y="2427776"/>
                </a:moveTo>
                <a:lnTo>
                  <a:pt x="389700" y="2407936"/>
                </a:lnTo>
                <a:lnTo>
                  <a:pt x="392953" y="2495937"/>
                </a:lnTo>
                <a:lnTo>
                  <a:pt x="396696" y="2504151"/>
                </a:lnTo>
                <a:lnTo>
                  <a:pt x="401011" y="2514052"/>
                </a:lnTo>
                <a:lnTo>
                  <a:pt x="408381" y="2446466"/>
                </a:lnTo>
                <a:lnTo>
                  <a:pt x="399479" y="2427776"/>
                </a:lnTo>
                <a:close/>
              </a:path>
              <a:path w="2180179" h="6122813">
                <a:moveTo>
                  <a:pt x="389676" y="2489238"/>
                </a:moveTo>
                <a:lnTo>
                  <a:pt x="392953" y="2495937"/>
                </a:lnTo>
                <a:lnTo>
                  <a:pt x="389700" y="2407936"/>
                </a:lnTo>
                <a:lnTo>
                  <a:pt x="389696" y="2407590"/>
                </a:lnTo>
                <a:lnTo>
                  <a:pt x="389159" y="2404081"/>
                </a:lnTo>
                <a:lnTo>
                  <a:pt x="387720" y="2400944"/>
                </a:lnTo>
                <a:lnTo>
                  <a:pt x="386757" y="2483888"/>
                </a:lnTo>
                <a:lnTo>
                  <a:pt x="389676" y="2489238"/>
                </a:lnTo>
                <a:close/>
              </a:path>
              <a:path w="2180179" h="6122813">
                <a:moveTo>
                  <a:pt x="379074" y="2474233"/>
                </a:moveTo>
                <a:lnTo>
                  <a:pt x="381563" y="2476555"/>
                </a:lnTo>
                <a:lnTo>
                  <a:pt x="384088" y="2479717"/>
                </a:lnTo>
                <a:lnTo>
                  <a:pt x="386757" y="2483888"/>
                </a:lnTo>
                <a:lnTo>
                  <a:pt x="387720" y="2400944"/>
                </a:lnTo>
                <a:lnTo>
                  <a:pt x="385387" y="2397684"/>
                </a:lnTo>
                <a:lnTo>
                  <a:pt x="382173" y="2393804"/>
                </a:lnTo>
                <a:lnTo>
                  <a:pt x="379074" y="2474233"/>
                </a:lnTo>
                <a:close/>
              </a:path>
              <a:path w="2180179" h="6122813">
                <a:moveTo>
                  <a:pt x="378089" y="2388809"/>
                </a:moveTo>
                <a:lnTo>
                  <a:pt x="373144" y="2382202"/>
                </a:lnTo>
                <a:lnTo>
                  <a:pt x="373774" y="2471436"/>
                </a:lnTo>
                <a:lnTo>
                  <a:pt x="376514" y="2472584"/>
                </a:lnTo>
                <a:lnTo>
                  <a:pt x="379074" y="2474233"/>
                </a:lnTo>
                <a:lnTo>
                  <a:pt x="382173" y="2393804"/>
                </a:lnTo>
                <a:lnTo>
                  <a:pt x="378089" y="2388809"/>
                </a:lnTo>
                <a:close/>
              </a:path>
              <a:path w="2180179" h="6122813">
                <a:moveTo>
                  <a:pt x="367350" y="2373487"/>
                </a:moveTo>
                <a:lnTo>
                  <a:pt x="360718" y="2362168"/>
                </a:lnTo>
                <a:lnTo>
                  <a:pt x="362661" y="2442079"/>
                </a:lnTo>
                <a:lnTo>
                  <a:pt x="373774" y="2471436"/>
                </a:lnTo>
                <a:lnTo>
                  <a:pt x="373144" y="2382202"/>
                </a:lnTo>
                <a:lnTo>
                  <a:pt x="367350" y="2373487"/>
                </a:lnTo>
                <a:close/>
              </a:path>
              <a:path w="2180179" h="6122813">
                <a:moveTo>
                  <a:pt x="336283" y="2372773"/>
                </a:moveTo>
                <a:lnTo>
                  <a:pt x="344000" y="2392948"/>
                </a:lnTo>
                <a:lnTo>
                  <a:pt x="352765" y="2415983"/>
                </a:lnTo>
                <a:lnTo>
                  <a:pt x="362661" y="2442079"/>
                </a:lnTo>
                <a:lnTo>
                  <a:pt x="360718" y="2362168"/>
                </a:lnTo>
                <a:lnTo>
                  <a:pt x="353258" y="2347750"/>
                </a:lnTo>
                <a:lnTo>
                  <a:pt x="344981" y="2329736"/>
                </a:lnTo>
                <a:lnTo>
                  <a:pt x="336283" y="2372773"/>
                </a:lnTo>
                <a:close/>
              </a:path>
              <a:path w="2180179" h="6122813">
                <a:moveTo>
                  <a:pt x="335899" y="2307630"/>
                </a:moveTo>
                <a:lnTo>
                  <a:pt x="326022" y="2280936"/>
                </a:lnTo>
                <a:lnTo>
                  <a:pt x="329529" y="2355261"/>
                </a:lnTo>
                <a:lnTo>
                  <a:pt x="336283" y="2372773"/>
                </a:lnTo>
                <a:lnTo>
                  <a:pt x="344981" y="2329736"/>
                </a:lnTo>
                <a:lnTo>
                  <a:pt x="335899" y="2307630"/>
                </a:lnTo>
                <a:close/>
              </a:path>
              <a:path w="2180179" h="6122813">
                <a:moveTo>
                  <a:pt x="329529" y="2355261"/>
                </a:moveTo>
                <a:lnTo>
                  <a:pt x="326022" y="2280936"/>
                </a:lnTo>
                <a:lnTo>
                  <a:pt x="325637" y="2279052"/>
                </a:lnTo>
                <a:lnTo>
                  <a:pt x="324833" y="2275481"/>
                </a:lnTo>
                <a:lnTo>
                  <a:pt x="323769" y="2271590"/>
                </a:lnTo>
                <a:lnTo>
                  <a:pt x="323653" y="2340212"/>
                </a:lnTo>
                <a:lnTo>
                  <a:pt x="329529" y="2355261"/>
                </a:lnTo>
                <a:close/>
              </a:path>
              <a:path w="2180179" h="6122813">
                <a:moveTo>
                  <a:pt x="304496" y="2294914"/>
                </a:moveTo>
                <a:lnTo>
                  <a:pt x="307246" y="2300645"/>
                </a:lnTo>
                <a:lnTo>
                  <a:pt x="310452" y="2307841"/>
                </a:lnTo>
                <a:lnTo>
                  <a:pt x="314199" y="2316701"/>
                </a:lnTo>
                <a:lnTo>
                  <a:pt x="318571" y="2327425"/>
                </a:lnTo>
                <a:lnTo>
                  <a:pt x="323653" y="2340212"/>
                </a:lnTo>
                <a:lnTo>
                  <a:pt x="323769" y="2271590"/>
                </a:lnTo>
                <a:lnTo>
                  <a:pt x="322275" y="2267101"/>
                </a:lnTo>
                <a:lnTo>
                  <a:pt x="320182" y="2261738"/>
                </a:lnTo>
                <a:lnTo>
                  <a:pt x="317320" y="2255224"/>
                </a:lnTo>
                <a:lnTo>
                  <a:pt x="313521" y="2247284"/>
                </a:lnTo>
                <a:lnTo>
                  <a:pt x="308614" y="2237641"/>
                </a:lnTo>
                <a:lnTo>
                  <a:pt x="304496" y="2294914"/>
                </a:lnTo>
                <a:close/>
              </a:path>
              <a:path w="2180179" h="6122813">
                <a:moveTo>
                  <a:pt x="302430" y="2226018"/>
                </a:moveTo>
                <a:lnTo>
                  <a:pt x="294801" y="2212139"/>
                </a:lnTo>
                <a:lnTo>
                  <a:pt x="296368" y="2282645"/>
                </a:lnTo>
                <a:lnTo>
                  <a:pt x="300026" y="2287048"/>
                </a:lnTo>
                <a:lnTo>
                  <a:pt x="302117" y="2290448"/>
                </a:lnTo>
                <a:lnTo>
                  <a:pt x="304496" y="2294914"/>
                </a:lnTo>
                <a:lnTo>
                  <a:pt x="308614" y="2237641"/>
                </a:lnTo>
                <a:lnTo>
                  <a:pt x="302430" y="2226018"/>
                </a:lnTo>
                <a:close/>
              </a:path>
              <a:path w="2180179" h="6122813">
                <a:moveTo>
                  <a:pt x="252067" y="2194755"/>
                </a:moveTo>
                <a:lnTo>
                  <a:pt x="260449" y="2210971"/>
                </a:lnTo>
                <a:lnTo>
                  <a:pt x="270194" y="2230495"/>
                </a:lnTo>
                <a:lnTo>
                  <a:pt x="281403" y="2253694"/>
                </a:lnTo>
                <a:lnTo>
                  <a:pt x="294183" y="2280936"/>
                </a:lnTo>
                <a:lnTo>
                  <a:pt x="296368" y="2282645"/>
                </a:lnTo>
                <a:lnTo>
                  <a:pt x="294801" y="2212139"/>
                </a:lnTo>
                <a:lnTo>
                  <a:pt x="285555" y="2195728"/>
                </a:lnTo>
                <a:lnTo>
                  <a:pt x="274525" y="2176508"/>
                </a:lnTo>
                <a:lnTo>
                  <a:pt x="261540" y="2154203"/>
                </a:lnTo>
                <a:lnTo>
                  <a:pt x="252067" y="2194755"/>
                </a:lnTo>
                <a:close/>
              </a:path>
              <a:path w="2180179" h="6122813">
                <a:moveTo>
                  <a:pt x="261540" y="2154203"/>
                </a:moveTo>
                <a:lnTo>
                  <a:pt x="246431" y="2128536"/>
                </a:lnTo>
                <a:lnTo>
                  <a:pt x="245419" y="2118884"/>
                </a:lnTo>
                <a:lnTo>
                  <a:pt x="244089" y="2114427"/>
                </a:lnTo>
                <a:lnTo>
                  <a:pt x="242153" y="2109994"/>
                </a:lnTo>
                <a:lnTo>
                  <a:pt x="244941" y="2181479"/>
                </a:lnTo>
                <a:lnTo>
                  <a:pt x="252067" y="2194755"/>
                </a:lnTo>
                <a:lnTo>
                  <a:pt x="261540" y="2154203"/>
                </a:lnTo>
                <a:close/>
              </a:path>
              <a:path w="2180179" h="6122813">
                <a:moveTo>
                  <a:pt x="224534" y="2146319"/>
                </a:moveTo>
                <a:lnTo>
                  <a:pt x="226933" y="2150414"/>
                </a:lnTo>
                <a:lnTo>
                  <a:pt x="230069" y="2155610"/>
                </a:lnTo>
                <a:lnTo>
                  <a:pt x="234047" y="2162274"/>
                </a:lnTo>
                <a:lnTo>
                  <a:pt x="238969" y="2170774"/>
                </a:lnTo>
                <a:lnTo>
                  <a:pt x="244941" y="2181479"/>
                </a:lnTo>
                <a:lnTo>
                  <a:pt x="242153" y="2109994"/>
                </a:lnTo>
                <a:lnTo>
                  <a:pt x="239568" y="2105418"/>
                </a:lnTo>
                <a:lnTo>
                  <a:pt x="236290" y="2100533"/>
                </a:lnTo>
                <a:lnTo>
                  <a:pt x="232277" y="2095171"/>
                </a:lnTo>
                <a:lnTo>
                  <a:pt x="227485" y="2089166"/>
                </a:lnTo>
                <a:lnTo>
                  <a:pt x="224534" y="2146319"/>
                </a:lnTo>
                <a:close/>
              </a:path>
              <a:path w="2180179" h="6122813">
                <a:moveTo>
                  <a:pt x="220967" y="2138061"/>
                </a:moveTo>
                <a:lnTo>
                  <a:pt x="221531" y="2139961"/>
                </a:lnTo>
                <a:lnTo>
                  <a:pt x="222768" y="2142957"/>
                </a:lnTo>
                <a:lnTo>
                  <a:pt x="224534" y="2146319"/>
                </a:lnTo>
                <a:lnTo>
                  <a:pt x="227485" y="2089166"/>
                </a:lnTo>
                <a:lnTo>
                  <a:pt x="221872" y="2082352"/>
                </a:lnTo>
                <a:lnTo>
                  <a:pt x="220967" y="2138061"/>
                </a:lnTo>
                <a:close/>
              </a:path>
              <a:path w="2180179" h="6122813">
                <a:moveTo>
                  <a:pt x="180897" y="2072370"/>
                </a:moveTo>
                <a:lnTo>
                  <a:pt x="186737" y="2079335"/>
                </a:lnTo>
                <a:lnTo>
                  <a:pt x="193806" y="2088585"/>
                </a:lnTo>
                <a:lnTo>
                  <a:pt x="201962" y="2100921"/>
                </a:lnTo>
                <a:lnTo>
                  <a:pt x="211063" y="2117146"/>
                </a:lnTo>
                <a:lnTo>
                  <a:pt x="220967" y="2138061"/>
                </a:lnTo>
                <a:lnTo>
                  <a:pt x="221872" y="2082352"/>
                </a:lnTo>
                <a:lnTo>
                  <a:pt x="215395" y="2074561"/>
                </a:lnTo>
                <a:lnTo>
                  <a:pt x="208011" y="2065628"/>
                </a:lnTo>
                <a:lnTo>
                  <a:pt x="199676" y="2055384"/>
                </a:lnTo>
                <a:lnTo>
                  <a:pt x="190348" y="2043665"/>
                </a:lnTo>
                <a:lnTo>
                  <a:pt x="180897" y="2072370"/>
                </a:lnTo>
                <a:close/>
              </a:path>
              <a:path w="2180179" h="6122813">
                <a:moveTo>
                  <a:pt x="127301" y="1957086"/>
                </a:moveTo>
                <a:lnTo>
                  <a:pt x="111110" y="1933008"/>
                </a:lnTo>
                <a:lnTo>
                  <a:pt x="112500" y="1964195"/>
                </a:lnTo>
                <a:lnTo>
                  <a:pt x="119551" y="1973648"/>
                </a:lnTo>
                <a:lnTo>
                  <a:pt x="127629" y="1984676"/>
                </a:lnTo>
                <a:lnTo>
                  <a:pt x="142241" y="1978688"/>
                </a:lnTo>
                <a:lnTo>
                  <a:pt x="127301" y="1957086"/>
                </a:lnTo>
                <a:close/>
              </a:path>
              <a:path w="2180179" h="6122813">
                <a:moveTo>
                  <a:pt x="111110" y="1933008"/>
                </a:moveTo>
                <a:lnTo>
                  <a:pt x="93624" y="1906286"/>
                </a:lnTo>
                <a:lnTo>
                  <a:pt x="95998" y="1942972"/>
                </a:lnTo>
                <a:lnTo>
                  <a:pt x="100874" y="1949088"/>
                </a:lnTo>
                <a:lnTo>
                  <a:pt x="106324" y="1956085"/>
                </a:lnTo>
                <a:lnTo>
                  <a:pt x="112500" y="1964195"/>
                </a:lnTo>
                <a:lnTo>
                  <a:pt x="111110" y="1933008"/>
                </a:lnTo>
                <a:close/>
              </a:path>
              <a:path w="2180179" h="6122813">
                <a:moveTo>
                  <a:pt x="95998" y="1942972"/>
                </a:moveTo>
                <a:lnTo>
                  <a:pt x="93624" y="1906286"/>
                </a:lnTo>
                <a:lnTo>
                  <a:pt x="88878" y="1898636"/>
                </a:lnTo>
                <a:lnTo>
                  <a:pt x="84216" y="1891240"/>
                </a:lnTo>
                <a:lnTo>
                  <a:pt x="79750" y="1884318"/>
                </a:lnTo>
                <a:lnTo>
                  <a:pt x="75577" y="1878070"/>
                </a:lnTo>
                <a:lnTo>
                  <a:pt x="71796" y="1872696"/>
                </a:lnTo>
                <a:lnTo>
                  <a:pt x="77080" y="1911062"/>
                </a:lnTo>
                <a:lnTo>
                  <a:pt x="84074" y="1928511"/>
                </a:lnTo>
                <a:lnTo>
                  <a:pt x="87368" y="1932459"/>
                </a:lnTo>
                <a:lnTo>
                  <a:pt x="91547" y="1937506"/>
                </a:lnTo>
                <a:lnTo>
                  <a:pt x="95998" y="1942972"/>
                </a:lnTo>
                <a:close/>
              </a:path>
              <a:path w="2180179" h="6122813">
                <a:moveTo>
                  <a:pt x="62819" y="1870018"/>
                </a:moveTo>
                <a:lnTo>
                  <a:pt x="64523" y="1876367"/>
                </a:lnTo>
                <a:lnTo>
                  <a:pt x="67402" y="1885190"/>
                </a:lnTo>
                <a:lnTo>
                  <a:pt x="71555" y="1896689"/>
                </a:lnTo>
                <a:lnTo>
                  <a:pt x="77080" y="1911062"/>
                </a:lnTo>
                <a:lnTo>
                  <a:pt x="71796" y="1872696"/>
                </a:lnTo>
                <a:lnTo>
                  <a:pt x="68504" y="1868397"/>
                </a:lnTo>
                <a:lnTo>
                  <a:pt x="65800" y="1865372"/>
                </a:lnTo>
                <a:lnTo>
                  <a:pt x="62819" y="1870018"/>
                </a:lnTo>
                <a:close/>
              </a:path>
              <a:path w="2180179" h="6122813">
                <a:moveTo>
                  <a:pt x="700740" y="3315786"/>
                </a:moveTo>
                <a:lnTo>
                  <a:pt x="700923" y="3313702"/>
                </a:lnTo>
                <a:lnTo>
                  <a:pt x="700766" y="3312329"/>
                </a:lnTo>
                <a:lnTo>
                  <a:pt x="699760" y="3305982"/>
                </a:lnTo>
                <a:lnTo>
                  <a:pt x="701688" y="3836686"/>
                </a:lnTo>
                <a:lnTo>
                  <a:pt x="701236" y="3320005"/>
                </a:lnTo>
                <a:lnTo>
                  <a:pt x="700740" y="3315786"/>
                </a:lnTo>
                <a:close/>
              </a:path>
              <a:path w="2180179" h="6122813">
                <a:moveTo>
                  <a:pt x="701688" y="3309636"/>
                </a:moveTo>
                <a:lnTo>
                  <a:pt x="700995" y="3312881"/>
                </a:lnTo>
                <a:lnTo>
                  <a:pt x="701257" y="3316618"/>
                </a:lnTo>
                <a:lnTo>
                  <a:pt x="701688" y="3836686"/>
                </a:lnTo>
                <a:lnTo>
                  <a:pt x="705297" y="4026773"/>
                </a:lnTo>
                <a:lnTo>
                  <a:pt x="703526" y="2962519"/>
                </a:lnTo>
                <a:lnTo>
                  <a:pt x="697662" y="2948270"/>
                </a:lnTo>
                <a:lnTo>
                  <a:pt x="697009" y="3267809"/>
                </a:lnTo>
                <a:lnTo>
                  <a:pt x="701688" y="3309636"/>
                </a:lnTo>
                <a:close/>
              </a:path>
              <a:path w="2180179" h="6122813">
                <a:moveTo>
                  <a:pt x="684189" y="3164424"/>
                </a:moveTo>
                <a:lnTo>
                  <a:pt x="688252" y="3195422"/>
                </a:lnTo>
                <a:lnTo>
                  <a:pt x="692528" y="3229810"/>
                </a:lnTo>
                <a:lnTo>
                  <a:pt x="697009" y="3267809"/>
                </a:lnTo>
                <a:lnTo>
                  <a:pt x="697662" y="2948270"/>
                </a:lnTo>
                <a:lnTo>
                  <a:pt x="690814" y="2931288"/>
                </a:lnTo>
                <a:lnTo>
                  <a:pt x="684189" y="3164424"/>
                </a:lnTo>
                <a:close/>
              </a:path>
              <a:path w="2180179" h="6122813">
                <a:moveTo>
                  <a:pt x="682895" y="2911374"/>
                </a:moveTo>
                <a:lnTo>
                  <a:pt x="673815" y="2888331"/>
                </a:lnTo>
                <a:lnTo>
                  <a:pt x="676730" y="3111726"/>
                </a:lnTo>
                <a:lnTo>
                  <a:pt x="680346" y="3136599"/>
                </a:lnTo>
                <a:lnTo>
                  <a:pt x="684189" y="3164424"/>
                </a:lnTo>
                <a:lnTo>
                  <a:pt x="690814" y="2931288"/>
                </a:lnTo>
                <a:lnTo>
                  <a:pt x="682895" y="2911374"/>
                </a:lnTo>
                <a:close/>
              </a:path>
              <a:path w="2180179" h="6122813">
                <a:moveTo>
                  <a:pt x="673815" y="2888331"/>
                </a:moveTo>
                <a:lnTo>
                  <a:pt x="663486" y="2861961"/>
                </a:lnTo>
                <a:lnTo>
                  <a:pt x="664677" y="3037380"/>
                </a:lnTo>
                <a:lnTo>
                  <a:pt x="667314" y="3052633"/>
                </a:lnTo>
                <a:lnTo>
                  <a:pt x="670207" y="3069962"/>
                </a:lnTo>
                <a:lnTo>
                  <a:pt x="673348" y="3089587"/>
                </a:lnTo>
                <a:lnTo>
                  <a:pt x="676730" y="3111726"/>
                </a:lnTo>
                <a:lnTo>
                  <a:pt x="673815" y="2888331"/>
                </a:lnTo>
                <a:close/>
              </a:path>
              <a:path w="2180179" h="6122813">
                <a:moveTo>
                  <a:pt x="656827" y="2992752"/>
                </a:moveTo>
                <a:lnTo>
                  <a:pt x="658370" y="3001890"/>
                </a:lnTo>
                <a:lnTo>
                  <a:pt x="660198" y="3012228"/>
                </a:lnTo>
                <a:lnTo>
                  <a:pt x="662302" y="3023985"/>
                </a:lnTo>
                <a:lnTo>
                  <a:pt x="664677" y="3037380"/>
                </a:lnTo>
                <a:lnTo>
                  <a:pt x="663486" y="2861961"/>
                </a:lnTo>
                <a:lnTo>
                  <a:pt x="663374" y="2861113"/>
                </a:lnTo>
                <a:lnTo>
                  <a:pt x="661797" y="2853287"/>
                </a:lnTo>
                <a:lnTo>
                  <a:pt x="659437" y="2845887"/>
                </a:lnTo>
                <a:lnTo>
                  <a:pt x="656827" y="2992752"/>
                </a:lnTo>
                <a:close/>
              </a:path>
              <a:path w="2180179" h="6122813">
                <a:moveTo>
                  <a:pt x="656422" y="2838256"/>
                </a:moveTo>
                <a:lnTo>
                  <a:pt x="652878" y="2829737"/>
                </a:lnTo>
                <a:lnTo>
                  <a:pt x="653936" y="2950861"/>
                </a:lnTo>
                <a:lnTo>
                  <a:pt x="653974" y="2970349"/>
                </a:lnTo>
                <a:lnTo>
                  <a:pt x="654621" y="2977201"/>
                </a:lnTo>
                <a:lnTo>
                  <a:pt x="655575" y="2984596"/>
                </a:lnTo>
                <a:lnTo>
                  <a:pt x="656827" y="2992752"/>
                </a:lnTo>
                <a:lnTo>
                  <a:pt x="659437" y="2845887"/>
                </a:lnTo>
                <a:lnTo>
                  <a:pt x="656422" y="2838256"/>
                </a:lnTo>
                <a:close/>
              </a:path>
              <a:path w="2180179" h="6122813">
                <a:moveTo>
                  <a:pt x="652878" y="2829737"/>
                </a:moveTo>
                <a:lnTo>
                  <a:pt x="648931" y="2819673"/>
                </a:lnTo>
                <a:lnTo>
                  <a:pt x="644708" y="2807408"/>
                </a:lnTo>
                <a:lnTo>
                  <a:pt x="640335" y="2792285"/>
                </a:lnTo>
                <a:lnTo>
                  <a:pt x="635940" y="2773647"/>
                </a:lnTo>
                <a:lnTo>
                  <a:pt x="641128" y="2910371"/>
                </a:lnTo>
                <a:lnTo>
                  <a:pt x="653936" y="2950861"/>
                </a:lnTo>
                <a:lnTo>
                  <a:pt x="652878" y="2829737"/>
                </a:lnTo>
                <a:close/>
              </a:path>
              <a:path w="2180179" h="6122813">
                <a:moveTo>
                  <a:pt x="641128" y="2910371"/>
                </a:moveTo>
                <a:lnTo>
                  <a:pt x="635940" y="2773647"/>
                </a:lnTo>
                <a:lnTo>
                  <a:pt x="631647" y="2750836"/>
                </a:lnTo>
                <a:lnTo>
                  <a:pt x="631021" y="2747116"/>
                </a:lnTo>
                <a:lnTo>
                  <a:pt x="630080" y="2743458"/>
                </a:lnTo>
                <a:lnTo>
                  <a:pt x="629412" y="2873544"/>
                </a:lnTo>
                <a:lnTo>
                  <a:pt x="641128" y="2910371"/>
                </a:lnTo>
                <a:close/>
              </a:path>
              <a:path w="2180179" h="6122813">
                <a:moveTo>
                  <a:pt x="629412" y="2873544"/>
                </a:moveTo>
                <a:lnTo>
                  <a:pt x="630080" y="2743458"/>
                </a:lnTo>
                <a:lnTo>
                  <a:pt x="627138" y="2735622"/>
                </a:lnTo>
                <a:lnTo>
                  <a:pt x="622592" y="2725919"/>
                </a:lnTo>
                <a:lnTo>
                  <a:pt x="619646" y="2719927"/>
                </a:lnTo>
                <a:lnTo>
                  <a:pt x="618732" y="2840183"/>
                </a:lnTo>
                <a:lnTo>
                  <a:pt x="629412" y="2873544"/>
                </a:lnTo>
                <a:close/>
              </a:path>
              <a:path w="2180179" h="6122813">
                <a:moveTo>
                  <a:pt x="619646" y="2719927"/>
                </a:moveTo>
                <a:lnTo>
                  <a:pt x="616213" y="2712939"/>
                </a:lnTo>
                <a:lnTo>
                  <a:pt x="612264" y="2704780"/>
                </a:lnTo>
                <a:lnTo>
                  <a:pt x="607771" y="2695274"/>
                </a:lnTo>
                <a:lnTo>
                  <a:pt x="602705" y="2684243"/>
                </a:lnTo>
                <a:lnTo>
                  <a:pt x="609034" y="2810094"/>
                </a:lnTo>
                <a:lnTo>
                  <a:pt x="618732" y="2840183"/>
                </a:lnTo>
                <a:lnTo>
                  <a:pt x="619646" y="2719927"/>
                </a:lnTo>
                <a:close/>
              </a:path>
              <a:path w="2180179" h="6122813">
                <a:moveTo>
                  <a:pt x="568374" y="2687336"/>
                </a:moveTo>
                <a:lnTo>
                  <a:pt x="573338" y="2701894"/>
                </a:lnTo>
                <a:lnTo>
                  <a:pt x="578954" y="2718553"/>
                </a:lnTo>
                <a:lnTo>
                  <a:pt x="585276" y="2737507"/>
                </a:lnTo>
                <a:lnTo>
                  <a:pt x="592361" y="2758952"/>
                </a:lnTo>
                <a:lnTo>
                  <a:pt x="600261" y="2783082"/>
                </a:lnTo>
                <a:lnTo>
                  <a:pt x="609034" y="2810094"/>
                </a:lnTo>
                <a:lnTo>
                  <a:pt x="602705" y="2684243"/>
                </a:lnTo>
                <a:lnTo>
                  <a:pt x="597037" y="2671512"/>
                </a:lnTo>
                <a:lnTo>
                  <a:pt x="590739" y="2656905"/>
                </a:lnTo>
                <a:lnTo>
                  <a:pt x="583782" y="2640245"/>
                </a:lnTo>
                <a:lnTo>
                  <a:pt x="576137" y="2621356"/>
                </a:lnTo>
                <a:lnTo>
                  <a:pt x="568374" y="2687336"/>
                </a:lnTo>
                <a:close/>
              </a:path>
              <a:path w="2180179" h="6122813">
                <a:moveTo>
                  <a:pt x="567775" y="2600062"/>
                </a:moveTo>
                <a:lnTo>
                  <a:pt x="558669" y="2576187"/>
                </a:lnTo>
                <a:lnTo>
                  <a:pt x="560182" y="2663740"/>
                </a:lnTo>
                <a:lnTo>
                  <a:pt x="564007" y="2674683"/>
                </a:lnTo>
                <a:lnTo>
                  <a:pt x="568374" y="2687336"/>
                </a:lnTo>
                <a:lnTo>
                  <a:pt x="576137" y="2621356"/>
                </a:lnTo>
                <a:lnTo>
                  <a:pt x="567775" y="2600062"/>
                </a:lnTo>
                <a:close/>
              </a:path>
              <a:path w="2180179" h="6122813">
                <a:moveTo>
                  <a:pt x="558669" y="2576187"/>
                </a:moveTo>
                <a:lnTo>
                  <a:pt x="548789" y="2549554"/>
                </a:lnTo>
                <a:lnTo>
                  <a:pt x="549204" y="2633158"/>
                </a:lnTo>
                <a:lnTo>
                  <a:pt x="551410" y="2639215"/>
                </a:lnTo>
                <a:lnTo>
                  <a:pt x="553939" y="2646201"/>
                </a:lnTo>
                <a:lnTo>
                  <a:pt x="556845" y="2654311"/>
                </a:lnTo>
                <a:lnTo>
                  <a:pt x="560182" y="2663740"/>
                </a:lnTo>
                <a:lnTo>
                  <a:pt x="558669" y="2576187"/>
                </a:lnTo>
                <a:close/>
              </a:path>
              <a:path w="2180179" h="6122813">
                <a:moveTo>
                  <a:pt x="548789" y="2549554"/>
                </a:moveTo>
                <a:lnTo>
                  <a:pt x="538106" y="2519988"/>
                </a:lnTo>
                <a:lnTo>
                  <a:pt x="542506" y="2614311"/>
                </a:lnTo>
                <a:lnTo>
                  <a:pt x="543972" y="2618606"/>
                </a:lnTo>
                <a:lnTo>
                  <a:pt x="545540" y="2623049"/>
                </a:lnTo>
                <a:lnTo>
                  <a:pt x="547266" y="2627834"/>
                </a:lnTo>
                <a:lnTo>
                  <a:pt x="549204" y="2633158"/>
                </a:lnTo>
                <a:lnTo>
                  <a:pt x="548789" y="2549554"/>
                </a:lnTo>
                <a:close/>
              </a:path>
              <a:path w="2180179" h="6122813">
                <a:moveTo>
                  <a:pt x="527383" y="2578872"/>
                </a:moveTo>
                <a:lnTo>
                  <a:pt x="542506" y="2614311"/>
                </a:lnTo>
                <a:lnTo>
                  <a:pt x="538106" y="2519988"/>
                </a:lnTo>
                <a:lnTo>
                  <a:pt x="526593" y="2487311"/>
                </a:lnTo>
                <a:lnTo>
                  <a:pt x="522471" y="2482992"/>
                </a:lnTo>
                <a:lnTo>
                  <a:pt x="520001" y="2480088"/>
                </a:lnTo>
                <a:lnTo>
                  <a:pt x="517330" y="2476612"/>
                </a:lnTo>
                <a:lnTo>
                  <a:pt x="514383" y="2472383"/>
                </a:lnTo>
                <a:lnTo>
                  <a:pt x="513489" y="2546731"/>
                </a:lnTo>
                <a:lnTo>
                  <a:pt x="527383" y="2578872"/>
                </a:lnTo>
                <a:close/>
              </a:path>
              <a:path w="2180179" h="6122813">
                <a:moveTo>
                  <a:pt x="513489" y="2546731"/>
                </a:moveTo>
                <a:lnTo>
                  <a:pt x="514383" y="2472383"/>
                </a:lnTo>
                <a:lnTo>
                  <a:pt x="511088" y="2467218"/>
                </a:lnTo>
                <a:lnTo>
                  <a:pt x="507373" y="2460937"/>
                </a:lnTo>
                <a:lnTo>
                  <a:pt x="503164" y="2453359"/>
                </a:lnTo>
                <a:lnTo>
                  <a:pt x="500765" y="2517710"/>
                </a:lnTo>
                <a:lnTo>
                  <a:pt x="513489" y="2546731"/>
                </a:lnTo>
                <a:close/>
              </a:path>
              <a:path w="2180179" h="6122813">
                <a:moveTo>
                  <a:pt x="503164" y="2453359"/>
                </a:moveTo>
                <a:lnTo>
                  <a:pt x="498389" y="2444301"/>
                </a:lnTo>
                <a:lnTo>
                  <a:pt x="492975" y="2433582"/>
                </a:lnTo>
                <a:lnTo>
                  <a:pt x="486850" y="2421022"/>
                </a:lnTo>
                <a:lnTo>
                  <a:pt x="479940" y="2406437"/>
                </a:lnTo>
                <a:lnTo>
                  <a:pt x="489151" y="2491629"/>
                </a:lnTo>
                <a:lnTo>
                  <a:pt x="500765" y="2517710"/>
                </a:lnTo>
                <a:lnTo>
                  <a:pt x="503164" y="2453359"/>
                </a:lnTo>
                <a:close/>
              </a:path>
              <a:path w="2180179" h="6122813">
                <a:moveTo>
                  <a:pt x="445647" y="2399088"/>
                </a:moveTo>
                <a:lnTo>
                  <a:pt x="452605" y="2413143"/>
                </a:lnTo>
                <a:lnTo>
                  <a:pt x="460374" y="2429246"/>
                </a:lnTo>
                <a:lnTo>
                  <a:pt x="469016" y="2447576"/>
                </a:lnTo>
                <a:lnTo>
                  <a:pt x="478588" y="2468311"/>
                </a:lnTo>
                <a:lnTo>
                  <a:pt x="489151" y="2491629"/>
                </a:lnTo>
                <a:lnTo>
                  <a:pt x="479940" y="2406437"/>
                </a:lnTo>
                <a:lnTo>
                  <a:pt x="472173" y="2389648"/>
                </a:lnTo>
                <a:lnTo>
                  <a:pt x="463475" y="2370472"/>
                </a:lnTo>
                <a:lnTo>
                  <a:pt x="453775" y="2348728"/>
                </a:lnTo>
                <a:lnTo>
                  <a:pt x="445647" y="2399088"/>
                </a:lnTo>
                <a:close/>
              </a:path>
              <a:path w="2180179" h="6122813">
                <a:moveTo>
                  <a:pt x="443000" y="2324235"/>
                </a:moveTo>
                <a:lnTo>
                  <a:pt x="431076" y="2296811"/>
                </a:lnTo>
                <a:lnTo>
                  <a:pt x="433927" y="2376407"/>
                </a:lnTo>
                <a:lnTo>
                  <a:pt x="439441" y="2386902"/>
                </a:lnTo>
                <a:lnTo>
                  <a:pt x="445647" y="2399088"/>
                </a:lnTo>
                <a:lnTo>
                  <a:pt x="453775" y="2348728"/>
                </a:lnTo>
                <a:lnTo>
                  <a:pt x="443000" y="2324235"/>
                </a:lnTo>
                <a:close/>
              </a:path>
              <a:path w="2180179" h="6122813">
                <a:moveTo>
                  <a:pt x="417603" y="2347760"/>
                </a:moveTo>
                <a:lnTo>
                  <a:pt x="420944" y="2353279"/>
                </a:lnTo>
                <a:lnTo>
                  <a:pt x="424738" y="2359773"/>
                </a:lnTo>
                <a:lnTo>
                  <a:pt x="429046" y="2367423"/>
                </a:lnTo>
                <a:lnTo>
                  <a:pt x="433927" y="2376407"/>
                </a:lnTo>
                <a:lnTo>
                  <a:pt x="431076" y="2296811"/>
                </a:lnTo>
                <a:lnTo>
                  <a:pt x="426901" y="2294794"/>
                </a:lnTo>
                <a:lnTo>
                  <a:pt x="421487" y="2290840"/>
                </a:lnTo>
                <a:lnTo>
                  <a:pt x="417603" y="2347760"/>
                </a:lnTo>
                <a:close/>
              </a:path>
              <a:path w="2180179" h="6122813">
                <a:moveTo>
                  <a:pt x="416182" y="2285213"/>
                </a:moveTo>
                <a:lnTo>
                  <a:pt x="410485" y="2277498"/>
                </a:lnTo>
                <a:lnTo>
                  <a:pt x="412043" y="2338938"/>
                </a:lnTo>
                <a:lnTo>
                  <a:pt x="414656" y="2343039"/>
                </a:lnTo>
                <a:lnTo>
                  <a:pt x="417603" y="2347760"/>
                </a:lnTo>
                <a:lnTo>
                  <a:pt x="421487" y="2290840"/>
                </a:lnTo>
                <a:lnTo>
                  <a:pt x="416182" y="2285213"/>
                </a:lnTo>
                <a:close/>
              </a:path>
              <a:path w="2180179" h="6122813">
                <a:moveTo>
                  <a:pt x="410485" y="2277498"/>
                </a:moveTo>
                <a:lnTo>
                  <a:pt x="403897" y="2267278"/>
                </a:lnTo>
                <a:lnTo>
                  <a:pt x="405613" y="2328561"/>
                </a:lnTo>
                <a:lnTo>
                  <a:pt x="407581" y="2331877"/>
                </a:lnTo>
                <a:lnTo>
                  <a:pt x="409705" y="2335276"/>
                </a:lnTo>
                <a:lnTo>
                  <a:pt x="412043" y="2338938"/>
                </a:lnTo>
                <a:lnTo>
                  <a:pt x="410485" y="2277498"/>
                </a:lnTo>
                <a:close/>
              </a:path>
              <a:path w="2180179" h="6122813">
                <a:moveTo>
                  <a:pt x="371419" y="2213085"/>
                </a:moveTo>
                <a:lnTo>
                  <a:pt x="373530" y="2259615"/>
                </a:lnTo>
                <a:lnTo>
                  <a:pt x="382908" y="2278099"/>
                </a:lnTo>
                <a:lnTo>
                  <a:pt x="393572" y="2300919"/>
                </a:lnTo>
                <a:lnTo>
                  <a:pt x="405613" y="2328561"/>
                </a:lnTo>
                <a:lnTo>
                  <a:pt x="403897" y="2267278"/>
                </a:lnTo>
                <a:lnTo>
                  <a:pt x="395916" y="2254139"/>
                </a:lnTo>
                <a:lnTo>
                  <a:pt x="386042" y="2237663"/>
                </a:lnTo>
                <a:lnTo>
                  <a:pt x="373774" y="2217436"/>
                </a:lnTo>
                <a:lnTo>
                  <a:pt x="371419" y="2213085"/>
                </a:lnTo>
                <a:close/>
              </a:path>
              <a:path w="2180179" h="6122813">
                <a:moveTo>
                  <a:pt x="371419" y="2213085"/>
                </a:moveTo>
                <a:lnTo>
                  <a:pt x="369067" y="2208530"/>
                </a:lnTo>
                <a:lnTo>
                  <a:pt x="366623" y="2203667"/>
                </a:lnTo>
                <a:lnTo>
                  <a:pt x="363996" y="2198386"/>
                </a:lnTo>
                <a:lnTo>
                  <a:pt x="361092" y="2192582"/>
                </a:lnTo>
                <a:lnTo>
                  <a:pt x="365350" y="2244978"/>
                </a:lnTo>
                <a:lnTo>
                  <a:pt x="373530" y="2259615"/>
                </a:lnTo>
                <a:lnTo>
                  <a:pt x="371419" y="2213085"/>
                </a:lnTo>
                <a:close/>
              </a:path>
              <a:path w="2180179" h="6122813">
                <a:moveTo>
                  <a:pt x="358280" y="2233702"/>
                </a:moveTo>
                <a:lnTo>
                  <a:pt x="365350" y="2244978"/>
                </a:lnTo>
                <a:lnTo>
                  <a:pt x="361092" y="2192582"/>
                </a:lnTo>
                <a:lnTo>
                  <a:pt x="357818" y="2186147"/>
                </a:lnTo>
                <a:lnTo>
                  <a:pt x="354080" y="2178973"/>
                </a:lnTo>
                <a:lnTo>
                  <a:pt x="352229" y="2225297"/>
                </a:lnTo>
                <a:lnTo>
                  <a:pt x="358280" y="2233702"/>
                </a:lnTo>
                <a:close/>
              </a:path>
              <a:path w="2180179" h="6122813">
                <a:moveTo>
                  <a:pt x="339307" y="2212440"/>
                </a:moveTo>
                <a:lnTo>
                  <a:pt x="342831" y="2215154"/>
                </a:lnTo>
                <a:lnTo>
                  <a:pt x="347109" y="2219277"/>
                </a:lnTo>
                <a:lnTo>
                  <a:pt x="352229" y="2225297"/>
                </a:lnTo>
                <a:lnTo>
                  <a:pt x="354080" y="2178973"/>
                </a:lnTo>
                <a:lnTo>
                  <a:pt x="349786" y="2170954"/>
                </a:lnTo>
                <a:lnTo>
                  <a:pt x="344843" y="2161983"/>
                </a:lnTo>
                <a:lnTo>
                  <a:pt x="339307" y="2212440"/>
                </a:lnTo>
                <a:close/>
              </a:path>
              <a:path w="2180179" h="6122813">
                <a:moveTo>
                  <a:pt x="278326" y="2111360"/>
                </a:moveTo>
                <a:lnTo>
                  <a:pt x="283891" y="2123262"/>
                </a:lnTo>
                <a:lnTo>
                  <a:pt x="290578" y="2136656"/>
                </a:lnTo>
                <a:lnTo>
                  <a:pt x="298579" y="2151679"/>
                </a:lnTo>
                <a:lnTo>
                  <a:pt x="308088" y="2168471"/>
                </a:lnTo>
                <a:lnTo>
                  <a:pt x="319296" y="2187169"/>
                </a:lnTo>
                <a:lnTo>
                  <a:pt x="332397" y="2207911"/>
                </a:lnTo>
                <a:lnTo>
                  <a:pt x="339307" y="2212440"/>
                </a:lnTo>
                <a:lnTo>
                  <a:pt x="344843" y="2161983"/>
                </a:lnTo>
                <a:lnTo>
                  <a:pt x="339157" y="2151952"/>
                </a:lnTo>
                <a:lnTo>
                  <a:pt x="332635" y="2140754"/>
                </a:lnTo>
                <a:lnTo>
                  <a:pt x="325184" y="2128282"/>
                </a:lnTo>
                <a:lnTo>
                  <a:pt x="316712" y="2114429"/>
                </a:lnTo>
                <a:lnTo>
                  <a:pt x="307124" y="2099088"/>
                </a:lnTo>
                <a:lnTo>
                  <a:pt x="296328" y="2082151"/>
                </a:lnTo>
                <a:lnTo>
                  <a:pt x="284231" y="2063512"/>
                </a:lnTo>
                <a:lnTo>
                  <a:pt x="278326" y="2111360"/>
                </a:lnTo>
                <a:close/>
              </a:path>
              <a:path w="2180179" h="6122813">
                <a:moveTo>
                  <a:pt x="266442" y="2083224"/>
                </a:moveTo>
                <a:lnTo>
                  <a:pt x="269795" y="2091479"/>
                </a:lnTo>
                <a:lnTo>
                  <a:pt x="273692" y="2100812"/>
                </a:lnTo>
                <a:lnTo>
                  <a:pt x="278326" y="2111360"/>
                </a:lnTo>
                <a:lnTo>
                  <a:pt x="284231" y="2063512"/>
                </a:lnTo>
                <a:lnTo>
                  <a:pt x="270740" y="2043063"/>
                </a:lnTo>
                <a:lnTo>
                  <a:pt x="266442" y="2083224"/>
                </a:lnTo>
                <a:close/>
              </a:path>
              <a:path w="2180179" h="6122813">
                <a:moveTo>
                  <a:pt x="270740" y="2043063"/>
                </a:moveTo>
                <a:lnTo>
                  <a:pt x="255761" y="2020697"/>
                </a:lnTo>
                <a:lnTo>
                  <a:pt x="257730" y="2063538"/>
                </a:lnTo>
                <a:lnTo>
                  <a:pt x="260602" y="2069391"/>
                </a:lnTo>
                <a:lnTo>
                  <a:pt x="263442" y="2075907"/>
                </a:lnTo>
                <a:lnTo>
                  <a:pt x="266442" y="2083224"/>
                </a:lnTo>
                <a:lnTo>
                  <a:pt x="270740" y="2043063"/>
                </a:lnTo>
                <a:close/>
              </a:path>
              <a:path w="2180179" h="6122813">
                <a:moveTo>
                  <a:pt x="223368" y="2009797"/>
                </a:moveTo>
                <a:lnTo>
                  <a:pt x="237325" y="2031539"/>
                </a:lnTo>
                <a:lnTo>
                  <a:pt x="252806" y="2055511"/>
                </a:lnTo>
                <a:lnTo>
                  <a:pt x="254633" y="2058209"/>
                </a:lnTo>
                <a:lnTo>
                  <a:pt x="257730" y="2063538"/>
                </a:lnTo>
                <a:lnTo>
                  <a:pt x="255761" y="2020697"/>
                </a:lnTo>
                <a:lnTo>
                  <a:pt x="239201" y="1996307"/>
                </a:lnTo>
                <a:lnTo>
                  <a:pt x="223368" y="2009797"/>
                </a:lnTo>
                <a:close/>
              </a:path>
              <a:path w="2180179" h="6122813">
                <a:moveTo>
                  <a:pt x="223368" y="2009797"/>
                </a:moveTo>
                <a:lnTo>
                  <a:pt x="239201" y="1996307"/>
                </a:lnTo>
                <a:lnTo>
                  <a:pt x="220967" y="1969786"/>
                </a:lnTo>
                <a:lnTo>
                  <a:pt x="220210" y="1962256"/>
                </a:lnTo>
                <a:lnTo>
                  <a:pt x="219099" y="1958274"/>
                </a:lnTo>
                <a:lnTo>
                  <a:pt x="217403" y="1953982"/>
                </a:lnTo>
                <a:lnTo>
                  <a:pt x="215051" y="1949145"/>
                </a:lnTo>
                <a:lnTo>
                  <a:pt x="211971" y="1943523"/>
                </a:lnTo>
                <a:lnTo>
                  <a:pt x="210842" y="1990156"/>
                </a:lnTo>
                <a:lnTo>
                  <a:pt x="223368" y="2009797"/>
                </a:lnTo>
                <a:close/>
              </a:path>
              <a:path w="2180179" h="6122813">
                <a:moveTo>
                  <a:pt x="211971" y="1943523"/>
                </a:moveTo>
                <a:lnTo>
                  <a:pt x="208093" y="1936880"/>
                </a:lnTo>
                <a:lnTo>
                  <a:pt x="203345" y="1928979"/>
                </a:lnTo>
                <a:lnTo>
                  <a:pt x="197655" y="1919582"/>
                </a:lnTo>
                <a:lnTo>
                  <a:pt x="190952" y="1908452"/>
                </a:lnTo>
                <a:lnTo>
                  <a:pt x="199657" y="1972485"/>
                </a:lnTo>
                <a:lnTo>
                  <a:pt x="210842" y="1990156"/>
                </a:lnTo>
                <a:lnTo>
                  <a:pt x="211971" y="1943523"/>
                </a:lnTo>
                <a:close/>
              </a:path>
              <a:path w="2180179" h="6122813">
                <a:moveTo>
                  <a:pt x="166473" y="1918912"/>
                </a:moveTo>
                <a:lnTo>
                  <a:pt x="173219" y="1929998"/>
                </a:lnTo>
                <a:lnTo>
                  <a:pt x="180937" y="1942536"/>
                </a:lnTo>
                <a:lnTo>
                  <a:pt x="189719" y="1956654"/>
                </a:lnTo>
                <a:lnTo>
                  <a:pt x="199657" y="1972485"/>
                </a:lnTo>
                <a:lnTo>
                  <a:pt x="190952" y="1908452"/>
                </a:lnTo>
                <a:lnTo>
                  <a:pt x="183165" y="1895351"/>
                </a:lnTo>
                <a:lnTo>
                  <a:pt x="174222" y="1880043"/>
                </a:lnTo>
                <a:lnTo>
                  <a:pt x="166473" y="1918912"/>
                </a:lnTo>
                <a:close/>
              </a:path>
              <a:path w="2180179" h="6122813">
                <a:moveTo>
                  <a:pt x="164052" y="1862290"/>
                </a:moveTo>
                <a:lnTo>
                  <a:pt x="152583" y="1841854"/>
                </a:lnTo>
                <a:lnTo>
                  <a:pt x="155529" y="1900578"/>
                </a:lnTo>
                <a:lnTo>
                  <a:pt x="160607" y="1909149"/>
                </a:lnTo>
                <a:lnTo>
                  <a:pt x="166473" y="1918912"/>
                </a:lnTo>
                <a:lnTo>
                  <a:pt x="174222" y="1880043"/>
                </a:lnTo>
                <a:lnTo>
                  <a:pt x="164052" y="1862290"/>
                </a:lnTo>
                <a:close/>
              </a:path>
              <a:path w="2180179" h="6122813">
                <a:moveTo>
                  <a:pt x="152583" y="1841854"/>
                </a:moveTo>
                <a:lnTo>
                  <a:pt x="139744" y="1818499"/>
                </a:lnTo>
                <a:lnTo>
                  <a:pt x="141256" y="1875623"/>
                </a:lnTo>
                <a:lnTo>
                  <a:pt x="144103" y="1880721"/>
                </a:lnTo>
                <a:lnTo>
                  <a:pt x="147369" y="1886494"/>
                </a:lnTo>
                <a:lnTo>
                  <a:pt x="151147" y="1893069"/>
                </a:lnTo>
                <a:lnTo>
                  <a:pt x="155529" y="1900578"/>
                </a:lnTo>
                <a:lnTo>
                  <a:pt x="152583" y="1841854"/>
                </a:lnTo>
                <a:close/>
              </a:path>
              <a:path w="2180179" h="6122813">
                <a:moveTo>
                  <a:pt x="139744" y="1818499"/>
                </a:moveTo>
                <a:lnTo>
                  <a:pt x="125463" y="1791986"/>
                </a:lnTo>
                <a:lnTo>
                  <a:pt x="127506" y="1835945"/>
                </a:lnTo>
                <a:lnTo>
                  <a:pt x="131826" y="1858661"/>
                </a:lnTo>
                <a:lnTo>
                  <a:pt x="132231" y="1859370"/>
                </a:lnTo>
                <a:lnTo>
                  <a:pt x="134317" y="1863071"/>
                </a:lnTo>
                <a:lnTo>
                  <a:pt x="136456" y="1866927"/>
                </a:lnTo>
                <a:lnTo>
                  <a:pt x="138738" y="1871068"/>
                </a:lnTo>
                <a:lnTo>
                  <a:pt x="141256" y="1875623"/>
                </a:lnTo>
                <a:lnTo>
                  <a:pt x="139744" y="1818499"/>
                </a:lnTo>
                <a:close/>
              </a:path>
              <a:path w="2180179" h="6122813">
                <a:moveTo>
                  <a:pt x="127506" y="1835945"/>
                </a:moveTo>
                <a:lnTo>
                  <a:pt x="125463" y="1791986"/>
                </a:lnTo>
                <a:lnTo>
                  <a:pt x="123392" y="1789054"/>
                </a:lnTo>
                <a:lnTo>
                  <a:pt x="120417" y="1784181"/>
                </a:lnTo>
                <a:lnTo>
                  <a:pt x="117870" y="1779319"/>
                </a:lnTo>
                <a:lnTo>
                  <a:pt x="120491" y="1801256"/>
                </a:lnTo>
                <a:lnTo>
                  <a:pt x="123731" y="1816897"/>
                </a:lnTo>
                <a:lnTo>
                  <a:pt x="127506" y="1835945"/>
                </a:lnTo>
                <a:close/>
              </a:path>
              <a:path w="2180179" h="6122813">
                <a:moveTo>
                  <a:pt x="111850" y="1764314"/>
                </a:moveTo>
                <a:lnTo>
                  <a:pt x="112729" y="1767529"/>
                </a:lnTo>
                <a:lnTo>
                  <a:pt x="113907" y="1772157"/>
                </a:lnTo>
                <a:lnTo>
                  <a:pt x="115588" y="1779147"/>
                </a:lnTo>
                <a:lnTo>
                  <a:pt x="117780" y="1788759"/>
                </a:lnTo>
                <a:lnTo>
                  <a:pt x="120491" y="1801256"/>
                </a:lnTo>
                <a:lnTo>
                  <a:pt x="117870" y="1779319"/>
                </a:lnTo>
                <a:lnTo>
                  <a:pt x="115760" y="1774729"/>
                </a:lnTo>
                <a:lnTo>
                  <a:pt x="114094" y="1770673"/>
                </a:lnTo>
                <a:lnTo>
                  <a:pt x="112882" y="1767410"/>
                </a:lnTo>
                <a:lnTo>
                  <a:pt x="111850" y="1764314"/>
                </a:lnTo>
                <a:close/>
              </a:path>
              <a:path w="2180179" h="6122813">
                <a:moveTo>
                  <a:pt x="692763" y="4318760"/>
                </a:moveTo>
                <a:lnTo>
                  <a:pt x="696279" y="4326407"/>
                </a:lnTo>
                <a:lnTo>
                  <a:pt x="700199" y="4335649"/>
                </a:lnTo>
                <a:lnTo>
                  <a:pt x="704716" y="4346704"/>
                </a:lnTo>
                <a:lnTo>
                  <a:pt x="704863" y="4284361"/>
                </a:lnTo>
                <a:lnTo>
                  <a:pt x="705426" y="4279661"/>
                </a:lnTo>
                <a:lnTo>
                  <a:pt x="705429" y="4271106"/>
                </a:lnTo>
                <a:lnTo>
                  <a:pt x="703987" y="4263524"/>
                </a:lnTo>
                <a:lnTo>
                  <a:pt x="701198" y="4256507"/>
                </a:lnTo>
                <a:lnTo>
                  <a:pt x="697159" y="4249642"/>
                </a:lnTo>
                <a:lnTo>
                  <a:pt x="692763" y="4318760"/>
                </a:lnTo>
                <a:close/>
              </a:path>
              <a:path w="2180179" h="6122813">
                <a:moveTo>
                  <a:pt x="691970" y="4242521"/>
                </a:moveTo>
                <a:lnTo>
                  <a:pt x="685727" y="4234733"/>
                </a:lnTo>
                <a:lnTo>
                  <a:pt x="686161" y="4307388"/>
                </a:lnTo>
                <a:lnTo>
                  <a:pt x="689455" y="4312493"/>
                </a:lnTo>
                <a:lnTo>
                  <a:pt x="692763" y="4318760"/>
                </a:lnTo>
                <a:lnTo>
                  <a:pt x="697159" y="4249642"/>
                </a:lnTo>
                <a:lnTo>
                  <a:pt x="691970" y="4242521"/>
                </a:lnTo>
                <a:close/>
              </a:path>
              <a:path w="2180179" h="6122813">
                <a:moveTo>
                  <a:pt x="685727" y="4234733"/>
                </a:moveTo>
                <a:lnTo>
                  <a:pt x="678529" y="4225867"/>
                </a:lnTo>
                <a:lnTo>
                  <a:pt x="679399" y="4300236"/>
                </a:lnTo>
                <a:lnTo>
                  <a:pt x="682687" y="4303229"/>
                </a:lnTo>
                <a:lnTo>
                  <a:pt x="686161" y="4307388"/>
                </a:lnTo>
                <a:lnTo>
                  <a:pt x="685727" y="4234733"/>
                </a:lnTo>
                <a:close/>
              </a:path>
              <a:path w="2180179" h="6122813">
                <a:moveTo>
                  <a:pt x="652196" y="4247227"/>
                </a:moveTo>
                <a:lnTo>
                  <a:pt x="659286" y="4262289"/>
                </a:lnTo>
                <a:lnTo>
                  <a:pt x="668206" y="4279893"/>
                </a:lnTo>
                <a:lnTo>
                  <a:pt x="679399" y="4300236"/>
                </a:lnTo>
                <a:lnTo>
                  <a:pt x="678529" y="4225867"/>
                </a:lnTo>
                <a:lnTo>
                  <a:pt x="670474" y="4215513"/>
                </a:lnTo>
                <a:lnTo>
                  <a:pt x="661661" y="4203261"/>
                </a:lnTo>
                <a:lnTo>
                  <a:pt x="652196" y="4247227"/>
                </a:lnTo>
                <a:close/>
              </a:path>
              <a:path w="2180179" h="6122813">
                <a:moveTo>
                  <a:pt x="637465" y="4215329"/>
                </a:moveTo>
                <a:lnTo>
                  <a:pt x="641729" y="4223944"/>
                </a:lnTo>
                <a:lnTo>
                  <a:pt x="646491" y="4234511"/>
                </a:lnTo>
                <a:lnTo>
                  <a:pt x="652196" y="4247227"/>
                </a:lnTo>
                <a:lnTo>
                  <a:pt x="661661" y="4203261"/>
                </a:lnTo>
                <a:lnTo>
                  <a:pt x="652186" y="4188700"/>
                </a:lnTo>
                <a:lnTo>
                  <a:pt x="642149" y="4171421"/>
                </a:lnTo>
                <a:lnTo>
                  <a:pt x="637465" y="4215329"/>
                </a:lnTo>
                <a:close/>
              </a:path>
              <a:path w="2180179" h="6122813">
                <a:moveTo>
                  <a:pt x="633256" y="4208469"/>
                </a:moveTo>
                <a:lnTo>
                  <a:pt x="637465" y="4215329"/>
                </a:lnTo>
                <a:lnTo>
                  <a:pt x="642149" y="4171421"/>
                </a:lnTo>
                <a:lnTo>
                  <a:pt x="631647" y="4151011"/>
                </a:lnTo>
                <a:lnTo>
                  <a:pt x="631343" y="4149696"/>
                </a:lnTo>
                <a:lnTo>
                  <a:pt x="629828" y="4144247"/>
                </a:lnTo>
                <a:lnTo>
                  <a:pt x="628658" y="4203169"/>
                </a:lnTo>
                <a:lnTo>
                  <a:pt x="633256" y="4208469"/>
                </a:lnTo>
                <a:close/>
              </a:path>
              <a:path w="2180179" h="6122813">
                <a:moveTo>
                  <a:pt x="629828" y="4144247"/>
                </a:moveTo>
                <a:lnTo>
                  <a:pt x="627904" y="4138873"/>
                </a:lnTo>
                <a:lnTo>
                  <a:pt x="625505" y="4133370"/>
                </a:lnTo>
                <a:lnTo>
                  <a:pt x="622567" y="4127533"/>
                </a:lnTo>
                <a:lnTo>
                  <a:pt x="619026" y="4121157"/>
                </a:lnTo>
                <a:lnTo>
                  <a:pt x="614816" y="4114038"/>
                </a:lnTo>
                <a:lnTo>
                  <a:pt x="622097" y="4198636"/>
                </a:lnTo>
                <a:lnTo>
                  <a:pt x="623226" y="4199230"/>
                </a:lnTo>
                <a:lnTo>
                  <a:pt x="628658" y="4203169"/>
                </a:lnTo>
                <a:lnTo>
                  <a:pt x="629828" y="4144247"/>
                </a:lnTo>
                <a:close/>
              </a:path>
              <a:path w="2180179" h="6122813">
                <a:moveTo>
                  <a:pt x="609872" y="4105971"/>
                </a:moveTo>
                <a:lnTo>
                  <a:pt x="604130" y="4096751"/>
                </a:lnTo>
                <a:lnTo>
                  <a:pt x="606495" y="4171684"/>
                </a:lnTo>
                <a:lnTo>
                  <a:pt x="622097" y="4198636"/>
                </a:lnTo>
                <a:lnTo>
                  <a:pt x="614816" y="4114038"/>
                </a:lnTo>
                <a:lnTo>
                  <a:pt x="609872" y="4105971"/>
                </a:lnTo>
                <a:close/>
              </a:path>
              <a:path w="2180179" h="6122813">
                <a:moveTo>
                  <a:pt x="597526" y="4086173"/>
                </a:moveTo>
                <a:lnTo>
                  <a:pt x="589993" y="4074033"/>
                </a:lnTo>
                <a:lnTo>
                  <a:pt x="592120" y="4146944"/>
                </a:lnTo>
                <a:lnTo>
                  <a:pt x="606495" y="4171684"/>
                </a:lnTo>
                <a:lnTo>
                  <a:pt x="604130" y="4096751"/>
                </a:lnTo>
                <a:lnTo>
                  <a:pt x="597526" y="4086173"/>
                </a:lnTo>
                <a:close/>
              </a:path>
              <a:path w="2180179" h="6122813">
                <a:moveTo>
                  <a:pt x="536482" y="4052176"/>
                </a:moveTo>
                <a:lnTo>
                  <a:pt x="545652" y="4067677"/>
                </a:lnTo>
                <a:lnTo>
                  <a:pt x="555738" y="4084783"/>
                </a:lnTo>
                <a:lnTo>
                  <a:pt x="566804" y="4103615"/>
                </a:lnTo>
                <a:lnTo>
                  <a:pt x="578910" y="4124295"/>
                </a:lnTo>
                <a:lnTo>
                  <a:pt x="592120" y="4146944"/>
                </a:lnTo>
                <a:lnTo>
                  <a:pt x="589993" y="4074033"/>
                </a:lnTo>
                <a:lnTo>
                  <a:pt x="581468" y="4060127"/>
                </a:lnTo>
                <a:lnTo>
                  <a:pt x="571885" y="4044248"/>
                </a:lnTo>
                <a:lnTo>
                  <a:pt x="561180" y="4026193"/>
                </a:lnTo>
                <a:lnTo>
                  <a:pt x="549288" y="4005758"/>
                </a:lnTo>
                <a:lnTo>
                  <a:pt x="536482" y="4052176"/>
                </a:lnTo>
                <a:close/>
              </a:path>
              <a:path w="2180179" h="6122813">
                <a:moveTo>
                  <a:pt x="536482" y="4052176"/>
                </a:moveTo>
                <a:lnTo>
                  <a:pt x="549288" y="4005758"/>
                </a:lnTo>
                <a:lnTo>
                  <a:pt x="536143" y="3982736"/>
                </a:lnTo>
                <a:lnTo>
                  <a:pt x="533290" y="3982001"/>
                </a:lnTo>
                <a:lnTo>
                  <a:pt x="530410" y="3980758"/>
                </a:lnTo>
                <a:lnTo>
                  <a:pt x="528167" y="4038159"/>
                </a:lnTo>
                <a:lnTo>
                  <a:pt x="536482" y="4052176"/>
                </a:lnTo>
                <a:close/>
              </a:path>
              <a:path w="2180179" h="6122813">
                <a:moveTo>
                  <a:pt x="528167" y="4038159"/>
                </a:moveTo>
                <a:lnTo>
                  <a:pt x="530410" y="3980758"/>
                </a:lnTo>
                <a:lnTo>
                  <a:pt x="527563" y="3978828"/>
                </a:lnTo>
                <a:lnTo>
                  <a:pt x="524588" y="3975987"/>
                </a:lnTo>
                <a:lnTo>
                  <a:pt x="521324" y="3972012"/>
                </a:lnTo>
                <a:lnTo>
                  <a:pt x="520645" y="4025504"/>
                </a:lnTo>
                <a:lnTo>
                  <a:pt x="528167" y="4038159"/>
                </a:lnTo>
                <a:close/>
              </a:path>
              <a:path w="2180179" h="6122813">
                <a:moveTo>
                  <a:pt x="517611" y="3966681"/>
                </a:moveTo>
                <a:lnTo>
                  <a:pt x="513287" y="3959769"/>
                </a:lnTo>
                <a:lnTo>
                  <a:pt x="513853" y="4014089"/>
                </a:lnTo>
                <a:lnTo>
                  <a:pt x="520645" y="4025504"/>
                </a:lnTo>
                <a:lnTo>
                  <a:pt x="521324" y="3972012"/>
                </a:lnTo>
                <a:lnTo>
                  <a:pt x="517611" y="3966681"/>
                </a:lnTo>
                <a:close/>
              </a:path>
              <a:path w="2180179" h="6122813">
                <a:moveTo>
                  <a:pt x="508193" y="3951054"/>
                </a:moveTo>
                <a:lnTo>
                  <a:pt x="502167" y="3940313"/>
                </a:lnTo>
                <a:lnTo>
                  <a:pt x="502214" y="3994496"/>
                </a:lnTo>
                <a:lnTo>
                  <a:pt x="507730" y="4003794"/>
                </a:lnTo>
                <a:lnTo>
                  <a:pt x="513853" y="4014089"/>
                </a:lnTo>
                <a:lnTo>
                  <a:pt x="513287" y="3959769"/>
                </a:lnTo>
                <a:lnTo>
                  <a:pt x="508193" y="3951054"/>
                </a:lnTo>
                <a:close/>
              </a:path>
              <a:path w="2180179" h="6122813">
                <a:moveTo>
                  <a:pt x="488682" y="3971376"/>
                </a:moveTo>
                <a:lnTo>
                  <a:pt x="492752" y="3978409"/>
                </a:lnTo>
                <a:lnTo>
                  <a:pt x="497241" y="3986075"/>
                </a:lnTo>
                <a:lnTo>
                  <a:pt x="502214" y="3994496"/>
                </a:lnTo>
                <a:lnTo>
                  <a:pt x="502167" y="3940313"/>
                </a:lnTo>
                <a:lnTo>
                  <a:pt x="495049" y="3927322"/>
                </a:lnTo>
                <a:lnTo>
                  <a:pt x="488682" y="3971376"/>
                </a:lnTo>
                <a:close/>
              </a:path>
              <a:path w="2180179" h="6122813">
                <a:moveTo>
                  <a:pt x="486679" y="3911858"/>
                </a:moveTo>
                <a:lnTo>
                  <a:pt x="476894" y="3893698"/>
                </a:lnTo>
                <a:lnTo>
                  <a:pt x="478374" y="3952863"/>
                </a:lnTo>
                <a:lnTo>
                  <a:pt x="481555" y="3958724"/>
                </a:lnTo>
                <a:lnTo>
                  <a:pt x="484971" y="3964855"/>
                </a:lnTo>
                <a:lnTo>
                  <a:pt x="488682" y="3971376"/>
                </a:lnTo>
                <a:lnTo>
                  <a:pt x="495049" y="3927322"/>
                </a:lnTo>
                <a:lnTo>
                  <a:pt x="486679" y="3911858"/>
                </a:lnTo>
                <a:close/>
              </a:path>
              <a:path w="2180179" h="6122813">
                <a:moveTo>
                  <a:pt x="443204" y="3889821"/>
                </a:moveTo>
                <a:lnTo>
                  <a:pt x="451290" y="3904221"/>
                </a:lnTo>
                <a:lnTo>
                  <a:pt x="460970" y="3921319"/>
                </a:lnTo>
                <a:lnTo>
                  <a:pt x="472465" y="3941461"/>
                </a:lnTo>
                <a:lnTo>
                  <a:pt x="475365" y="3947149"/>
                </a:lnTo>
                <a:lnTo>
                  <a:pt x="478374" y="3952863"/>
                </a:lnTo>
                <a:lnTo>
                  <a:pt x="476894" y="3893698"/>
                </a:lnTo>
                <a:lnTo>
                  <a:pt x="465535" y="3872619"/>
                </a:lnTo>
                <a:lnTo>
                  <a:pt x="452441" y="3848398"/>
                </a:lnTo>
                <a:lnTo>
                  <a:pt x="443204" y="3889821"/>
                </a:lnTo>
                <a:close/>
              </a:path>
              <a:path w="2180179" h="6122813">
                <a:moveTo>
                  <a:pt x="452441" y="3848398"/>
                </a:moveTo>
                <a:lnTo>
                  <a:pt x="437452" y="3820811"/>
                </a:lnTo>
                <a:lnTo>
                  <a:pt x="437240" y="3820755"/>
                </a:lnTo>
                <a:lnTo>
                  <a:pt x="434485" y="3819013"/>
                </a:lnTo>
                <a:lnTo>
                  <a:pt x="432655" y="3815685"/>
                </a:lnTo>
                <a:lnTo>
                  <a:pt x="436490" y="3877776"/>
                </a:lnTo>
                <a:lnTo>
                  <a:pt x="443204" y="3889821"/>
                </a:lnTo>
                <a:lnTo>
                  <a:pt x="452441" y="3848398"/>
                </a:lnTo>
                <a:close/>
              </a:path>
              <a:path w="2180179" h="6122813">
                <a:moveTo>
                  <a:pt x="431299" y="3810742"/>
                </a:moveTo>
                <a:lnTo>
                  <a:pt x="429965" y="3804156"/>
                </a:lnTo>
                <a:lnTo>
                  <a:pt x="430927" y="3867741"/>
                </a:lnTo>
                <a:lnTo>
                  <a:pt x="436490" y="3877776"/>
                </a:lnTo>
                <a:lnTo>
                  <a:pt x="432655" y="3815685"/>
                </a:lnTo>
                <a:lnTo>
                  <a:pt x="431299" y="3810742"/>
                </a:lnTo>
                <a:close/>
              </a:path>
              <a:path w="2180179" h="6122813">
                <a:moveTo>
                  <a:pt x="415163" y="3839861"/>
                </a:moveTo>
                <a:lnTo>
                  <a:pt x="415739" y="3840823"/>
                </a:lnTo>
                <a:lnTo>
                  <a:pt x="418920" y="3846258"/>
                </a:lnTo>
                <a:lnTo>
                  <a:pt x="422364" y="3852326"/>
                </a:lnTo>
                <a:lnTo>
                  <a:pt x="426292" y="3859373"/>
                </a:lnTo>
                <a:lnTo>
                  <a:pt x="430927" y="3867741"/>
                </a:lnTo>
                <a:lnTo>
                  <a:pt x="429965" y="3804156"/>
                </a:lnTo>
                <a:lnTo>
                  <a:pt x="428202" y="3795899"/>
                </a:lnTo>
                <a:lnTo>
                  <a:pt x="425558" y="3785942"/>
                </a:lnTo>
                <a:lnTo>
                  <a:pt x="421582" y="3774258"/>
                </a:lnTo>
                <a:lnTo>
                  <a:pt x="415822" y="3760819"/>
                </a:lnTo>
                <a:lnTo>
                  <a:pt x="415163" y="3839861"/>
                </a:lnTo>
                <a:close/>
              </a:path>
              <a:path w="2180179" h="6122813">
                <a:moveTo>
                  <a:pt x="383324" y="3709686"/>
                </a:moveTo>
                <a:lnTo>
                  <a:pt x="387149" y="3790154"/>
                </a:lnTo>
                <a:lnTo>
                  <a:pt x="400357" y="3813866"/>
                </a:lnTo>
                <a:lnTo>
                  <a:pt x="415163" y="3839861"/>
                </a:lnTo>
                <a:lnTo>
                  <a:pt x="415822" y="3760819"/>
                </a:lnTo>
                <a:lnTo>
                  <a:pt x="407827" y="3745596"/>
                </a:lnTo>
                <a:lnTo>
                  <a:pt x="397145" y="3728561"/>
                </a:lnTo>
                <a:lnTo>
                  <a:pt x="383324" y="3709686"/>
                </a:lnTo>
                <a:close/>
              </a:path>
              <a:path w="2180179" h="6122813">
                <a:moveTo>
                  <a:pt x="387149" y="3790154"/>
                </a:moveTo>
                <a:lnTo>
                  <a:pt x="383324" y="3709686"/>
                </a:lnTo>
                <a:lnTo>
                  <a:pt x="381304" y="3706626"/>
                </a:lnTo>
                <a:lnTo>
                  <a:pt x="378615" y="3702346"/>
                </a:lnTo>
                <a:lnTo>
                  <a:pt x="376811" y="3699367"/>
                </a:lnTo>
                <a:lnTo>
                  <a:pt x="375434" y="3768616"/>
                </a:lnTo>
                <a:lnTo>
                  <a:pt x="387149" y="3790154"/>
                </a:lnTo>
                <a:close/>
              </a:path>
              <a:path w="2180179" h="6122813">
                <a:moveTo>
                  <a:pt x="375434" y="3768616"/>
                </a:moveTo>
                <a:lnTo>
                  <a:pt x="376811" y="3699367"/>
                </a:lnTo>
                <a:lnTo>
                  <a:pt x="374589" y="3695627"/>
                </a:lnTo>
                <a:lnTo>
                  <a:pt x="371866" y="3690973"/>
                </a:lnTo>
                <a:lnTo>
                  <a:pt x="368557" y="3685251"/>
                </a:lnTo>
                <a:lnTo>
                  <a:pt x="365103" y="3749141"/>
                </a:lnTo>
                <a:lnTo>
                  <a:pt x="375434" y="3768616"/>
                </a:lnTo>
                <a:close/>
              </a:path>
              <a:path w="2180179" h="6122813">
                <a:moveTo>
                  <a:pt x="326210" y="3669502"/>
                </a:moveTo>
                <a:lnTo>
                  <a:pt x="330479" y="3678893"/>
                </a:lnTo>
                <a:lnTo>
                  <a:pt x="335490" y="3689691"/>
                </a:lnTo>
                <a:lnTo>
                  <a:pt x="341351" y="3702006"/>
                </a:lnTo>
                <a:lnTo>
                  <a:pt x="348169" y="3715946"/>
                </a:lnTo>
                <a:lnTo>
                  <a:pt x="356051" y="3731621"/>
                </a:lnTo>
                <a:lnTo>
                  <a:pt x="365103" y="3749141"/>
                </a:lnTo>
                <a:lnTo>
                  <a:pt x="368557" y="3685251"/>
                </a:lnTo>
                <a:lnTo>
                  <a:pt x="364581" y="3678311"/>
                </a:lnTo>
                <a:lnTo>
                  <a:pt x="359851" y="3669999"/>
                </a:lnTo>
                <a:lnTo>
                  <a:pt x="354287" y="3660163"/>
                </a:lnTo>
                <a:lnTo>
                  <a:pt x="347802" y="3648650"/>
                </a:lnTo>
                <a:lnTo>
                  <a:pt x="340316" y="3635309"/>
                </a:lnTo>
                <a:lnTo>
                  <a:pt x="331742" y="3619986"/>
                </a:lnTo>
                <a:lnTo>
                  <a:pt x="326210" y="3669502"/>
                </a:lnTo>
                <a:close/>
              </a:path>
              <a:path w="2180179" h="6122813">
                <a:moveTo>
                  <a:pt x="316790" y="3648672"/>
                </a:moveTo>
                <a:lnTo>
                  <a:pt x="319473" y="3654501"/>
                </a:lnTo>
                <a:lnTo>
                  <a:pt x="322577" y="3661408"/>
                </a:lnTo>
                <a:lnTo>
                  <a:pt x="326210" y="3669502"/>
                </a:lnTo>
                <a:lnTo>
                  <a:pt x="331742" y="3619986"/>
                </a:lnTo>
                <a:lnTo>
                  <a:pt x="321999" y="3602530"/>
                </a:lnTo>
                <a:lnTo>
                  <a:pt x="316790" y="3648672"/>
                </a:lnTo>
                <a:close/>
              </a:path>
              <a:path w="2180179" h="6122813">
                <a:moveTo>
                  <a:pt x="308134" y="3633947"/>
                </a:moveTo>
                <a:lnTo>
                  <a:pt x="310201" y="3636559"/>
                </a:lnTo>
                <a:lnTo>
                  <a:pt x="312261" y="3639811"/>
                </a:lnTo>
                <a:lnTo>
                  <a:pt x="314422" y="3643812"/>
                </a:lnTo>
                <a:lnTo>
                  <a:pt x="316790" y="3648672"/>
                </a:lnTo>
                <a:lnTo>
                  <a:pt x="321999" y="3602530"/>
                </a:lnTo>
                <a:lnTo>
                  <a:pt x="311002" y="3582788"/>
                </a:lnTo>
                <a:lnTo>
                  <a:pt x="308134" y="3633947"/>
                </a:lnTo>
                <a:close/>
              </a:path>
              <a:path w="2180179" h="6122813">
                <a:moveTo>
                  <a:pt x="273816" y="3578185"/>
                </a:moveTo>
                <a:lnTo>
                  <a:pt x="282817" y="3593746"/>
                </a:lnTo>
                <a:lnTo>
                  <a:pt x="292790" y="3611097"/>
                </a:lnTo>
                <a:lnTo>
                  <a:pt x="303733" y="3630311"/>
                </a:lnTo>
                <a:lnTo>
                  <a:pt x="308134" y="3633947"/>
                </a:lnTo>
                <a:lnTo>
                  <a:pt x="311002" y="3582788"/>
                </a:lnTo>
                <a:lnTo>
                  <a:pt x="298667" y="3560607"/>
                </a:lnTo>
                <a:lnTo>
                  <a:pt x="284913" y="3535836"/>
                </a:lnTo>
                <a:lnTo>
                  <a:pt x="273816" y="3578185"/>
                </a:lnTo>
                <a:close/>
              </a:path>
              <a:path w="2180179" h="6122813">
                <a:moveTo>
                  <a:pt x="269653" y="3508321"/>
                </a:moveTo>
                <a:lnTo>
                  <a:pt x="252806" y="3477911"/>
                </a:lnTo>
                <a:lnTo>
                  <a:pt x="258726" y="3552132"/>
                </a:lnTo>
                <a:lnTo>
                  <a:pt x="265785" y="3564338"/>
                </a:lnTo>
                <a:lnTo>
                  <a:pt x="273816" y="3578185"/>
                </a:lnTo>
                <a:lnTo>
                  <a:pt x="284913" y="3535836"/>
                </a:lnTo>
                <a:lnTo>
                  <a:pt x="269653" y="3508321"/>
                </a:lnTo>
                <a:close/>
              </a:path>
              <a:path w="2180179" h="6122813">
                <a:moveTo>
                  <a:pt x="237999" y="3513108"/>
                </a:moveTo>
                <a:lnTo>
                  <a:pt x="240201" y="3518227"/>
                </a:lnTo>
                <a:lnTo>
                  <a:pt x="243375" y="3524614"/>
                </a:lnTo>
                <a:lnTo>
                  <a:pt x="247521" y="3532344"/>
                </a:lnTo>
                <a:lnTo>
                  <a:pt x="252638" y="3541492"/>
                </a:lnTo>
                <a:lnTo>
                  <a:pt x="258726" y="3552132"/>
                </a:lnTo>
                <a:lnTo>
                  <a:pt x="252806" y="3477911"/>
                </a:lnTo>
                <a:lnTo>
                  <a:pt x="252527" y="3477489"/>
                </a:lnTo>
                <a:lnTo>
                  <a:pt x="246944" y="3467030"/>
                </a:lnTo>
                <a:lnTo>
                  <a:pt x="242297" y="3455205"/>
                </a:lnTo>
                <a:lnTo>
                  <a:pt x="237999" y="3513108"/>
                </a:lnTo>
                <a:close/>
              </a:path>
              <a:path w="2180179" h="6122813">
                <a:moveTo>
                  <a:pt x="237981" y="3442706"/>
                </a:moveTo>
                <a:lnTo>
                  <a:pt x="233391" y="3430222"/>
                </a:lnTo>
                <a:lnTo>
                  <a:pt x="236880" y="3509661"/>
                </a:lnTo>
                <a:lnTo>
                  <a:pt x="237999" y="3513108"/>
                </a:lnTo>
                <a:lnTo>
                  <a:pt x="242297" y="3455205"/>
                </a:lnTo>
                <a:lnTo>
                  <a:pt x="237981" y="3442706"/>
                </a:lnTo>
                <a:close/>
              </a:path>
              <a:path w="2180179" h="6122813">
                <a:moveTo>
                  <a:pt x="210379" y="3444362"/>
                </a:moveTo>
                <a:lnTo>
                  <a:pt x="217760" y="3463557"/>
                </a:lnTo>
                <a:lnTo>
                  <a:pt x="226536" y="3485266"/>
                </a:lnTo>
                <a:lnTo>
                  <a:pt x="236880" y="3509661"/>
                </a:lnTo>
                <a:lnTo>
                  <a:pt x="233391" y="3430222"/>
                </a:lnTo>
                <a:lnTo>
                  <a:pt x="227921" y="3418444"/>
                </a:lnTo>
                <a:lnTo>
                  <a:pt x="220967" y="3408061"/>
                </a:lnTo>
                <a:lnTo>
                  <a:pt x="210379" y="3444362"/>
                </a:lnTo>
                <a:close/>
              </a:path>
              <a:path w="2180179" h="6122813">
                <a:moveTo>
                  <a:pt x="188372" y="3380082"/>
                </a:moveTo>
                <a:lnTo>
                  <a:pt x="191361" y="3389284"/>
                </a:lnTo>
                <a:lnTo>
                  <a:pt x="194884" y="3400142"/>
                </a:lnTo>
                <a:lnTo>
                  <a:pt x="199113" y="3412826"/>
                </a:lnTo>
                <a:lnTo>
                  <a:pt x="204220" y="3427509"/>
                </a:lnTo>
                <a:lnTo>
                  <a:pt x="210379" y="3444362"/>
                </a:lnTo>
                <a:lnTo>
                  <a:pt x="220967" y="3408061"/>
                </a:lnTo>
                <a:lnTo>
                  <a:pt x="198679" y="3277886"/>
                </a:lnTo>
                <a:lnTo>
                  <a:pt x="193788" y="3202909"/>
                </a:lnTo>
                <a:lnTo>
                  <a:pt x="188372" y="3380082"/>
                </a:lnTo>
                <a:close/>
              </a:path>
              <a:path w="2180179" h="6122813">
                <a:moveTo>
                  <a:pt x="703526" y="2962519"/>
                </a:moveTo>
                <a:lnTo>
                  <a:pt x="705297" y="4026773"/>
                </a:lnTo>
                <a:lnTo>
                  <a:pt x="708001" y="4034854"/>
                </a:lnTo>
                <a:lnTo>
                  <a:pt x="707483" y="4039981"/>
                </a:lnTo>
                <a:lnTo>
                  <a:pt x="703377" y="4039401"/>
                </a:lnTo>
                <a:lnTo>
                  <a:pt x="695312" y="4030361"/>
                </a:lnTo>
                <a:lnTo>
                  <a:pt x="694216" y="4029867"/>
                </a:lnTo>
                <a:lnTo>
                  <a:pt x="698463" y="4157865"/>
                </a:lnTo>
                <a:lnTo>
                  <a:pt x="704967" y="4175794"/>
                </a:lnTo>
                <a:lnTo>
                  <a:pt x="712024" y="4195682"/>
                </a:lnTo>
                <a:lnTo>
                  <a:pt x="708495" y="2974232"/>
                </a:lnTo>
                <a:lnTo>
                  <a:pt x="703526" y="2962519"/>
                </a:lnTo>
                <a:close/>
              </a:path>
              <a:path w="2180179" h="6122813">
                <a:moveTo>
                  <a:pt x="701688" y="4020836"/>
                </a:moveTo>
                <a:lnTo>
                  <a:pt x="705297" y="4026773"/>
                </a:lnTo>
                <a:lnTo>
                  <a:pt x="701688" y="3836686"/>
                </a:lnTo>
                <a:lnTo>
                  <a:pt x="701519" y="3837375"/>
                </a:lnTo>
                <a:lnTo>
                  <a:pt x="700372" y="3843893"/>
                </a:lnTo>
                <a:lnTo>
                  <a:pt x="700015" y="3848544"/>
                </a:lnTo>
                <a:lnTo>
                  <a:pt x="699797" y="3851164"/>
                </a:lnTo>
                <a:lnTo>
                  <a:pt x="697181" y="3849639"/>
                </a:lnTo>
                <a:lnTo>
                  <a:pt x="693481" y="3845161"/>
                </a:lnTo>
                <a:lnTo>
                  <a:pt x="687320" y="3837983"/>
                </a:lnTo>
                <a:lnTo>
                  <a:pt x="687201" y="3988860"/>
                </a:lnTo>
                <a:lnTo>
                  <a:pt x="701688" y="4020836"/>
                </a:lnTo>
                <a:close/>
              </a:path>
              <a:path w="2180179" h="6122813">
                <a:moveTo>
                  <a:pt x="652455" y="3908340"/>
                </a:moveTo>
                <a:lnTo>
                  <a:pt x="662687" y="3932729"/>
                </a:lnTo>
                <a:lnTo>
                  <a:pt x="674235" y="3959530"/>
                </a:lnTo>
                <a:lnTo>
                  <a:pt x="687201" y="3988860"/>
                </a:lnTo>
                <a:lnTo>
                  <a:pt x="687320" y="3837983"/>
                </a:lnTo>
                <a:lnTo>
                  <a:pt x="678046" y="3827940"/>
                </a:lnTo>
                <a:lnTo>
                  <a:pt x="665010" y="3814863"/>
                </a:lnTo>
                <a:lnTo>
                  <a:pt x="652455" y="3908340"/>
                </a:lnTo>
                <a:close/>
              </a:path>
              <a:path w="2180179" h="6122813">
                <a:moveTo>
                  <a:pt x="665010" y="3814863"/>
                </a:moveTo>
                <a:lnTo>
                  <a:pt x="647560" y="3798586"/>
                </a:lnTo>
                <a:lnTo>
                  <a:pt x="644254" y="3792356"/>
                </a:lnTo>
                <a:lnTo>
                  <a:pt x="640963" y="3785985"/>
                </a:lnTo>
                <a:lnTo>
                  <a:pt x="637610" y="3779380"/>
                </a:lnTo>
                <a:lnTo>
                  <a:pt x="643437" y="3886246"/>
                </a:lnTo>
                <a:lnTo>
                  <a:pt x="652455" y="3908340"/>
                </a:lnTo>
                <a:lnTo>
                  <a:pt x="665010" y="3814863"/>
                </a:lnTo>
                <a:close/>
              </a:path>
              <a:path w="2180179" h="6122813">
                <a:moveTo>
                  <a:pt x="635528" y="3866331"/>
                </a:moveTo>
                <a:lnTo>
                  <a:pt x="643437" y="3886246"/>
                </a:lnTo>
                <a:lnTo>
                  <a:pt x="637610" y="3779380"/>
                </a:lnTo>
                <a:lnTo>
                  <a:pt x="634117" y="3772450"/>
                </a:lnTo>
                <a:lnTo>
                  <a:pt x="630403" y="3765100"/>
                </a:lnTo>
                <a:lnTo>
                  <a:pt x="628628" y="3848479"/>
                </a:lnTo>
                <a:lnTo>
                  <a:pt x="635528" y="3866331"/>
                </a:lnTo>
                <a:close/>
              </a:path>
              <a:path w="2180179" h="6122813">
                <a:moveTo>
                  <a:pt x="602635" y="3778134"/>
                </a:moveTo>
                <a:lnTo>
                  <a:pt x="605646" y="3786064"/>
                </a:lnTo>
                <a:lnTo>
                  <a:pt x="609048" y="3795356"/>
                </a:lnTo>
                <a:lnTo>
                  <a:pt x="612945" y="3806127"/>
                </a:lnTo>
                <a:lnTo>
                  <a:pt x="617439" y="3818493"/>
                </a:lnTo>
                <a:lnTo>
                  <a:pt x="622632" y="3832571"/>
                </a:lnTo>
                <a:lnTo>
                  <a:pt x="628628" y="3848479"/>
                </a:lnTo>
                <a:lnTo>
                  <a:pt x="630403" y="3765100"/>
                </a:lnTo>
                <a:lnTo>
                  <a:pt x="626391" y="3757238"/>
                </a:lnTo>
                <a:lnTo>
                  <a:pt x="622001" y="3748772"/>
                </a:lnTo>
                <a:lnTo>
                  <a:pt x="617156" y="3739607"/>
                </a:lnTo>
                <a:lnTo>
                  <a:pt x="611775" y="3729653"/>
                </a:lnTo>
                <a:lnTo>
                  <a:pt x="605781" y="3718814"/>
                </a:lnTo>
                <a:lnTo>
                  <a:pt x="602635" y="3778134"/>
                </a:lnTo>
                <a:close/>
              </a:path>
              <a:path w="2180179" h="6122813">
                <a:moveTo>
                  <a:pt x="594924" y="3761350"/>
                </a:moveTo>
                <a:lnTo>
                  <a:pt x="597377" y="3765894"/>
                </a:lnTo>
                <a:lnTo>
                  <a:pt x="599912" y="3771450"/>
                </a:lnTo>
                <a:lnTo>
                  <a:pt x="602635" y="3778134"/>
                </a:lnTo>
                <a:lnTo>
                  <a:pt x="605781" y="3718814"/>
                </a:lnTo>
                <a:lnTo>
                  <a:pt x="599094" y="3707000"/>
                </a:lnTo>
                <a:lnTo>
                  <a:pt x="594924" y="3761350"/>
                </a:lnTo>
                <a:close/>
              </a:path>
              <a:path w="2180179" h="6122813">
                <a:moveTo>
                  <a:pt x="587041" y="3752624"/>
                </a:moveTo>
                <a:lnTo>
                  <a:pt x="589859" y="3754832"/>
                </a:lnTo>
                <a:lnTo>
                  <a:pt x="592452" y="3757701"/>
                </a:lnTo>
                <a:lnTo>
                  <a:pt x="594924" y="3761350"/>
                </a:lnTo>
                <a:lnTo>
                  <a:pt x="599094" y="3707000"/>
                </a:lnTo>
                <a:lnTo>
                  <a:pt x="591636" y="3694116"/>
                </a:lnTo>
                <a:lnTo>
                  <a:pt x="587041" y="3752624"/>
                </a:lnTo>
                <a:close/>
              </a:path>
              <a:path w="2180179" h="6122813">
                <a:moveTo>
                  <a:pt x="583895" y="3750961"/>
                </a:moveTo>
                <a:lnTo>
                  <a:pt x="587041" y="3752624"/>
                </a:lnTo>
                <a:lnTo>
                  <a:pt x="591636" y="3694116"/>
                </a:lnTo>
                <a:lnTo>
                  <a:pt x="583328" y="3680070"/>
                </a:lnTo>
                <a:lnTo>
                  <a:pt x="574091" y="3664770"/>
                </a:lnTo>
                <a:lnTo>
                  <a:pt x="570869" y="3726170"/>
                </a:lnTo>
                <a:lnTo>
                  <a:pt x="583895" y="3750961"/>
                </a:lnTo>
                <a:close/>
              </a:path>
              <a:path w="2180179" h="6122813">
                <a:moveTo>
                  <a:pt x="531152" y="3651711"/>
                </a:moveTo>
                <a:lnTo>
                  <a:pt x="539399" y="3666972"/>
                </a:lnTo>
                <a:lnTo>
                  <a:pt x="548709" y="3684352"/>
                </a:lnTo>
                <a:lnTo>
                  <a:pt x="559169" y="3704025"/>
                </a:lnTo>
                <a:lnTo>
                  <a:pt x="570869" y="3726170"/>
                </a:lnTo>
                <a:lnTo>
                  <a:pt x="574091" y="3664770"/>
                </a:lnTo>
                <a:lnTo>
                  <a:pt x="563846" y="3648121"/>
                </a:lnTo>
                <a:lnTo>
                  <a:pt x="552516" y="3630032"/>
                </a:lnTo>
                <a:lnTo>
                  <a:pt x="540020" y="3610409"/>
                </a:lnTo>
                <a:lnTo>
                  <a:pt x="531152" y="3651711"/>
                </a:lnTo>
                <a:close/>
              </a:path>
              <a:path w="2180179" h="6122813">
                <a:moveTo>
                  <a:pt x="526280" y="3589160"/>
                </a:moveTo>
                <a:lnTo>
                  <a:pt x="511218" y="3566192"/>
                </a:lnTo>
                <a:lnTo>
                  <a:pt x="511897" y="3616873"/>
                </a:lnTo>
                <a:lnTo>
                  <a:pt x="517489" y="3626838"/>
                </a:lnTo>
                <a:lnTo>
                  <a:pt x="523878" y="3638392"/>
                </a:lnTo>
                <a:lnTo>
                  <a:pt x="531152" y="3651711"/>
                </a:lnTo>
                <a:lnTo>
                  <a:pt x="540020" y="3610409"/>
                </a:lnTo>
                <a:lnTo>
                  <a:pt x="526280" y="3589160"/>
                </a:lnTo>
                <a:close/>
              </a:path>
              <a:path w="2180179" h="6122813">
                <a:moveTo>
                  <a:pt x="511218" y="3566192"/>
                </a:moveTo>
                <a:lnTo>
                  <a:pt x="494754" y="3541411"/>
                </a:lnTo>
                <a:lnTo>
                  <a:pt x="495729" y="3589379"/>
                </a:lnTo>
                <a:lnTo>
                  <a:pt x="499018" y="3594751"/>
                </a:lnTo>
                <a:lnTo>
                  <a:pt x="502750" y="3601006"/>
                </a:lnTo>
                <a:lnTo>
                  <a:pt x="507014" y="3608322"/>
                </a:lnTo>
                <a:lnTo>
                  <a:pt x="511897" y="3616873"/>
                </a:lnTo>
                <a:lnTo>
                  <a:pt x="511218" y="3566192"/>
                </a:lnTo>
                <a:close/>
              </a:path>
              <a:path w="2180179" h="6122813">
                <a:moveTo>
                  <a:pt x="493697" y="3541073"/>
                </a:moveTo>
                <a:lnTo>
                  <a:pt x="489888" y="3537614"/>
                </a:lnTo>
                <a:lnTo>
                  <a:pt x="490125" y="3580582"/>
                </a:lnTo>
                <a:lnTo>
                  <a:pt x="492794" y="3584715"/>
                </a:lnTo>
                <a:lnTo>
                  <a:pt x="495729" y="3589379"/>
                </a:lnTo>
                <a:lnTo>
                  <a:pt x="494754" y="3541411"/>
                </a:lnTo>
                <a:lnTo>
                  <a:pt x="493697" y="3541073"/>
                </a:lnTo>
                <a:close/>
              </a:path>
              <a:path w="2180179" h="6122813">
                <a:moveTo>
                  <a:pt x="484421" y="3524861"/>
                </a:moveTo>
                <a:lnTo>
                  <a:pt x="485204" y="3573161"/>
                </a:lnTo>
                <a:lnTo>
                  <a:pt x="487634" y="3576804"/>
                </a:lnTo>
                <a:lnTo>
                  <a:pt x="490125" y="3580582"/>
                </a:lnTo>
                <a:lnTo>
                  <a:pt x="489888" y="3537614"/>
                </a:lnTo>
                <a:lnTo>
                  <a:pt x="488287" y="3534505"/>
                </a:lnTo>
                <a:lnTo>
                  <a:pt x="486550" y="3530298"/>
                </a:lnTo>
                <a:lnTo>
                  <a:pt x="484421" y="3524861"/>
                </a:lnTo>
                <a:close/>
              </a:path>
              <a:path w="2180179" h="6122813">
                <a:moveTo>
                  <a:pt x="485204" y="3573161"/>
                </a:moveTo>
                <a:lnTo>
                  <a:pt x="484421" y="3524861"/>
                </a:lnTo>
                <a:lnTo>
                  <a:pt x="481646" y="3518059"/>
                </a:lnTo>
                <a:lnTo>
                  <a:pt x="477970" y="3509760"/>
                </a:lnTo>
                <a:lnTo>
                  <a:pt x="473138" y="3499830"/>
                </a:lnTo>
                <a:lnTo>
                  <a:pt x="466896" y="3488136"/>
                </a:lnTo>
                <a:lnTo>
                  <a:pt x="464087" y="3537383"/>
                </a:lnTo>
                <a:lnTo>
                  <a:pt x="485204" y="3573161"/>
                </a:lnTo>
                <a:close/>
              </a:path>
              <a:path w="2180179" h="6122813">
                <a:moveTo>
                  <a:pt x="466896" y="3488136"/>
                </a:moveTo>
                <a:lnTo>
                  <a:pt x="458988" y="3474545"/>
                </a:lnTo>
                <a:lnTo>
                  <a:pt x="449161" y="3458922"/>
                </a:lnTo>
                <a:lnTo>
                  <a:pt x="437159" y="3441136"/>
                </a:lnTo>
                <a:lnTo>
                  <a:pt x="422728" y="3421051"/>
                </a:lnTo>
                <a:lnTo>
                  <a:pt x="405613" y="3398536"/>
                </a:lnTo>
                <a:lnTo>
                  <a:pt x="405182" y="3398101"/>
                </a:lnTo>
                <a:lnTo>
                  <a:pt x="410453" y="3450479"/>
                </a:lnTo>
                <a:lnTo>
                  <a:pt x="426771" y="3476256"/>
                </a:lnTo>
                <a:lnTo>
                  <a:pt x="444629" y="3505153"/>
                </a:lnTo>
                <a:lnTo>
                  <a:pt x="464087" y="3537383"/>
                </a:lnTo>
                <a:lnTo>
                  <a:pt x="466896" y="3488136"/>
                </a:lnTo>
                <a:close/>
              </a:path>
              <a:path w="2180179" h="6122813">
                <a:moveTo>
                  <a:pt x="405182" y="3398101"/>
                </a:moveTo>
                <a:lnTo>
                  <a:pt x="401765" y="3394228"/>
                </a:lnTo>
                <a:lnTo>
                  <a:pt x="398535" y="3389843"/>
                </a:lnTo>
                <a:lnTo>
                  <a:pt x="395265" y="3384787"/>
                </a:lnTo>
                <a:lnTo>
                  <a:pt x="391727" y="3378899"/>
                </a:lnTo>
                <a:lnTo>
                  <a:pt x="395616" y="3427607"/>
                </a:lnTo>
                <a:lnTo>
                  <a:pt x="410453" y="3450479"/>
                </a:lnTo>
                <a:lnTo>
                  <a:pt x="405182" y="3398101"/>
                </a:lnTo>
                <a:close/>
              </a:path>
              <a:path w="2180179" h="6122813">
                <a:moveTo>
                  <a:pt x="391727" y="3378899"/>
                </a:moveTo>
                <a:lnTo>
                  <a:pt x="387691" y="3372018"/>
                </a:lnTo>
                <a:lnTo>
                  <a:pt x="382930" y="3363984"/>
                </a:lnTo>
                <a:lnTo>
                  <a:pt x="377216" y="3354638"/>
                </a:lnTo>
                <a:lnTo>
                  <a:pt x="370319" y="3343818"/>
                </a:lnTo>
                <a:lnTo>
                  <a:pt x="382199" y="3407426"/>
                </a:lnTo>
                <a:lnTo>
                  <a:pt x="395616" y="3427607"/>
                </a:lnTo>
                <a:lnTo>
                  <a:pt x="391727" y="3378899"/>
                </a:lnTo>
                <a:close/>
              </a:path>
              <a:path w="2180179" h="6122813">
                <a:moveTo>
                  <a:pt x="341544" y="3349324"/>
                </a:moveTo>
                <a:lnTo>
                  <a:pt x="349875" y="3360885"/>
                </a:lnTo>
                <a:lnTo>
                  <a:pt x="359388" y="3374279"/>
                </a:lnTo>
                <a:lnTo>
                  <a:pt x="370143" y="3389722"/>
                </a:lnTo>
                <a:lnTo>
                  <a:pt x="382199" y="3407426"/>
                </a:lnTo>
                <a:lnTo>
                  <a:pt x="370319" y="3343818"/>
                </a:lnTo>
                <a:lnTo>
                  <a:pt x="362011" y="3331365"/>
                </a:lnTo>
                <a:lnTo>
                  <a:pt x="352065" y="3317118"/>
                </a:lnTo>
                <a:lnTo>
                  <a:pt x="341544" y="3349324"/>
                </a:lnTo>
                <a:close/>
              </a:path>
              <a:path w="2180179" h="6122813">
                <a:moveTo>
                  <a:pt x="340251" y="3300917"/>
                </a:moveTo>
                <a:lnTo>
                  <a:pt x="326342" y="3282602"/>
                </a:lnTo>
                <a:lnTo>
                  <a:pt x="328189" y="3330845"/>
                </a:lnTo>
                <a:lnTo>
                  <a:pt x="334336" y="3339382"/>
                </a:lnTo>
                <a:lnTo>
                  <a:pt x="341544" y="3349324"/>
                </a:lnTo>
                <a:lnTo>
                  <a:pt x="352065" y="3317118"/>
                </a:lnTo>
                <a:lnTo>
                  <a:pt x="340251" y="3300917"/>
                </a:lnTo>
                <a:close/>
              </a:path>
              <a:path w="2180179" h="6122813">
                <a:moveTo>
                  <a:pt x="326342" y="3282602"/>
                </a:moveTo>
                <a:lnTo>
                  <a:pt x="310109" y="3262011"/>
                </a:lnTo>
                <a:lnTo>
                  <a:pt x="310283" y="3297127"/>
                </a:lnTo>
                <a:lnTo>
                  <a:pt x="311307" y="3301734"/>
                </a:lnTo>
                <a:lnTo>
                  <a:pt x="313036" y="3306461"/>
                </a:lnTo>
                <a:lnTo>
                  <a:pt x="315529" y="3311521"/>
                </a:lnTo>
                <a:lnTo>
                  <a:pt x="318846" y="3317129"/>
                </a:lnTo>
                <a:lnTo>
                  <a:pt x="323046" y="3323499"/>
                </a:lnTo>
                <a:lnTo>
                  <a:pt x="328189" y="3330845"/>
                </a:lnTo>
                <a:lnTo>
                  <a:pt x="326342" y="3282602"/>
                </a:lnTo>
                <a:close/>
              </a:path>
              <a:path w="2180179" h="6122813">
                <a:moveTo>
                  <a:pt x="310109" y="3287411"/>
                </a:moveTo>
                <a:lnTo>
                  <a:pt x="309903" y="3292424"/>
                </a:lnTo>
                <a:lnTo>
                  <a:pt x="310283" y="3297127"/>
                </a:lnTo>
                <a:lnTo>
                  <a:pt x="310109" y="3262011"/>
                </a:lnTo>
                <a:lnTo>
                  <a:pt x="306814" y="3261548"/>
                </a:lnTo>
                <a:lnTo>
                  <a:pt x="303114" y="3259148"/>
                </a:lnTo>
                <a:lnTo>
                  <a:pt x="300123" y="3254673"/>
                </a:lnTo>
                <a:lnTo>
                  <a:pt x="297050" y="3248095"/>
                </a:lnTo>
                <a:lnTo>
                  <a:pt x="293105" y="3239385"/>
                </a:lnTo>
                <a:lnTo>
                  <a:pt x="292646" y="3261597"/>
                </a:lnTo>
                <a:lnTo>
                  <a:pt x="310109" y="3287411"/>
                </a:lnTo>
                <a:close/>
              </a:path>
              <a:path w="2180179" h="6122813">
                <a:moveTo>
                  <a:pt x="708535" y="1244302"/>
                </a:moveTo>
                <a:lnTo>
                  <a:pt x="708431" y="1236824"/>
                </a:lnTo>
                <a:lnTo>
                  <a:pt x="708103" y="1228640"/>
                </a:lnTo>
                <a:lnTo>
                  <a:pt x="707696" y="1379929"/>
                </a:lnTo>
                <a:lnTo>
                  <a:pt x="710263" y="1397305"/>
                </a:lnTo>
                <a:lnTo>
                  <a:pt x="708050" y="1258459"/>
                </a:lnTo>
                <a:lnTo>
                  <a:pt x="708410" y="1251403"/>
                </a:lnTo>
                <a:lnTo>
                  <a:pt x="708535" y="1244302"/>
                </a:lnTo>
                <a:close/>
              </a:path>
              <a:path w="2180179" h="6122813">
                <a:moveTo>
                  <a:pt x="707696" y="1379929"/>
                </a:moveTo>
                <a:lnTo>
                  <a:pt x="708103" y="1228640"/>
                </a:lnTo>
                <a:lnTo>
                  <a:pt x="707555" y="1219417"/>
                </a:lnTo>
                <a:lnTo>
                  <a:pt x="706792" y="1208824"/>
                </a:lnTo>
                <a:lnTo>
                  <a:pt x="705818" y="1196532"/>
                </a:lnTo>
                <a:lnTo>
                  <a:pt x="705124" y="1363920"/>
                </a:lnTo>
                <a:lnTo>
                  <a:pt x="707696" y="1379929"/>
                </a:lnTo>
                <a:close/>
              </a:path>
              <a:path w="2180179" h="6122813">
                <a:moveTo>
                  <a:pt x="705818" y="1196532"/>
                </a:moveTo>
                <a:lnTo>
                  <a:pt x="704639" y="1182208"/>
                </a:lnTo>
                <a:lnTo>
                  <a:pt x="703260" y="1165523"/>
                </a:lnTo>
                <a:lnTo>
                  <a:pt x="701685" y="1146144"/>
                </a:lnTo>
                <a:lnTo>
                  <a:pt x="699918" y="1123740"/>
                </a:lnTo>
                <a:lnTo>
                  <a:pt x="697966" y="1097982"/>
                </a:lnTo>
                <a:lnTo>
                  <a:pt x="700094" y="1335653"/>
                </a:lnTo>
                <a:lnTo>
                  <a:pt x="702579" y="1349190"/>
                </a:lnTo>
                <a:lnTo>
                  <a:pt x="705124" y="1363920"/>
                </a:lnTo>
                <a:lnTo>
                  <a:pt x="705818" y="1196532"/>
                </a:lnTo>
                <a:close/>
              </a:path>
              <a:path w="2180179" h="6122813">
                <a:moveTo>
                  <a:pt x="691412" y="1291721"/>
                </a:moveTo>
                <a:lnTo>
                  <a:pt x="693328" y="1301344"/>
                </a:lnTo>
                <a:lnTo>
                  <a:pt x="695436" y="1311816"/>
                </a:lnTo>
                <a:lnTo>
                  <a:pt x="697702" y="1323224"/>
                </a:lnTo>
                <a:lnTo>
                  <a:pt x="700094" y="1335653"/>
                </a:lnTo>
                <a:lnTo>
                  <a:pt x="697966" y="1097982"/>
                </a:lnTo>
                <a:lnTo>
                  <a:pt x="695831" y="1068537"/>
                </a:lnTo>
                <a:lnTo>
                  <a:pt x="693520" y="1035076"/>
                </a:lnTo>
                <a:lnTo>
                  <a:pt x="691412" y="1291721"/>
                </a:lnTo>
                <a:close/>
              </a:path>
              <a:path w="2180179" h="6122813">
                <a:moveTo>
                  <a:pt x="687143" y="1267086"/>
                </a:moveTo>
                <a:lnTo>
                  <a:pt x="688287" y="1274678"/>
                </a:lnTo>
                <a:lnTo>
                  <a:pt x="689721" y="1282861"/>
                </a:lnTo>
                <a:lnTo>
                  <a:pt x="691412" y="1291721"/>
                </a:lnTo>
                <a:lnTo>
                  <a:pt x="693520" y="1035076"/>
                </a:lnTo>
                <a:lnTo>
                  <a:pt x="691038" y="997266"/>
                </a:lnTo>
                <a:lnTo>
                  <a:pt x="688388" y="954777"/>
                </a:lnTo>
                <a:lnTo>
                  <a:pt x="687143" y="1267086"/>
                </a:lnTo>
                <a:close/>
              </a:path>
              <a:path w="2180179" h="6122813">
                <a:moveTo>
                  <a:pt x="688388" y="954777"/>
                </a:moveTo>
                <a:lnTo>
                  <a:pt x="685575" y="907278"/>
                </a:lnTo>
                <a:lnTo>
                  <a:pt x="685762" y="1248934"/>
                </a:lnTo>
                <a:lnTo>
                  <a:pt x="685858" y="1253332"/>
                </a:lnTo>
                <a:lnTo>
                  <a:pt x="686323" y="1260000"/>
                </a:lnTo>
                <a:lnTo>
                  <a:pt x="687143" y="1267086"/>
                </a:lnTo>
                <a:lnTo>
                  <a:pt x="688388" y="954777"/>
                </a:lnTo>
                <a:close/>
              </a:path>
              <a:path w="2180179" h="6122813">
                <a:moveTo>
                  <a:pt x="672248" y="717426"/>
                </a:moveTo>
                <a:lnTo>
                  <a:pt x="673336" y="1106389"/>
                </a:lnTo>
                <a:lnTo>
                  <a:pt x="675936" y="1137238"/>
                </a:lnTo>
                <a:lnTo>
                  <a:pt x="678861" y="1171156"/>
                </a:lnTo>
                <a:lnTo>
                  <a:pt x="682130" y="1208327"/>
                </a:lnTo>
                <a:lnTo>
                  <a:pt x="685762" y="1248934"/>
                </a:lnTo>
                <a:lnTo>
                  <a:pt x="685575" y="907278"/>
                </a:lnTo>
                <a:lnTo>
                  <a:pt x="682605" y="854437"/>
                </a:lnTo>
                <a:lnTo>
                  <a:pt x="679482" y="795925"/>
                </a:lnTo>
                <a:lnTo>
                  <a:pt x="676212" y="731409"/>
                </a:lnTo>
                <a:lnTo>
                  <a:pt x="674709" y="727126"/>
                </a:lnTo>
                <a:lnTo>
                  <a:pt x="672248" y="717426"/>
                </a:lnTo>
                <a:close/>
              </a:path>
              <a:path w="2180179" h="6122813">
                <a:moveTo>
                  <a:pt x="671186" y="708982"/>
                </a:moveTo>
                <a:lnTo>
                  <a:pt x="670491" y="700325"/>
                </a:lnTo>
                <a:lnTo>
                  <a:pt x="671041" y="1078427"/>
                </a:lnTo>
                <a:lnTo>
                  <a:pt x="673336" y="1106389"/>
                </a:lnTo>
                <a:lnTo>
                  <a:pt x="672248" y="717426"/>
                </a:lnTo>
                <a:lnTo>
                  <a:pt x="671186" y="708982"/>
                </a:lnTo>
                <a:close/>
              </a:path>
              <a:path w="2180179" h="6122813">
                <a:moveTo>
                  <a:pt x="669132" y="689986"/>
                </a:moveTo>
                <a:lnTo>
                  <a:pt x="666078" y="676496"/>
                </a:lnTo>
                <a:lnTo>
                  <a:pt x="667291" y="1030426"/>
                </a:lnTo>
                <a:lnTo>
                  <a:pt x="669032" y="1053167"/>
                </a:lnTo>
                <a:lnTo>
                  <a:pt x="671041" y="1078427"/>
                </a:lnTo>
                <a:lnTo>
                  <a:pt x="670491" y="700325"/>
                </a:lnTo>
                <a:lnTo>
                  <a:pt x="669132" y="689986"/>
                </a:lnTo>
                <a:close/>
              </a:path>
              <a:path w="2180179" h="6122813">
                <a:moveTo>
                  <a:pt x="666078" y="676496"/>
                </a:moveTo>
                <a:lnTo>
                  <a:pt x="660298" y="658384"/>
                </a:lnTo>
                <a:lnTo>
                  <a:pt x="660467" y="681918"/>
                </a:lnTo>
                <a:lnTo>
                  <a:pt x="660605" y="691613"/>
                </a:lnTo>
                <a:lnTo>
                  <a:pt x="660769" y="701570"/>
                </a:lnTo>
                <a:lnTo>
                  <a:pt x="660947" y="711844"/>
                </a:lnTo>
                <a:lnTo>
                  <a:pt x="661129" y="722494"/>
                </a:lnTo>
                <a:lnTo>
                  <a:pt x="661303" y="733576"/>
                </a:lnTo>
                <a:lnTo>
                  <a:pt x="661459" y="745146"/>
                </a:lnTo>
                <a:lnTo>
                  <a:pt x="661587" y="757261"/>
                </a:lnTo>
                <a:lnTo>
                  <a:pt x="661714" y="783355"/>
                </a:lnTo>
                <a:lnTo>
                  <a:pt x="661928" y="948097"/>
                </a:lnTo>
                <a:lnTo>
                  <a:pt x="662619" y="960991"/>
                </a:lnTo>
                <a:lnTo>
                  <a:pt x="663481" y="975487"/>
                </a:lnTo>
                <a:lnTo>
                  <a:pt x="664535" y="991770"/>
                </a:lnTo>
                <a:lnTo>
                  <a:pt x="665799" y="1010022"/>
                </a:lnTo>
                <a:lnTo>
                  <a:pt x="667291" y="1030426"/>
                </a:lnTo>
                <a:lnTo>
                  <a:pt x="666078" y="676496"/>
                </a:lnTo>
                <a:close/>
              </a:path>
              <a:path w="2180179" h="6122813">
                <a:moveTo>
                  <a:pt x="719487" y="2741206"/>
                </a:moveTo>
                <a:lnTo>
                  <a:pt x="721978" y="2749249"/>
                </a:lnTo>
                <a:lnTo>
                  <a:pt x="723585" y="2755101"/>
                </a:lnTo>
                <a:lnTo>
                  <a:pt x="724425" y="2759015"/>
                </a:lnTo>
                <a:lnTo>
                  <a:pt x="724275" y="2762038"/>
                </a:lnTo>
                <a:lnTo>
                  <a:pt x="721228" y="2758344"/>
                </a:lnTo>
                <a:lnTo>
                  <a:pt x="725272" y="2950364"/>
                </a:lnTo>
                <a:lnTo>
                  <a:pt x="725202" y="2603128"/>
                </a:lnTo>
                <a:lnTo>
                  <a:pt x="722376" y="2592880"/>
                </a:lnTo>
                <a:lnTo>
                  <a:pt x="719487" y="2741206"/>
                </a:lnTo>
                <a:close/>
              </a:path>
              <a:path w="2180179" h="6122813">
                <a:moveTo>
                  <a:pt x="705371" y="2697590"/>
                </a:moveTo>
                <a:lnTo>
                  <a:pt x="707444" y="2706650"/>
                </a:lnTo>
                <a:lnTo>
                  <a:pt x="711388" y="2717538"/>
                </a:lnTo>
                <a:lnTo>
                  <a:pt x="715996" y="2730719"/>
                </a:lnTo>
                <a:lnTo>
                  <a:pt x="719487" y="2741206"/>
                </a:lnTo>
                <a:lnTo>
                  <a:pt x="722376" y="2592880"/>
                </a:lnTo>
                <a:lnTo>
                  <a:pt x="718978" y="2580679"/>
                </a:lnTo>
                <a:lnTo>
                  <a:pt x="714953" y="2566331"/>
                </a:lnTo>
                <a:lnTo>
                  <a:pt x="710251" y="2549639"/>
                </a:lnTo>
                <a:lnTo>
                  <a:pt x="705371" y="2697590"/>
                </a:lnTo>
                <a:close/>
              </a:path>
              <a:path w="2180179" h="6122813">
                <a:moveTo>
                  <a:pt x="691621" y="2637113"/>
                </a:moveTo>
                <a:lnTo>
                  <a:pt x="695667" y="2654906"/>
                </a:lnTo>
                <a:lnTo>
                  <a:pt x="700231" y="2675010"/>
                </a:lnTo>
                <a:lnTo>
                  <a:pt x="705371" y="2697590"/>
                </a:lnTo>
                <a:lnTo>
                  <a:pt x="710251" y="2549639"/>
                </a:lnTo>
                <a:lnTo>
                  <a:pt x="704818" y="2530409"/>
                </a:lnTo>
                <a:lnTo>
                  <a:pt x="698602" y="2508445"/>
                </a:lnTo>
                <a:lnTo>
                  <a:pt x="691621" y="2637113"/>
                </a:lnTo>
                <a:close/>
              </a:path>
              <a:path w="2180179" h="6122813">
                <a:moveTo>
                  <a:pt x="691551" y="2483552"/>
                </a:moveTo>
                <a:lnTo>
                  <a:pt x="683611" y="2455535"/>
                </a:lnTo>
                <a:lnTo>
                  <a:pt x="684862" y="2607802"/>
                </a:lnTo>
                <a:lnTo>
                  <a:pt x="688039" y="2621467"/>
                </a:lnTo>
                <a:lnTo>
                  <a:pt x="691621" y="2637113"/>
                </a:lnTo>
                <a:lnTo>
                  <a:pt x="698602" y="2508445"/>
                </a:lnTo>
                <a:lnTo>
                  <a:pt x="691551" y="2483552"/>
                </a:lnTo>
                <a:close/>
              </a:path>
              <a:path w="2180179" h="6122813">
                <a:moveTo>
                  <a:pt x="683611" y="2455535"/>
                </a:moveTo>
                <a:lnTo>
                  <a:pt x="674730" y="2424199"/>
                </a:lnTo>
                <a:lnTo>
                  <a:pt x="675088" y="2569663"/>
                </a:lnTo>
                <a:lnTo>
                  <a:pt x="677204" y="2577049"/>
                </a:lnTo>
                <a:lnTo>
                  <a:pt x="679501" y="2585757"/>
                </a:lnTo>
                <a:lnTo>
                  <a:pt x="682035" y="2595954"/>
                </a:lnTo>
                <a:lnTo>
                  <a:pt x="684862" y="2607802"/>
                </a:lnTo>
                <a:lnTo>
                  <a:pt x="683611" y="2455535"/>
                </a:lnTo>
                <a:close/>
              </a:path>
              <a:path w="2180179" h="6122813">
                <a:moveTo>
                  <a:pt x="674730" y="2424199"/>
                </a:moveTo>
                <a:lnTo>
                  <a:pt x="664856" y="2389347"/>
                </a:lnTo>
                <a:lnTo>
                  <a:pt x="665243" y="2546806"/>
                </a:lnTo>
                <a:lnTo>
                  <a:pt x="667302" y="2550050"/>
                </a:lnTo>
                <a:lnTo>
                  <a:pt x="669259" y="2553793"/>
                </a:lnTo>
                <a:lnTo>
                  <a:pt x="671172" y="2558200"/>
                </a:lnTo>
                <a:lnTo>
                  <a:pt x="673096" y="2563435"/>
                </a:lnTo>
                <a:lnTo>
                  <a:pt x="675088" y="2569663"/>
                </a:lnTo>
                <a:lnTo>
                  <a:pt x="674730" y="2424199"/>
                </a:lnTo>
                <a:close/>
              </a:path>
              <a:path w="2180179" h="6122813">
                <a:moveTo>
                  <a:pt x="663486" y="2544461"/>
                </a:moveTo>
                <a:lnTo>
                  <a:pt x="665243" y="2546806"/>
                </a:lnTo>
                <a:lnTo>
                  <a:pt x="664856" y="2389347"/>
                </a:lnTo>
                <a:lnTo>
                  <a:pt x="653936" y="2350786"/>
                </a:lnTo>
                <a:lnTo>
                  <a:pt x="652489" y="2350697"/>
                </a:lnTo>
                <a:lnTo>
                  <a:pt x="649785" y="2349837"/>
                </a:lnTo>
                <a:lnTo>
                  <a:pt x="647517" y="2347945"/>
                </a:lnTo>
                <a:lnTo>
                  <a:pt x="645483" y="2344876"/>
                </a:lnTo>
                <a:lnTo>
                  <a:pt x="643961" y="2491699"/>
                </a:lnTo>
                <a:lnTo>
                  <a:pt x="663486" y="2544461"/>
                </a:lnTo>
                <a:close/>
              </a:path>
              <a:path w="2180179" h="6122813">
                <a:moveTo>
                  <a:pt x="643961" y="2491699"/>
                </a:moveTo>
                <a:lnTo>
                  <a:pt x="645483" y="2344876"/>
                </a:lnTo>
                <a:lnTo>
                  <a:pt x="643480" y="2340487"/>
                </a:lnTo>
                <a:lnTo>
                  <a:pt x="641307" y="2334631"/>
                </a:lnTo>
                <a:lnTo>
                  <a:pt x="638761" y="2327164"/>
                </a:lnTo>
                <a:lnTo>
                  <a:pt x="635639" y="2317941"/>
                </a:lnTo>
                <a:lnTo>
                  <a:pt x="631741" y="2306816"/>
                </a:lnTo>
                <a:lnTo>
                  <a:pt x="626863" y="2293646"/>
                </a:lnTo>
                <a:lnTo>
                  <a:pt x="626379" y="2443738"/>
                </a:lnTo>
                <a:lnTo>
                  <a:pt x="643961" y="2491699"/>
                </a:lnTo>
                <a:close/>
              </a:path>
              <a:path w="2180179" h="6122813">
                <a:moveTo>
                  <a:pt x="626863" y="2293646"/>
                </a:moveTo>
                <a:lnTo>
                  <a:pt x="620803" y="2278286"/>
                </a:lnTo>
                <a:lnTo>
                  <a:pt x="613360" y="2260589"/>
                </a:lnTo>
                <a:lnTo>
                  <a:pt x="604332" y="2240412"/>
                </a:lnTo>
                <a:lnTo>
                  <a:pt x="593515" y="2217609"/>
                </a:lnTo>
                <a:lnTo>
                  <a:pt x="580708" y="2192036"/>
                </a:lnTo>
                <a:lnTo>
                  <a:pt x="578648" y="2190714"/>
                </a:lnTo>
                <a:lnTo>
                  <a:pt x="584196" y="2326180"/>
                </a:lnTo>
                <a:lnTo>
                  <a:pt x="596606" y="2361226"/>
                </a:lnTo>
                <a:lnTo>
                  <a:pt x="610630" y="2400329"/>
                </a:lnTo>
                <a:lnTo>
                  <a:pt x="626379" y="2443738"/>
                </a:lnTo>
                <a:lnTo>
                  <a:pt x="626863" y="2293646"/>
                </a:lnTo>
                <a:close/>
              </a:path>
              <a:path w="2180179" h="6122813">
                <a:moveTo>
                  <a:pt x="575363" y="2187844"/>
                </a:moveTo>
                <a:lnTo>
                  <a:pt x="572454" y="2184240"/>
                </a:lnTo>
                <a:lnTo>
                  <a:pt x="573289" y="2294944"/>
                </a:lnTo>
                <a:lnTo>
                  <a:pt x="584196" y="2326180"/>
                </a:lnTo>
                <a:lnTo>
                  <a:pt x="578648" y="2190714"/>
                </a:lnTo>
                <a:lnTo>
                  <a:pt x="575363" y="2187844"/>
                </a:lnTo>
                <a:close/>
              </a:path>
              <a:path w="2180179" h="6122813">
                <a:moveTo>
                  <a:pt x="573289" y="2294944"/>
                </a:moveTo>
                <a:lnTo>
                  <a:pt x="572454" y="2184240"/>
                </a:lnTo>
                <a:lnTo>
                  <a:pt x="569804" y="2179829"/>
                </a:lnTo>
                <a:lnTo>
                  <a:pt x="567297" y="2174538"/>
                </a:lnTo>
                <a:lnTo>
                  <a:pt x="564816" y="2168292"/>
                </a:lnTo>
                <a:lnTo>
                  <a:pt x="563778" y="2267271"/>
                </a:lnTo>
                <a:lnTo>
                  <a:pt x="573289" y="2294944"/>
                </a:lnTo>
                <a:close/>
              </a:path>
              <a:path w="2180179" h="6122813">
                <a:moveTo>
                  <a:pt x="563778" y="2267271"/>
                </a:moveTo>
                <a:lnTo>
                  <a:pt x="564816" y="2168292"/>
                </a:lnTo>
                <a:lnTo>
                  <a:pt x="562245" y="2161018"/>
                </a:lnTo>
                <a:lnTo>
                  <a:pt x="559469" y="2152642"/>
                </a:lnTo>
                <a:lnTo>
                  <a:pt x="556369" y="2143089"/>
                </a:lnTo>
                <a:lnTo>
                  <a:pt x="555551" y="2242912"/>
                </a:lnTo>
                <a:lnTo>
                  <a:pt x="563778" y="2267271"/>
                </a:lnTo>
                <a:close/>
              </a:path>
              <a:path w="2180179" h="6122813">
                <a:moveTo>
                  <a:pt x="533291" y="2173672"/>
                </a:moveTo>
                <a:lnTo>
                  <a:pt x="537478" y="2187248"/>
                </a:lnTo>
                <a:lnTo>
                  <a:pt x="542511" y="2203149"/>
                </a:lnTo>
                <a:lnTo>
                  <a:pt x="548498" y="2221621"/>
                </a:lnTo>
                <a:lnTo>
                  <a:pt x="555551" y="2242912"/>
                </a:lnTo>
                <a:lnTo>
                  <a:pt x="556369" y="2143089"/>
                </a:lnTo>
                <a:lnTo>
                  <a:pt x="552831" y="2132287"/>
                </a:lnTo>
                <a:lnTo>
                  <a:pt x="548737" y="2120161"/>
                </a:lnTo>
                <a:lnTo>
                  <a:pt x="543971" y="2106637"/>
                </a:lnTo>
                <a:lnTo>
                  <a:pt x="538417" y="2091642"/>
                </a:lnTo>
                <a:lnTo>
                  <a:pt x="533291" y="2173672"/>
                </a:lnTo>
                <a:close/>
              </a:path>
              <a:path w="2180179" h="6122813">
                <a:moveTo>
                  <a:pt x="531959" y="2075102"/>
                </a:moveTo>
                <a:lnTo>
                  <a:pt x="524480" y="2056943"/>
                </a:lnTo>
                <a:lnTo>
                  <a:pt x="524703" y="2144411"/>
                </a:lnTo>
                <a:lnTo>
                  <a:pt x="527013" y="2152501"/>
                </a:lnTo>
                <a:lnTo>
                  <a:pt x="529839" y="2162172"/>
                </a:lnTo>
                <a:lnTo>
                  <a:pt x="533291" y="2173672"/>
                </a:lnTo>
                <a:lnTo>
                  <a:pt x="538417" y="2091642"/>
                </a:lnTo>
                <a:lnTo>
                  <a:pt x="531959" y="2075102"/>
                </a:lnTo>
                <a:close/>
              </a:path>
              <a:path w="2180179" h="6122813">
                <a:moveTo>
                  <a:pt x="524480" y="2056943"/>
                </a:moveTo>
                <a:lnTo>
                  <a:pt x="515864" y="2037090"/>
                </a:lnTo>
                <a:lnTo>
                  <a:pt x="517042" y="2119011"/>
                </a:lnTo>
                <a:lnTo>
                  <a:pt x="518422" y="2122910"/>
                </a:lnTo>
                <a:lnTo>
                  <a:pt x="519768" y="2127152"/>
                </a:lnTo>
                <a:lnTo>
                  <a:pt x="521190" y="2131984"/>
                </a:lnTo>
                <a:lnTo>
                  <a:pt x="522798" y="2137655"/>
                </a:lnTo>
                <a:lnTo>
                  <a:pt x="524703" y="2144411"/>
                </a:lnTo>
                <a:lnTo>
                  <a:pt x="524480" y="2056943"/>
                </a:lnTo>
                <a:close/>
              </a:path>
              <a:path w="2180179" h="6122813">
                <a:moveTo>
                  <a:pt x="517042" y="2119011"/>
                </a:moveTo>
                <a:lnTo>
                  <a:pt x="515864" y="2037090"/>
                </a:lnTo>
                <a:lnTo>
                  <a:pt x="505994" y="2015471"/>
                </a:lnTo>
                <a:lnTo>
                  <a:pt x="494754" y="1992011"/>
                </a:lnTo>
                <a:lnTo>
                  <a:pt x="491913" y="1992533"/>
                </a:lnTo>
                <a:lnTo>
                  <a:pt x="496651" y="2078405"/>
                </a:lnTo>
                <a:lnTo>
                  <a:pt x="506074" y="2097143"/>
                </a:lnTo>
                <a:lnTo>
                  <a:pt x="517042" y="2119011"/>
                </a:lnTo>
                <a:close/>
              </a:path>
              <a:path w="2180179" h="6122813">
                <a:moveTo>
                  <a:pt x="488592" y="2062488"/>
                </a:moveTo>
                <a:lnTo>
                  <a:pt x="496651" y="2078405"/>
                </a:lnTo>
                <a:lnTo>
                  <a:pt x="491913" y="1992533"/>
                </a:lnTo>
                <a:lnTo>
                  <a:pt x="488078" y="1992751"/>
                </a:lnTo>
                <a:lnTo>
                  <a:pt x="484755" y="1992201"/>
                </a:lnTo>
                <a:lnTo>
                  <a:pt x="481787" y="1990814"/>
                </a:lnTo>
                <a:lnTo>
                  <a:pt x="481718" y="2049080"/>
                </a:lnTo>
                <a:lnTo>
                  <a:pt x="488592" y="2062488"/>
                </a:lnTo>
                <a:close/>
              </a:path>
              <a:path w="2180179" h="6122813">
                <a:moveTo>
                  <a:pt x="481787" y="1990814"/>
                </a:moveTo>
                <a:lnTo>
                  <a:pt x="479019" y="1988523"/>
                </a:lnTo>
                <a:lnTo>
                  <a:pt x="476293" y="1985261"/>
                </a:lnTo>
                <a:lnTo>
                  <a:pt x="473454" y="1980960"/>
                </a:lnTo>
                <a:lnTo>
                  <a:pt x="470346" y="1975553"/>
                </a:lnTo>
                <a:lnTo>
                  <a:pt x="466814" y="1968972"/>
                </a:lnTo>
                <a:lnTo>
                  <a:pt x="470801" y="2028549"/>
                </a:lnTo>
                <a:lnTo>
                  <a:pt x="475847" y="2037871"/>
                </a:lnTo>
                <a:lnTo>
                  <a:pt x="481718" y="2049080"/>
                </a:lnTo>
                <a:lnTo>
                  <a:pt x="481787" y="1990814"/>
                </a:lnTo>
                <a:close/>
              </a:path>
              <a:path w="2180179" h="6122813">
                <a:moveTo>
                  <a:pt x="458797" y="2008805"/>
                </a:moveTo>
                <a:lnTo>
                  <a:pt x="462456" y="2014327"/>
                </a:lnTo>
                <a:lnTo>
                  <a:pt x="466397" y="2020805"/>
                </a:lnTo>
                <a:lnTo>
                  <a:pt x="470801" y="2028549"/>
                </a:lnTo>
                <a:lnTo>
                  <a:pt x="466814" y="1968972"/>
                </a:lnTo>
                <a:lnTo>
                  <a:pt x="462700" y="1961149"/>
                </a:lnTo>
                <a:lnTo>
                  <a:pt x="458797" y="2008805"/>
                </a:lnTo>
                <a:close/>
              </a:path>
              <a:path w="2180179" h="6122813">
                <a:moveTo>
                  <a:pt x="457848" y="1952018"/>
                </a:moveTo>
                <a:lnTo>
                  <a:pt x="452104" y="1941510"/>
                </a:lnTo>
                <a:lnTo>
                  <a:pt x="453365" y="2001536"/>
                </a:lnTo>
                <a:lnTo>
                  <a:pt x="455240" y="2003928"/>
                </a:lnTo>
                <a:lnTo>
                  <a:pt x="458797" y="2008805"/>
                </a:lnTo>
                <a:lnTo>
                  <a:pt x="462700" y="1961149"/>
                </a:lnTo>
                <a:lnTo>
                  <a:pt x="457848" y="1952018"/>
                </a:lnTo>
                <a:close/>
              </a:path>
              <a:path w="2180179" h="6122813">
                <a:moveTo>
                  <a:pt x="445310" y="1929558"/>
                </a:moveTo>
                <a:lnTo>
                  <a:pt x="437311" y="1916094"/>
                </a:lnTo>
                <a:lnTo>
                  <a:pt x="437471" y="1975591"/>
                </a:lnTo>
                <a:lnTo>
                  <a:pt x="453365" y="2001536"/>
                </a:lnTo>
                <a:lnTo>
                  <a:pt x="452104" y="1941510"/>
                </a:lnTo>
                <a:lnTo>
                  <a:pt x="445310" y="1929558"/>
                </a:lnTo>
                <a:close/>
              </a:path>
              <a:path w="2180179" h="6122813">
                <a:moveTo>
                  <a:pt x="392133" y="1895549"/>
                </a:moveTo>
                <a:lnTo>
                  <a:pt x="401032" y="1912241"/>
                </a:lnTo>
                <a:lnTo>
                  <a:pt x="411455" y="1931064"/>
                </a:lnTo>
                <a:lnTo>
                  <a:pt x="423551" y="1952140"/>
                </a:lnTo>
                <a:lnTo>
                  <a:pt x="437471" y="1975591"/>
                </a:lnTo>
                <a:lnTo>
                  <a:pt x="437311" y="1916094"/>
                </a:lnTo>
                <a:lnTo>
                  <a:pt x="427951" y="1901051"/>
                </a:lnTo>
                <a:lnTo>
                  <a:pt x="417073" y="1884361"/>
                </a:lnTo>
                <a:lnTo>
                  <a:pt x="404521" y="1865957"/>
                </a:lnTo>
                <a:lnTo>
                  <a:pt x="392133" y="1895549"/>
                </a:lnTo>
                <a:close/>
              </a:path>
              <a:path w="2180179" h="6122813">
                <a:moveTo>
                  <a:pt x="390140" y="1845771"/>
                </a:moveTo>
                <a:lnTo>
                  <a:pt x="373774" y="1823736"/>
                </a:lnTo>
                <a:lnTo>
                  <a:pt x="378305" y="1868077"/>
                </a:lnTo>
                <a:lnTo>
                  <a:pt x="384607" y="1880868"/>
                </a:lnTo>
                <a:lnTo>
                  <a:pt x="392133" y="1895549"/>
                </a:lnTo>
                <a:lnTo>
                  <a:pt x="404521" y="1865957"/>
                </a:lnTo>
                <a:lnTo>
                  <a:pt x="390140" y="1845771"/>
                </a:lnTo>
                <a:close/>
              </a:path>
              <a:path w="2180179" h="6122813">
                <a:moveTo>
                  <a:pt x="362334" y="1833386"/>
                </a:moveTo>
                <a:lnTo>
                  <a:pt x="365242" y="1839830"/>
                </a:lnTo>
                <a:lnTo>
                  <a:pt x="368773" y="1847679"/>
                </a:lnTo>
                <a:lnTo>
                  <a:pt x="373077" y="1857054"/>
                </a:lnTo>
                <a:lnTo>
                  <a:pt x="378305" y="1868077"/>
                </a:lnTo>
                <a:lnTo>
                  <a:pt x="373774" y="1823736"/>
                </a:lnTo>
                <a:lnTo>
                  <a:pt x="373015" y="1821384"/>
                </a:lnTo>
                <a:lnTo>
                  <a:pt x="365973" y="1812781"/>
                </a:lnTo>
                <a:lnTo>
                  <a:pt x="362334" y="1833386"/>
                </a:lnTo>
                <a:close/>
              </a:path>
              <a:path w="2180179" h="6122813">
                <a:moveTo>
                  <a:pt x="351901" y="1818004"/>
                </a:moveTo>
                <a:lnTo>
                  <a:pt x="355854" y="1821273"/>
                </a:lnTo>
                <a:lnTo>
                  <a:pt x="357790" y="1824229"/>
                </a:lnTo>
                <a:lnTo>
                  <a:pt x="359900" y="1828226"/>
                </a:lnTo>
                <a:lnTo>
                  <a:pt x="362334" y="1833386"/>
                </a:lnTo>
                <a:lnTo>
                  <a:pt x="365973" y="1812781"/>
                </a:lnTo>
                <a:lnTo>
                  <a:pt x="356382" y="1810676"/>
                </a:lnTo>
                <a:lnTo>
                  <a:pt x="351901" y="1818004"/>
                </a:lnTo>
                <a:close/>
              </a:path>
              <a:path w="2180179" h="6122813">
                <a:moveTo>
                  <a:pt x="733514" y="2982611"/>
                </a:moveTo>
                <a:lnTo>
                  <a:pt x="731805" y="2985650"/>
                </a:lnTo>
                <a:lnTo>
                  <a:pt x="736702" y="4268486"/>
                </a:lnTo>
                <a:lnTo>
                  <a:pt x="733514" y="2639711"/>
                </a:lnTo>
                <a:lnTo>
                  <a:pt x="727507" y="2611619"/>
                </a:lnTo>
                <a:lnTo>
                  <a:pt x="725272" y="2950364"/>
                </a:lnTo>
                <a:lnTo>
                  <a:pt x="733514" y="2982611"/>
                </a:lnTo>
                <a:close/>
              </a:path>
              <a:path w="2180179" h="6122813">
                <a:moveTo>
                  <a:pt x="721228" y="2758344"/>
                </a:moveTo>
                <a:lnTo>
                  <a:pt x="719927" y="2755929"/>
                </a:lnTo>
                <a:lnTo>
                  <a:pt x="718679" y="2753342"/>
                </a:lnTo>
                <a:lnTo>
                  <a:pt x="717601" y="2750836"/>
                </a:lnTo>
                <a:lnTo>
                  <a:pt x="711142" y="2722811"/>
                </a:lnTo>
                <a:lnTo>
                  <a:pt x="717721" y="2921134"/>
                </a:lnTo>
                <a:lnTo>
                  <a:pt x="725272" y="2950364"/>
                </a:lnTo>
                <a:lnTo>
                  <a:pt x="721228" y="2758344"/>
                </a:lnTo>
                <a:close/>
              </a:path>
              <a:path w="2180179" h="6122813">
                <a:moveTo>
                  <a:pt x="710833" y="2894747"/>
                </a:moveTo>
                <a:lnTo>
                  <a:pt x="717721" y="2921134"/>
                </a:lnTo>
                <a:lnTo>
                  <a:pt x="711142" y="2722811"/>
                </a:lnTo>
                <a:lnTo>
                  <a:pt x="707444" y="2706650"/>
                </a:lnTo>
                <a:lnTo>
                  <a:pt x="705545" y="2701408"/>
                </a:lnTo>
                <a:lnTo>
                  <a:pt x="704583" y="2871029"/>
                </a:lnTo>
                <a:lnTo>
                  <a:pt x="710833" y="2894747"/>
                </a:lnTo>
                <a:close/>
              </a:path>
              <a:path w="2180179" h="6122813">
                <a:moveTo>
                  <a:pt x="685431" y="2799376"/>
                </a:moveTo>
                <a:lnTo>
                  <a:pt x="689394" y="2814154"/>
                </a:lnTo>
                <a:lnTo>
                  <a:pt x="693889" y="2830907"/>
                </a:lnTo>
                <a:lnTo>
                  <a:pt x="698944" y="2849807"/>
                </a:lnTo>
                <a:lnTo>
                  <a:pt x="704583" y="2871029"/>
                </a:lnTo>
                <a:lnTo>
                  <a:pt x="705545" y="2701408"/>
                </a:lnTo>
                <a:lnTo>
                  <a:pt x="698350" y="2682078"/>
                </a:lnTo>
                <a:lnTo>
                  <a:pt x="689687" y="2659295"/>
                </a:lnTo>
                <a:lnTo>
                  <a:pt x="685431" y="2799376"/>
                </a:lnTo>
                <a:close/>
              </a:path>
              <a:path w="2180179" h="6122813">
                <a:moveTo>
                  <a:pt x="676475" y="2765146"/>
                </a:moveTo>
                <a:lnTo>
                  <a:pt x="678998" y="2775046"/>
                </a:lnTo>
                <a:lnTo>
                  <a:pt x="681974" y="2786397"/>
                </a:lnTo>
                <a:lnTo>
                  <a:pt x="685431" y="2799376"/>
                </a:lnTo>
                <a:lnTo>
                  <a:pt x="689687" y="2659295"/>
                </a:lnTo>
                <a:lnTo>
                  <a:pt x="679439" y="2632806"/>
                </a:lnTo>
                <a:lnTo>
                  <a:pt x="676475" y="2765146"/>
                </a:lnTo>
                <a:close/>
              </a:path>
              <a:path w="2180179" h="6122813">
                <a:moveTo>
                  <a:pt x="679439" y="2632806"/>
                </a:moveTo>
                <a:lnTo>
                  <a:pt x="667488" y="2602361"/>
                </a:lnTo>
                <a:lnTo>
                  <a:pt x="669849" y="2712736"/>
                </a:lnTo>
                <a:lnTo>
                  <a:pt x="670394" y="2736598"/>
                </a:lnTo>
                <a:lnTo>
                  <a:pt x="671365" y="2742426"/>
                </a:lnTo>
                <a:lnTo>
                  <a:pt x="672684" y="2749010"/>
                </a:lnTo>
                <a:lnTo>
                  <a:pt x="674379" y="2756526"/>
                </a:lnTo>
                <a:lnTo>
                  <a:pt x="676475" y="2765146"/>
                </a:lnTo>
                <a:lnTo>
                  <a:pt x="679439" y="2632806"/>
                </a:lnTo>
                <a:close/>
              </a:path>
              <a:path w="2180179" h="6122813">
                <a:moveTo>
                  <a:pt x="653717" y="2567705"/>
                </a:moveTo>
                <a:lnTo>
                  <a:pt x="638010" y="2528586"/>
                </a:lnTo>
                <a:lnTo>
                  <a:pt x="650346" y="2666291"/>
                </a:lnTo>
                <a:lnTo>
                  <a:pt x="669849" y="2712736"/>
                </a:lnTo>
                <a:lnTo>
                  <a:pt x="667488" y="2602361"/>
                </a:lnTo>
                <a:lnTo>
                  <a:pt x="653717" y="2567705"/>
                </a:lnTo>
                <a:close/>
              </a:path>
              <a:path w="2180179" h="6122813">
                <a:moveTo>
                  <a:pt x="650346" y="2666291"/>
                </a:moveTo>
                <a:lnTo>
                  <a:pt x="638010" y="2528586"/>
                </a:lnTo>
                <a:lnTo>
                  <a:pt x="636975" y="2524819"/>
                </a:lnTo>
                <a:lnTo>
                  <a:pt x="635741" y="2521020"/>
                </a:lnTo>
                <a:lnTo>
                  <a:pt x="634255" y="2517017"/>
                </a:lnTo>
                <a:lnTo>
                  <a:pt x="632831" y="2623970"/>
                </a:lnTo>
                <a:lnTo>
                  <a:pt x="650346" y="2666291"/>
                </a:lnTo>
                <a:close/>
              </a:path>
              <a:path w="2180179" h="6122813">
                <a:moveTo>
                  <a:pt x="632831" y="2623970"/>
                </a:moveTo>
                <a:lnTo>
                  <a:pt x="634255" y="2517017"/>
                </a:lnTo>
                <a:lnTo>
                  <a:pt x="632460" y="2512635"/>
                </a:lnTo>
                <a:lnTo>
                  <a:pt x="630303" y="2507701"/>
                </a:lnTo>
                <a:lnTo>
                  <a:pt x="627728" y="2502040"/>
                </a:lnTo>
                <a:lnTo>
                  <a:pt x="624680" y="2495479"/>
                </a:lnTo>
                <a:lnTo>
                  <a:pt x="621104" y="2487845"/>
                </a:lnTo>
                <a:lnTo>
                  <a:pt x="617187" y="2585563"/>
                </a:lnTo>
                <a:lnTo>
                  <a:pt x="632831" y="2623970"/>
                </a:lnTo>
                <a:close/>
              </a:path>
              <a:path w="2180179" h="6122813">
                <a:moveTo>
                  <a:pt x="617187" y="2585563"/>
                </a:moveTo>
                <a:lnTo>
                  <a:pt x="621104" y="2487845"/>
                </a:lnTo>
                <a:lnTo>
                  <a:pt x="616946" y="2478962"/>
                </a:lnTo>
                <a:lnTo>
                  <a:pt x="612150" y="2468658"/>
                </a:lnTo>
                <a:lnTo>
                  <a:pt x="606661" y="2456759"/>
                </a:lnTo>
                <a:lnTo>
                  <a:pt x="603300" y="2550862"/>
                </a:lnTo>
                <a:lnTo>
                  <a:pt x="617187" y="2585563"/>
                </a:lnTo>
                <a:close/>
              </a:path>
              <a:path w="2180179" h="6122813">
                <a:moveTo>
                  <a:pt x="556217" y="2425600"/>
                </a:moveTo>
                <a:lnTo>
                  <a:pt x="563035" y="2444919"/>
                </a:lnTo>
                <a:lnTo>
                  <a:pt x="571039" y="2466894"/>
                </a:lnTo>
                <a:lnTo>
                  <a:pt x="580341" y="2491737"/>
                </a:lnTo>
                <a:lnTo>
                  <a:pt x="591056" y="2519657"/>
                </a:lnTo>
                <a:lnTo>
                  <a:pt x="603300" y="2550862"/>
                </a:lnTo>
                <a:lnTo>
                  <a:pt x="606661" y="2456759"/>
                </a:lnTo>
                <a:lnTo>
                  <a:pt x="600425" y="2443090"/>
                </a:lnTo>
                <a:lnTo>
                  <a:pt x="593387" y="2427478"/>
                </a:lnTo>
                <a:lnTo>
                  <a:pt x="585492" y="2409749"/>
                </a:lnTo>
                <a:lnTo>
                  <a:pt x="576684" y="2389730"/>
                </a:lnTo>
                <a:lnTo>
                  <a:pt x="566910" y="2367245"/>
                </a:lnTo>
                <a:lnTo>
                  <a:pt x="556217" y="2425600"/>
                </a:lnTo>
                <a:close/>
              </a:path>
              <a:path w="2180179" h="6122813">
                <a:moveTo>
                  <a:pt x="556113" y="2342123"/>
                </a:moveTo>
                <a:lnTo>
                  <a:pt x="544240" y="2314188"/>
                </a:lnTo>
                <a:lnTo>
                  <a:pt x="545673" y="2394098"/>
                </a:lnTo>
                <a:lnTo>
                  <a:pt x="550467" y="2408730"/>
                </a:lnTo>
                <a:lnTo>
                  <a:pt x="556217" y="2425600"/>
                </a:lnTo>
                <a:lnTo>
                  <a:pt x="566910" y="2367245"/>
                </a:lnTo>
                <a:lnTo>
                  <a:pt x="556113" y="2342123"/>
                </a:lnTo>
                <a:close/>
              </a:path>
              <a:path w="2180179" h="6122813">
                <a:moveTo>
                  <a:pt x="544240" y="2314188"/>
                </a:moveTo>
                <a:lnTo>
                  <a:pt x="531235" y="2283267"/>
                </a:lnTo>
                <a:lnTo>
                  <a:pt x="532017" y="2347179"/>
                </a:lnTo>
                <a:lnTo>
                  <a:pt x="533755" y="2353763"/>
                </a:lnTo>
                <a:lnTo>
                  <a:pt x="535875" y="2361537"/>
                </a:lnTo>
                <a:lnTo>
                  <a:pt x="538492" y="2370711"/>
                </a:lnTo>
                <a:lnTo>
                  <a:pt x="541720" y="2381495"/>
                </a:lnTo>
                <a:lnTo>
                  <a:pt x="545673" y="2394098"/>
                </a:lnTo>
                <a:lnTo>
                  <a:pt x="544240" y="2314188"/>
                </a:lnTo>
                <a:close/>
              </a:path>
              <a:path w="2180179" h="6122813">
                <a:moveTo>
                  <a:pt x="531235" y="2283267"/>
                </a:moveTo>
                <a:lnTo>
                  <a:pt x="517042" y="2249186"/>
                </a:lnTo>
                <a:lnTo>
                  <a:pt x="526593" y="2328561"/>
                </a:lnTo>
                <a:lnTo>
                  <a:pt x="527949" y="2332478"/>
                </a:lnTo>
                <a:lnTo>
                  <a:pt x="529229" y="2336746"/>
                </a:lnTo>
                <a:lnTo>
                  <a:pt x="530547" y="2341577"/>
                </a:lnTo>
                <a:lnTo>
                  <a:pt x="532017" y="2347179"/>
                </a:lnTo>
                <a:lnTo>
                  <a:pt x="531235" y="2283267"/>
                </a:lnTo>
                <a:close/>
              </a:path>
              <a:path w="2180179" h="6122813">
                <a:moveTo>
                  <a:pt x="526593" y="2328561"/>
                </a:moveTo>
                <a:lnTo>
                  <a:pt x="517042" y="2249186"/>
                </a:lnTo>
                <a:lnTo>
                  <a:pt x="516910" y="2248602"/>
                </a:lnTo>
                <a:lnTo>
                  <a:pt x="515768" y="2244218"/>
                </a:lnTo>
                <a:lnTo>
                  <a:pt x="514364" y="2239879"/>
                </a:lnTo>
                <a:lnTo>
                  <a:pt x="513906" y="2309508"/>
                </a:lnTo>
                <a:lnTo>
                  <a:pt x="526593" y="2328561"/>
                </a:lnTo>
                <a:close/>
              </a:path>
              <a:path w="2180179" h="6122813">
                <a:moveTo>
                  <a:pt x="513906" y="2309508"/>
                </a:moveTo>
                <a:lnTo>
                  <a:pt x="514364" y="2239879"/>
                </a:lnTo>
                <a:lnTo>
                  <a:pt x="512653" y="2235440"/>
                </a:lnTo>
                <a:lnTo>
                  <a:pt x="510588" y="2230759"/>
                </a:lnTo>
                <a:lnTo>
                  <a:pt x="508123" y="2225690"/>
                </a:lnTo>
                <a:lnTo>
                  <a:pt x="505211" y="2220089"/>
                </a:lnTo>
                <a:lnTo>
                  <a:pt x="503305" y="2292108"/>
                </a:lnTo>
                <a:lnTo>
                  <a:pt x="513906" y="2309508"/>
                </a:lnTo>
                <a:close/>
              </a:path>
              <a:path w="2180179" h="6122813">
                <a:moveTo>
                  <a:pt x="505211" y="2220089"/>
                </a:moveTo>
                <a:lnTo>
                  <a:pt x="501807" y="2213813"/>
                </a:lnTo>
                <a:lnTo>
                  <a:pt x="497863" y="2206716"/>
                </a:lnTo>
                <a:lnTo>
                  <a:pt x="493333" y="2198655"/>
                </a:lnTo>
                <a:lnTo>
                  <a:pt x="488171" y="2189486"/>
                </a:lnTo>
                <a:lnTo>
                  <a:pt x="494533" y="2276293"/>
                </a:lnTo>
                <a:lnTo>
                  <a:pt x="503305" y="2292108"/>
                </a:lnTo>
                <a:lnTo>
                  <a:pt x="505211" y="2220089"/>
                </a:lnTo>
                <a:close/>
              </a:path>
              <a:path w="2180179" h="6122813">
                <a:moveTo>
                  <a:pt x="476607" y="2237658"/>
                </a:moveTo>
                <a:lnTo>
                  <a:pt x="481441" y="2249137"/>
                </a:lnTo>
                <a:lnTo>
                  <a:pt x="487331" y="2261992"/>
                </a:lnTo>
                <a:lnTo>
                  <a:pt x="494533" y="2276293"/>
                </a:lnTo>
                <a:lnTo>
                  <a:pt x="488171" y="2189486"/>
                </a:lnTo>
                <a:lnTo>
                  <a:pt x="482330" y="2179064"/>
                </a:lnTo>
                <a:lnTo>
                  <a:pt x="476607" y="2237658"/>
                </a:lnTo>
                <a:close/>
              </a:path>
              <a:path w="2180179" h="6122813">
                <a:moveTo>
                  <a:pt x="475765" y="2167245"/>
                </a:moveTo>
                <a:lnTo>
                  <a:pt x="468428" y="2153885"/>
                </a:lnTo>
                <a:lnTo>
                  <a:pt x="469072" y="2218554"/>
                </a:lnTo>
                <a:lnTo>
                  <a:pt x="472570" y="2227487"/>
                </a:lnTo>
                <a:lnTo>
                  <a:pt x="476607" y="2237658"/>
                </a:lnTo>
                <a:lnTo>
                  <a:pt x="482330" y="2179064"/>
                </a:lnTo>
                <a:lnTo>
                  <a:pt x="475765" y="2167245"/>
                </a:lnTo>
                <a:close/>
              </a:path>
              <a:path w="2180179" h="6122813">
                <a:moveTo>
                  <a:pt x="455323" y="2193817"/>
                </a:moveTo>
                <a:lnTo>
                  <a:pt x="459240" y="2198490"/>
                </a:lnTo>
                <a:lnTo>
                  <a:pt x="462665" y="2204124"/>
                </a:lnTo>
                <a:lnTo>
                  <a:pt x="465857" y="2210789"/>
                </a:lnTo>
                <a:lnTo>
                  <a:pt x="469072" y="2218554"/>
                </a:lnTo>
                <a:lnTo>
                  <a:pt x="468428" y="2153885"/>
                </a:lnTo>
                <a:lnTo>
                  <a:pt x="460274" y="2138840"/>
                </a:lnTo>
                <a:lnTo>
                  <a:pt x="455323" y="2193817"/>
                </a:lnTo>
                <a:close/>
              </a:path>
              <a:path w="2180179" h="6122813">
                <a:moveTo>
                  <a:pt x="453365" y="2192036"/>
                </a:moveTo>
                <a:lnTo>
                  <a:pt x="455323" y="2193817"/>
                </a:lnTo>
                <a:lnTo>
                  <a:pt x="460274" y="2138840"/>
                </a:lnTo>
                <a:lnTo>
                  <a:pt x="451255" y="2121965"/>
                </a:lnTo>
                <a:lnTo>
                  <a:pt x="441326" y="2103116"/>
                </a:lnTo>
                <a:lnTo>
                  <a:pt x="439808" y="2167273"/>
                </a:lnTo>
                <a:lnTo>
                  <a:pt x="453365" y="2192036"/>
                </a:lnTo>
                <a:close/>
              </a:path>
              <a:path w="2180179" h="6122813">
                <a:moveTo>
                  <a:pt x="407263" y="2105626"/>
                </a:moveTo>
                <a:lnTo>
                  <a:pt x="416862" y="2124175"/>
                </a:lnTo>
                <a:lnTo>
                  <a:pt x="427675" y="2144689"/>
                </a:lnTo>
                <a:lnTo>
                  <a:pt x="439808" y="2167273"/>
                </a:lnTo>
                <a:lnTo>
                  <a:pt x="441326" y="2103116"/>
                </a:lnTo>
                <a:lnTo>
                  <a:pt x="430440" y="2082150"/>
                </a:lnTo>
                <a:lnTo>
                  <a:pt x="418551" y="2058921"/>
                </a:lnTo>
                <a:lnTo>
                  <a:pt x="407263" y="2105626"/>
                </a:lnTo>
                <a:close/>
              </a:path>
              <a:path w="2180179" h="6122813">
                <a:moveTo>
                  <a:pt x="407263" y="2105626"/>
                </a:moveTo>
                <a:lnTo>
                  <a:pt x="418551" y="2058921"/>
                </a:lnTo>
                <a:lnTo>
                  <a:pt x="405613" y="2033286"/>
                </a:lnTo>
                <a:lnTo>
                  <a:pt x="403364" y="2033477"/>
                </a:lnTo>
                <a:lnTo>
                  <a:pt x="400298" y="2033132"/>
                </a:lnTo>
                <a:lnTo>
                  <a:pt x="398775" y="2088933"/>
                </a:lnTo>
                <a:lnTo>
                  <a:pt x="407263" y="2105626"/>
                </a:lnTo>
                <a:close/>
              </a:path>
              <a:path w="2180179" h="6122813">
                <a:moveTo>
                  <a:pt x="398775" y="2088933"/>
                </a:moveTo>
                <a:lnTo>
                  <a:pt x="400298" y="2033132"/>
                </a:lnTo>
                <a:lnTo>
                  <a:pt x="397714" y="2031921"/>
                </a:lnTo>
                <a:lnTo>
                  <a:pt x="395455" y="2029765"/>
                </a:lnTo>
                <a:lnTo>
                  <a:pt x="393364" y="2026582"/>
                </a:lnTo>
                <a:lnTo>
                  <a:pt x="391294" y="2073990"/>
                </a:lnTo>
                <a:lnTo>
                  <a:pt x="398775" y="2088933"/>
                </a:lnTo>
                <a:close/>
              </a:path>
              <a:path w="2180179" h="6122813">
                <a:moveTo>
                  <a:pt x="391294" y="2073990"/>
                </a:moveTo>
                <a:lnTo>
                  <a:pt x="393364" y="2026582"/>
                </a:lnTo>
                <a:lnTo>
                  <a:pt x="391285" y="2022294"/>
                </a:lnTo>
                <a:lnTo>
                  <a:pt x="389060" y="2016820"/>
                </a:lnTo>
                <a:lnTo>
                  <a:pt x="386533" y="2010081"/>
                </a:lnTo>
                <a:lnTo>
                  <a:pt x="384715" y="2060689"/>
                </a:lnTo>
                <a:lnTo>
                  <a:pt x="391294" y="2073990"/>
                </a:lnTo>
                <a:close/>
              </a:path>
              <a:path w="2180179" h="6122813">
                <a:moveTo>
                  <a:pt x="365332" y="2021759"/>
                </a:moveTo>
                <a:lnTo>
                  <a:pt x="369346" y="2029565"/>
                </a:lnTo>
                <a:lnTo>
                  <a:pt x="373845" y="2038583"/>
                </a:lnTo>
                <a:lnTo>
                  <a:pt x="378933" y="2048922"/>
                </a:lnTo>
                <a:lnTo>
                  <a:pt x="384715" y="2060689"/>
                </a:lnTo>
                <a:lnTo>
                  <a:pt x="386533" y="2010081"/>
                </a:lnTo>
                <a:lnTo>
                  <a:pt x="383546" y="2001996"/>
                </a:lnTo>
                <a:lnTo>
                  <a:pt x="379943" y="1992485"/>
                </a:lnTo>
                <a:lnTo>
                  <a:pt x="375567" y="1981469"/>
                </a:lnTo>
                <a:lnTo>
                  <a:pt x="370261" y="1968868"/>
                </a:lnTo>
                <a:lnTo>
                  <a:pt x="365332" y="2021759"/>
                </a:lnTo>
                <a:close/>
              </a:path>
              <a:path w="2180179" h="6122813">
                <a:moveTo>
                  <a:pt x="363868" y="1954601"/>
                </a:moveTo>
                <a:lnTo>
                  <a:pt x="356232" y="1938589"/>
                </a:lnTo>
                <a:lnTo>
                  <a:pt x="358342" y="2009358"/>
                </a:lnTo>
                <a:lnTo>
                  <a:pt x="361699" y="2015059"/>
                </a:lnTo>
                <a:lnTo>
                  <a:pt x="365332" y="2021759"/>
                </a:lnTo>
                <a:lnTo>
                  <a:pt x="370261" y="1968868"/>
                </a:lnTo>
                <a:lnTo>
                  <a:pt x="363868" y="1954601"/>
                </a:lnTo>
                <a:close/>
              </a:path>
              <a:path w="2180179" h="6122813">
                <a:moveTo>
                  <a:pt x="356232" y="1938589"/>
                </a:moveTo>
                <a:lnTo>
                  <a:pt x="347194" y="1920751"/>
                </a:lnTo>
                <a:lnTo>
                  <a:pt x="348887" y="1997171"/>
                </a:lnTo>
                <a:lnTo>
                  <a:pt x="352041" y="2000521"/>
                </a:lnTo>
                <a:lnTo>
                  <a:pt x="355158" y="2004547"/>
                </a:lnTo>
                <a:lnTo>
                  <a:pt x="358342" y="2009358"/>
                </a:lnTo>
                <a:lnTo>
                  <a:pt x="356232" y="1938589"/>
                </a:lnTo>
                <a:close/>
              </a:path>
              <a:path w="2180179" h="6122813">
                <a:moveTo>
                  <a:pt x="310109" y="1855486"/>
                </a:moveTo>
                <a:lnTo>
                  <a:pt x="315135" y="1937392"/>
                </a:lnTo>
                <a:lnTo>
                  <a:pt x="327808" y="1963269"/>
                </a:lnTo>
                <a:lnTo>
                  <a:pt x="341948" y="1992011"/>
                </a:lnTo>
                <a:lnTo>
                  <a:pt x="345593" y="1994390"/>
                </a:lnTo>
                <a:lnTo>
                  <a:pt x="348887" y="1997171"/>
                </a:lnTo>
                <a:lnTo>
                  <a:pt x="347194" y="1920751"/>
                </a:lnTo>
                <a:lnTo>
                  <a:pt x="336599" y="1901008"/>
                </a:lnTo>
                <a:lnTo>
                  <a:pt x="324290" y="1879280"/>
                </a:lnTo>
                <a:lnTo>
                  <a:pt x="310109" y="1855486"/>
                </a:lnTo>
                <a:close/>
              </a:path>
              <a:path w="2180179" h="6122813">
                <a:moveTo>
                  <a:pt x="310109" y="1855486"/>
                </a:moveTo>
                <a:lnTo>
                  <a:pt x="307820" y="1855233"/>
                </a:lnTo>
                <a:lnTo>
                  <a:pt x="305060" y="1853805"/>
                </a:lnTo>
                <a:lnTo>
                  <a:pt x="302150" y="1850586"/>
                </a:lnTo>
                <a:lnTo>
                  <a:pt x="298575" y="1844979"/>
                </a:lnTo>
                <a:lnTo>
                  <a:pt x="303850" y="1914215"/>
                </a:lnTo>
                <a:lnTo>
                  <a:pt x="315135" y="1937392"/>
                </a:lnTo>
                <a:lnTo>
                  <a:pt x="310109" y="1855486"/>
                </a:lnTo>
                <a:close/>
              </a:path>
              <a:path w="2180179" h="6122813">
                <a:moveTo>
                  <a:pt x="293872" y="1893572"/>
                </a:moveTo>
                <a:lnTo>
                  <a:pt x="303850" y="1914215"/>
                </a:lnTo>
                <a:lnTo>
                  <a:pt x="298575" y="1844979"/>
                </a:lnTo>
                <a:lnTo>
                  <a:pt x="293825" y="1836387"/>
                </a:lnTo>
                <a:lnTo>
                  <a:pt x="287386" y="1824213"/>
                </a:lnTo>
                <a:lnTo>
                  <a:pt x="285121" y="1875297"/>
                </a:lnTo>
                <a:lnTo>
                  <a:pt x="293872" y="1893572"/>
                </a:lnTo>
                <a:close/>
              </a:path>
              <a:path w="2180179" h="6122813">
                <a:moveTo>
                  <a:pt x="278745" y="1807861"/>
                </a:moveTo>
                <a:lnTo>
                  <a:pt x="267389" y="1786734"/>
                </a:lnTo>
                <a:lnTo>
                  <a:pt x="270976" y="1845185"/>
                </a:lnTo>
                <a:lnTo>
                  <a:pt x="277515" y="1859223"/>
                </a:lnTo>
                <a:lnTo>
                  <a:pt x="285121" y="1875297"/>
                </a:lnTo>
                <a:lnTo>
                  <a:pt x="287386" y="1824213"/>
                </a:lnTo>
                <a:lnTo>
                  <a:pt x="278745" y="1807861"/>
                </a:lnTo>
                <a:close/>
              </a:path>
              <a:path w="2180179" h="6122813">
                <a:moveTo>
                  <a:pt x="267389" y="1786734"/>
                </a:moveTo>
                <a:lnTo>
                  <a:pt x="252806" y="1760236"/>
                </a:lnTo>
                <a:lnTo>
                  <a:pt x="253874" y="1806066"/>
                </a:lnTo>
                <a:lnTo>
                  <a:pt x="256952" y="1813623"/>
                </a:lnTo>
                <a:lnTo>
                  <a:pt x="260775" y="1822551"/>
                </a:lnTo>
                <a:lnTo>
                  <a:pt x="265423" y="1833016"/>
                </a:lnTo>
                <a:lnTo>
                  <a:pt x="270976" y="1845185"/>
                </a:lnTo>
                <a:lnTo>
                  <a:pt x="267389" y="1786734"/>
                </a:lnTo>
                <a:close/>
              </a:path>
              <a:path w="2180179" h="6122813">
                <a:moveTo>
                  <a:pt x="251461" y="1799715"/>
                </a:moveTo>
                <a:lnTo>
                  <a:pt x="253874" y="1806066"/>
                </a:lnTo>
                <a:lnTo>
                  <a:pt x="252806" y="1760236"/>
                </a:lnTo>
                <a:lnTo>
                  <a:pt x="253109" y="1745192"/>
                </a:lnTo>
                <a:lnTo>
                  <a:pt x="251448" y="1740037"/>
                </a:lnTo>
                <a:lnTo>
                  <a:pt x="249632" y="1794403"/>
                </a:lnTo>
                <a:lnTo>
                  <a:pt x="251461" y="1799715"/>
                </a:lnTo>
                <a:close/>
              </a:path>
              <a:path w="2180179" h="6122813">
                <a:moveTo>
                  <a:pt x="755713" y="3771754"/>
                </a:moveTo>
                <a:lnTo>
                  <a:pt x="744441" y="3795689"/>
                </a:lnTo>
                <a:lnTo>
                  <a:pt x="743077" y="3798586"/>
                </a:lnTo>
                <a:lnTo>
                  <a:pt x="740909" y="2655167"/>
                </a:lnTo>
                <a:lnTo>
                  <a:pt x="738006" y="4282638"/>
                </a:lnTo>
                <a:lnTo>
                  <a:pt x="738457" y="4291661"/>
                </a:lnTo>
                <a:lnTo>
                  <a:pt x="743077" y="4436761"/>
                </a:lnTo>
                <a:lnTo>
                  <a:pt x="743532" y="4440400"/>
                </a:lnTo>
                <a:lnTo>
                  <a:pt x="744791" y="4443605"/>
                </a:lnTo>
                <a:lnTo>
                  <a:pt x="755713" y="3771754"/>
                </a:lnTo>
                <a:close/>
              </a:path>
              <a:path w="2180179" h="6122813">
                <a:moveTo>
                  <a:pt x="740909" y="2655167"/>
                </a:moveTo>
                <a:lnTo>
                  <a:pt x="733514" y="2639711"/>
                </a:lnTo>
                <a:lnTo>
                  <a:pt x="736702" y="4268486"/>
                </a:lnTo>
                <a:lnTo>
                  <a:pt x="737132" y="4272804"/>
                </a:lnTo>
                <a:lnTo>
                  <a:pt x="738006" y="4282638"/>
                </a:lnTo>
                <a:lnTo>
                  <a:pt x="740909" y="2655167"/>
                </a:lnTo>
                <a:close/>
              </a:path>
              <a:path w="2180179" h="6122813">
                <a:moveTo>
                  <a:pt x="736702" y="4268486"/>
                </a:moveTo>
                <a:lnTo>
                  <a:pt x="731805" y="2985650"/>
                </a:lnTo>
                <a:lnTo>
                  <a:pt x="730438" y="2988920"/>
                </a:lnTo>
                <a:lnTo>
                  <a:pt x="729323" y="2992223"/>
                </a:lnTo>
                <a:lnTo>
                  <a:pt x="728373" y="2995362"/>
                </a:lnTo>
                <a:lnTo>
                  <a:pt x="727872" y="4241889"/>
                </a:lnTo>
                <a:lnTo>
                  <a:pt x="736702" y="4268486"/>
                </a:lnTo>
                <a:close/>
              </a:path>
              <a:path w="2180179" h="6122813">
                <a:moveTo>
                  <a:pt x="727872" y="4241889"/>
                </a:moveTo>
                <a:lnTo>
                  <a:pt x="728373" y="2995362"/>
                </a:lnTo>
                <a:lnTo>
                  <a:pt x="727500" y="2998139"/>
                </a:lnTo>
                <a:lnTo>
                  <a:pt x="724453" y="3002322"/>
                </a:lnTo>
                <a:lnTo>
                  <a:pt x="721184" y="2999677"/>
                </a:lnTo>
                <a:lnTo>
                  <a:pt x="719652" y="4217667"/>
                </a:lnTo>
                <a:lnTo>
                  <a:pt x="727872" y="4241889"/>
                </a:lnTo>
                <a:close/>
              </a:path>
              <a:path w="2180179" h="6122813">
                <a:moveTo>
                  <a:pt x="719652" y="4217667"/>
                </a:moveTo>
                <a:lnTo>
                  <a:pt x="721184" y="2999677"/>
                </a:lnTo>
                <a:lnTo>
                  <a:pt x="718913" y="2996132"/>
                </a:lnTo>
                <a:lnTo>
                  <a:pt x="716100" y="2990841"/>
                </a:lnTo>
                <a:lnTo>
                  <a:pt x="712657" y="2983607"/>
                </a:lnTo>
                <a:lnTo>
                  <a:pt x="712024" y="4195682"/>
                </a:lnTo>
                <a:lnTo>
                  <a:pt x="719652" y="4217667"/>
                </a:lnTo>
                <a:close/>
              </a:path>
              <a:path w="2180179" h="6122813">
                <a:moveTo>
                  <a:pt x="666750" y="4075542"/>
                </a:moveTo>
                <a:lnTo>
                  <a:pt x="669937" y="4083648"/>
                </a:lnTo>
                <a:lnTo>
                  <a:pt x="673539" y="4092740"/>
                </a:lnTo>
                <a:lnTo>
                  <a:pt x="677576" y="4102958"/>
                </a:lnTo>
                <a:lnTo>
                  <a:pt x="682067" y="4114441"/>
                </a:lnTo>
                <a:lnTo>
                  <a:pt x="687032" y="4127327"/>
                </a:lnTo>
                <a:lnTo>
                  <a:pt x="692491" y="4141755"/>
                </a:lnTo>
                <a:lnTo>
                  <a:pt x="698463" y="4157865"/>
                </a:lnTo>
                <a:lnTo>
                  <a:pt x="694216" y="4029867"/>
                </a:lnTo>
                <a:lnTo>
                  <a:pt x="688806" y="4026544"/>
                </a:lnTo>
                <a:lnTo>
                  <a:pt x="684035" y="4021993"/>
                </a:lnTo>
                <a:lnTo>
                  <a:pt x="679673" y="4016079"/>
                </a:lnTo>
                <a:lnTo>
                  <a:pt x="675488" y="4008666"/>
                </a:lnTo>
                <a:lnTo>
                  <a:pt x="671247" y="3999618"/>
                </a:lnTo>
                <a:lnTo>
                  <a:pt x="666750" y="4075542"/>
                </a:lnTo>
                <a:close/>
              </a:path>
              <a:path w="2180179" h="6122813">
                <a:moveTo>
                  <a:pt x="659487" y="4055759"/>
                </a:moveTo>
                <a:lnTo>
                  <a:pt x="661545" y="4061737"/>
                </a:lnTo>
                <a:lnTo>
                  <a:pt x="663959" y="4068285"/>
                </a:lnTo>
                <a:lnTo>
                  <a:pt x="666750" y="4075542"/>
                </a:lnTo>
                <a:lnTo>
                  <a:pt x="671247" y="3999618"/>
                </a:lnTo>
                <a:lnTo>
                  <a:pt x="666718" y="3988798"/>
                </a:lnTo>
                <a:lnTo>
                  <a:pt x="661671" y="3976070"/>
                </a:lnTo>
                <a:lnTo>
                  <a:pt x="659487" y="4055759"/>
                </a:lnTo>
                <a:close/>
              </a:path>
              <a:path w="2180179" h="6122813">
                <a:moveTo>
                  <a:pt x="654433" y="4034776"/>
                </a:moveTo>
                <a:lnTo>
                  <a:pt x="655259" y="4039860"/>
                </a:lnTo>
                <a:lnTo>
                  <a:pt x="656364" y="4044960"/>
                </a:lnTo>
                <a:lnTo>
                  <a:pt x="657767" y="4050213"/>
                </a:lnTo>
                <a:lnTo>
                  <a:pt x="659487" y="4055759"/>
                </a:lnTo>
                <a:lnTo>
                  <a:pt x="661671" y="3976070"/>
                </a:lnTo>
                <a:lnTo>
                  <a:pt x="655871" y="3961299"/>
                </a:lnTo>
                <a:lnTo>
                  <a:pt x="654433" y="4034776"/>
                </a:lnTo>
                <a:close/>
              </a:path>
              <a:path w="2180179" h="6122813">
                <a:moveTo>
                  <a:pt x="654433" y="4034776"/>
                </a:moveTo>
                <a:lnTo>
                  <a:pt x="655871" y="3961299"/>
                </a:lnTo>
                <a:lnTo>
                  <a:pt x="649089" y="3944347"/>
                </a:lnTo>
                <a:lnTo>
                  <a:pt x="641092" y="3925080"/>
                </a:lnTo>
                <a:lnTo>
                  <a:pt x="631647" y="3903361"/>
                </a:lnTo>
                <a:lnTo>
                  <a:pt x="630586" y="3899596"/>
                </a:lnTo>
                <a:lnTo>
                  <a:pt x="632735" y="3991313"/>
                </a:lnTo>
                <a:lnTo>
                  <a:pt x="641885" y="4009437"/>
                </a:lnTo>
                <a:lnTo>
                  <a:pt x="653936" y="4030361"/>
                </a:lnTo>
                <a:lnTo>
                  <a:pt x="654433" y="4034776"/>
                </a:lnTo>
                <a:close/>
              </a:path>
              <a:path w="2180179" h="6122813">
                <a:moveTo>
                  <a:pt x="630586" y="3899596"/>
                </a:moveTo>
                <a:lnTo>
                  <a:pt x="629267" y="3895817"/>
                </a:lnTo>
                <a:lnTo>
                  <a:pt x="627623" y="3891867"/>
                </a:lnTo>
                <a:lnTo>
                  <a:pt x="625588" y="3887588"/>
                </a:lnTo>
                <a:lnTo>
                  <a:pt x="623094" y="3882823"/>
                </a:lnTo>
                <a:lnTo>
                  <a:pt x="625999" y="3975807"/>
                </a:lnTo>
                <a:lnTo>
                  <a:pt x="632735" y="3991313"/>
                </a:lnTo>
                <a:lnTo>
                  <a:pt x="630586" y="3899596"/>
                </a:lnTo>
                <a:close/>
              </a:path>
              <a:path w="2180179" h="6122813">
                <a:moveTo>
                  <a:pt x="613399" y="3936302"/>
                </a:moveTo>
                <a:lnTo>
                  <a:pt x="615376" y="3943166"/>
                </a:lnTo>
                <a:lnTo>
                  <a:pt x="617808" y="3951917"/>
                </a:lnTo>
                <a:lnTo>
                  <a:pt x="621186" y="3962736"/>
                </a:lnTo>
                <a:lnTo>
                  <a:pt x="625999" y="3975807"/>
                </a:lnTo>
                <a:lnTo>
                  <a:pt x="623094" y="3882823"/>
                </a:lnTo>
                <a:lnTo>
                  <a:pt x="620075" y="3877415"/>
                </a:lnTo>
                <a:lnTo>
                  <a:pt x="616463" y="3871207"/>
                </a:lnTo>
                <a:lnTo>
                  <a:pt x="613399" y="3936302"/>
                </a:lnTo>
                <a:close/>
              </a:path>
              <a:path w="2180179" h="6122813">
                <a:moveTo>
                  <a:pt x="612193" y="3864042"/>
                </a:moveTo>
                <a:lnTo>
                  <a:pt x="607196" y="3855762"/>
                </a:lnTo>
                <a:lnTo>
                  <a:pt x="608859" y="3927501"/>
                </a:lnTo>
                <a:lnTo>
                  <a:pt x="611390" y="3931141"/>
                </a:lnTo>
                <a:lnTo>
                  <a:pt x="613399" y="3936302"/>
                </a:lnTo>
                <a:lnTo>
                  <a:pt x="616463" y="3871207"/>
                </a:lnTo>
                <a:lnTo>
                  <a:pt x="612193" y="3864042"/>
                </a:lnTo>
                <a:close/>
              </a:path>
              <a:path w="2180179" h="6122813">
                <a:moveTo>
                  <a:pt x="608859" y="3927501"/>
                </a:moveTo>
                <a:lnTo>
                  <a:pt x="607196" y="3855762"/>
                </a:lnTo>
                <a:lnTo>
                  <a:pt x="601407" y="3846211"/>
                </a:lnTo>
                <a:lnTo>
                  <a:pt x="594758" y="3835231"/>
                </a:lnTo>
                <a:lnTo>
                  <a:pt x="587183" y="3822665"/>
                </a:lnTo>
                <a:lnTo>
                  <a:pt x="595451" y="3901075"/>
                </a:lnTo>
                <a:lnTo>
                  <a:pt x="606184" y="3925586"/>
                </a:lnTo>
                <a:lnTo>
                  <a:pt x="608859" y="3927501"/>
                </a:lnTo>
                <a:close/>
              </a:path>
              <a:path w="2180179" h="6122813">
                <a:moveTo>
                  <a:pt x="549832" y="3819017"/>
                </a:moveTo>
                <a:lnTo>
                  <a:pt x="557784" y="3830936"/>
                </a:lnTo>
                <a:lnTo>
                  <a:pt x="566352" y="3844829"/>
                </a:lnTo>
                <a:lnTo>
                  <a:pt x="575505" y="3860969"/>
                </a:lnTo>
                <a:lnTo>
                  <a:pt x="585215" y="3879627"/>
                </a:lnTo>
                <a:lnTo>
                  <a:pt x="595451" y="3901075"/>
                </a:lnTo>
                <a:lnTo>
                  <a:pt x="587183" y="3822665"/>
                </a:lnTo>
                <a:lnTo>
                  <a:pt x="578614" y="3808357"/>
                </a:lnTo>
                <a:lnTo>
                  <a:pt x="568985" y="3792147"/>
                </a:lnTo>
                <a:lnTo>
                  <a:pt x="558229" y="3773881"/>
                </a:lnTo>
                <a:lnTo>
                  <a:pt x="549832" y="3819017"/>
                </a:lnTo>
                <a:close/>
              </a:path>
              <a:path w="2180179" h="6122813">
                <a:moveTo>
                  <a:pt x="546279" y="3753400"/>
                </a:moveTo>
                <a:lnTo>
                  <a:pt x="533069" y="3730547"/>
                </a:lnTo>
                <a:lnTo>
                  <a:pt x="535894" y="3800012"/>
                </a:lnTo>
                <a:lnTo>
                  <a:pt x="542525" y="3808800"/>
                </a:lnTo>
                <a:lnTo>
                  <a:pt x="549832" y="3819017"/>
                </a:lnTo>
                <a:lnTo>
                  <a:pt x="558229" y="3773881"/>
                </a:lnTo>
                <a:lnTo>
                  <a:pt x="546279" y="3753400"/>
                </a:lnTo>
                <a:close/>
              </a:path>
              <a:path w="2180179" h="6122813">
                <a:moveTo>
                  <a:pt x="533069" y="3730547"/>
                </a:moveTo>
                <a:lnTo>
                  <a:pt x="518530" y="3705165"/>
                </a:lnTo>
                <a:lnTo>
                  <a:pt x="520348" y="3779506"/>
                </a:lnTo>
                <a:lnTo>
                  <a:pt x="524775" y="3785637"/>
                </a:lnTo>
                <a:lnTo>
                  <a:pt x="529967" y="3792382"/>
                </a:lnTo>
                <a:lnTo>
                  <a:pt x="535894" y="3800012"/>
                </a:lnTo>
                <a:lnTo>
                  <a:pt x="533069" y="3730547"/>
                </a:lnTo>
                <a:close/>
              </a:path>
              <a:path w="2180179" h="6122813">
                <a:moveTo>
                  <a:pt x="518530" y="3705165"/>
                </a:moveTo>
                <a:lnTo>
                  <a:pt x="502598" y="3677097"/>
                </a:lnTo>
                <a:lnTo>
                  <a:pt x="510667" y="3750961"/>
                </a:lnTo>
                <a:lnTo>
                  <a:pt x="510877" y="3755669"/>
                </a:lnTo>
                <a:lnTo>
                  <a:pt x="511949" y="3762069"/>
                </a:lnTo>
                <a:lnTo>
                  <a:pt x="513905" y="3767994"/>
                </a:lnTo>
                <a:lnTo>
                  <a:pt x="516714" y="3773716"/>
                </a:lnTo>
                <a:lnTo>
                  <a:pt x="520348" y="3779506"/>
                </a:lnTo>
                <a:lnTo>
                  <a:pt x="518530" y="3705165"/>
                </a:lnTo>
                <a:close/>
              </a:path>
              <a:path w="2180179" h="6122813">
                <a:moveTo>
                  <a:pt x="510667" y="3750961"/>
                </a:moveTo>
                <a:lnTo>
                  <a:pt x="502598" y="3677097"/>
                </a:lnTo>
                <a:lnTo>
                  <a:pt x="485204" y="3646186"/>
                </a:lnTo>
                <a:lnTo>
                  <a:pt x="483161" y="3645918"/>
                </a:lnTo>
                <a:lnTo>
                  <a:pt x="480337" y="3644091"/>
                </a:lnTo>
                <a:lnTo>
                  <a:pt x="483877" y="3711975"/>
                </a:lnTo>
                <a:lnTo>
                  <a:pt x="495993" y="3730437"/>
                </a:lnTo>
                <a:lnTo>
                  <a:pt x="510667" y="3750961"/>
                </a:lnTo>
                <a:close/>
              </a:path>
              <a:path w="2180179" h="6122813">
                <a:moveTo>
                  <a:pt x="480337" y="3644091"/>
                </a:moveTo>
                <a:lnTo>
                  <a:pt x="477984" y="3640462"/>
                </a:lnTo>
                <a:lnTo>
                  <a:pt x="475469" y="3634944"/>
                </a:lnTo>
                <a:lnTo>
                  <a:pt x="472159" y="3627450"/>
                </a:lnTo>
                <a:lnTo>
                  <a:pt x="467421" y="3617892"/>
                </a:lnTo>
                <a:lnTo>
                  <a:pt x="474020" y="3695502"/>
                </a:lnTo>
                <a:lnTo>
                  <a:pt x="483877" y="3711975"/>
                </a:lnTo>
                <a:lnTo>
                  <a:pt x="480337" y="3644091"/>
                </a:lnTo>
                <a:close/>
              </a:path>
              <a:path w="2180179" h="6122813">
                <a:moveTo>
                  <a:pt x="455029" y="3657266"/>
                </a:moveTo>
                <a:lnTo>
                  <a:pt x="459895" y="3668221"/>
                </a:lnTo>
                <a:lnTo>
                  <a:pt x="466126" y="3680942"/>
                </a:lnTo>
                <a:lnTo>
                  <a:pt x="474020" y="3695502"/>
                </a:lnTo>
                <a:lnTo>
                  <a:pt x="467421" y="3617892"/>
                </a:lnTo>
                <a:lnTo>
                  <a:pt x="460622" y="3606184"/>
                </a:lnTo>
                <a:lnTo>
                  <a:pt x="455029" y="3657266"/>
                </a:lnTo>
                <a:close/>
              </a:path>
              <a:path w="2180179" h="6122813">
                <a:moveTo>
                  <a:pt x="445641" y="3634246"/>
                </a:moveTo>
                <a:lnTo>
                  <a:pt x="448200" y="3640352"/>
                </a:lnTo>
                <a:lnTo>
                  <a:pt x="451230" y="3648001"/>
                </a:lnTo>
                <a:lnTo>
                  <a:pt x="455029" y="3657266"/>
                </a:lnTo>
                <a:lnTo>
                  <a:pt x="460622" y="3606184"/>
                </a:lnTo>
                <a:lnTo>
                  <a:pt x="451128" y="3592239"/>
                </a:lnTo>
                <a:lnTo>
                  <a:pt x="445641" y="3634246"/>
                </a:lnTo>
                <a:close/>
              </a:path>
              <a:path w="2180179" h="6122813">
                <a:moveTo>
                  <a:pt x="434143" y="3623751"/>
                </a:moveTo>
                <a:lnTo>
                  <a:pt x="437803" y="3624434"/>
                </a:lnTo>
                <a:lnTo>
                  <a:pt x="440740" y="3626361"/>
                </a:lnTo>
                <a:lnTo>
                  <a:pt x="443253" y="3629607"/>
                </a:lnTo>
                <a:lnTo>
                  <a:pt x="445641" y="3634246"/>
                </a:lnTo>
                <a:lnTo>
                  <a:pt x="451128" y="3592239"/>
                </a:lnTo>
                <a:lnTo>
                  <a:pt x="438307" y="3575968"/>
                </a:lnTo>
                <a:lnTo>
                  <a:pt x="434143" y="3623751"/>
                </a:lnTo>
                <a:close/>
              </a:path>
              <a:path w="2180179" h="6122813">
                <a:moveTo>
                  <a:pt x="431076" y="3623961"/>
                </a:moveTo>
                <a:lnTo>
                  <a:pt x="434143" y="3623751"/>
                </a:lnTo>
                <a:lnTo>
                  <a:pt x="438307" y="3575968"/>
                </a:lnTo>
                <a:lnTo>
                  <a:pt x="421526" y="3557286"/>
                </a:lnTo>
                <a:lnTo>
                  <a:pt x="417559" y="3530205"/>
                </a:lnTo>
                <a:lnTo>
                  <a:pt x="416176" y="3599790"/>
                </a:lnTo>
                <a:lnTo>
                  <a:pt x="431076" y="3623961"/>
                </a:lnTo>
                <a:close/>
              </a:path>
              <a:path w="2180179" h="6122813">
                <a:moveTo>
                  <a:pt x="422243" y="3551406"/>
                </a:moveTo>
                <a:lnTo>
                  <a:pt x="422262" y="3548157"/>
                </a:lnTo>
                <a:lnTo>
                  <a:pt x="421910" y="3544535"/>
                </a:lnTo>
                <a:lnTo>
                  <a:pt x="421080" y="3540419"/>
                </a:lnTo>
                <a:lnTo>
                  <a:pt x="419666" y="3535684"/>
                </a:lnTo>
                <a:lnTo>
                  <a:pt x="421526" y="3557286"/>
                </a:lnTo>
                <a:lnTo>
                  <a:pt x="421962" y="3554408"/>
                </a:lnTo>
                <a:lnTo>
                  <a:pt x="422243" y="3551406"/>
                </a:lnTo>
                <a:close/>
              </a:path>
              <a:path w="2180179" h="6122813">
                <a:moveTo>
                  <a:pt x="416176" y="3599790"/>
                </a:moveTo>
                <a:lnTo>
                  <a:pt x="417559" y="3530205"/>
                </a:lnTo>
                <a:lnTo>
                  <a:pt x="414653" y="3523860"/>
                </a:lnTo>
                <a:lnTo>
                  <a:pt x="410838" y="3516524"/>
                </a:lnTo>
                <a:lnTo>
                  <a:pt x="406010" y="3508074"/>
                </a:lnTo>
                <a:lnTo>
                  <a:pt x="402569" y="3577900"/>
                </a:lnTo>
                <a:lnTo>
                  <a:pt x="416176" y="3599790"/>
                </a:lnTo>
                <a:close/>
              </a:path>
              <a:path w="2180179" h="6122813">
                <a:moveTo>
                  <a:pt x="351763" y="3497842"/>
                </a:moveTo>
                <a:lnTo>
                  <a:pt x="359831" y="3510392"/>
                </a:lnTo>
                <a:lnTo>
                  <a:pt x="368884" y="3524536"/>
                </a:lnTo>
                <a:lnTo>
                  <a:pt x="378983" y="3540410"/>
                </a:lnTo>
                <a:lnTo>
                  <a:pt x="390191" y="3558152"/>
                </a:lnTo>
                <a:lnTo>
                  <a:pt x="402569" y="3577900"/>
                </a:lnTo>
                <a:lnTo>
                  <a:pt x="406010" y="3508074"/>
                </a:lnTo>
                <a:lnTo>
                  <a:pt x="400058" y="3498385"/>
                </a:lnTo>
                <a:lnTo>
                  <a:pt x="392878" y="3487335"/>
                </a:lnTo>
                <a:lnTo>
                  <a:pt x="384360" y="3474798"/>
                </a:lnTo>
                <a:lnTo>
                  <a:pt x="374397" y="3460652"/>
                </a:lnTo>
                <a:lnTo>
                  <a:pt x="362883" y="3444772"/>
                </a:lnTo>
                <a:lnTo>
                  <a:pt x="351763" y="3497842"/>
                </a:lnTo>
                <a:close/>
              </a:path>
              <a:path w="2180179" h="6122813">
                <a:moveTo>
                  <a:pt x="349709" y="3427035"/>
                </a:moveTo>
                <a:lnTo>
                  <a:pt x="334768" y="3407317"/>
                </a:lnTo>
                <a:lnTo>
                  <a:pt x="338340" y="3476970"/>
                </a:lnTo>
                <a:lnTo>
                  <a:pt x="344620" y="3486747"/>
                </a:lnTo>
                <a:lnTo>
                  <a:pt x="351763" y="3497842"/>
                </a:lnTo>
                <a:lnTo>
                  <a:pt x="362883" y="3444772"/>
                </a:lnTo>
                <a:lnTo>
                  <a:pt x="349709" y="3427035"/>
                </a:lnTo>
                <a:close/>
              </a:path>
              <a:path w="2180179" h="6122813">
                <a:moveTo>
                  <a:pt x="334768" y="3407317"/>
                </a:moveTo>
                <a:lnTo>
                  <a:pt x="317953" y="3385493"/>
                </a:lnTo>
                <a:lnTo>
                  <a:pt x="320625" y="3448294"/>
                </a:lnTo>
                <a:lnTo>
                  <a:pt x="324066" y="3454173"/>
                </a:lnTo>
                <a:lnTo>
                  <a:pt x="328124" y="3460821"/>
                </a:lnTo>
                <a:lnTo>
                  <a:pt x="332862" y="3468374"/>
                </a:lnTo>
                <a:lnTo>
                  <a:pt x="338340" y="3476970"/>
                </a:lnTo>
                <a:lnTo>
                  <a:pt x="334768" y="3407317"/>
                </a:lnTo>
                <a:close/>
              </a:path>
              <a:path w="2180179" h="6122813">
                <a:moveTo>
                  <a:pt x="317953" y="3385493"/>
                </a:moveTo>
                <a:lnTo>
                  <a:pt x="299156" y="3361441"/>
                </a:lnTo>
                <a:lnTo>
                  <a:pt x="310109" y="3423936"/>
                </a:lnTo>
                <a:lnTo>
                  <a:pt x="310549" y="3425610"/>
                </a:lnTo>
                <a:lnTo>
                  <a:pt x="311818" y="3429710"/>
                </a:lnTo>
                <a:lnTo>
                  <a:pt x="313399" y="3433891"/>
                </a:lnTo>
                <a:lnTo>
                  <a:pt x="315353" y="3438291"/>
                </a:lnTo>
                <a:lnTo>
                  <a:pt x="317741" y="3443046"/>
                </a:lnTo>
                <a:lnTo>
                  <a:pt x="320625" y="3448294"/>
                </a:lnTo>
                <a:lnTo>
                  <a:pt x="317953" y="3385493"/>
                </a:lnTo>
                <a:close/>
              </a:path>
              <a:path w="2180179" h="6122813">
                <a:moveTo>
                  <a:pt x="299156" y="3361441"/>
                </a:moveTo>
                <a:lnTo>
                  <a:pt x="278270" y="3335036"/>
                </a:lnTo>
                <a:lnTo>
                  <a:pt x="279156" y="3387469"/>
                </a:lnTo>
                <a:lnTo>
                  <a:pt x="292902" y="3403625"/>
                </a:lnTo>
                <a:lnTo>
                  <a:pt x="310109" y="3423936"/>
                </a:lnTo>
                <a:lnTo>
                  <a:pt x="299156" y="3361441"/>
                </a:lnTo>
                <a:close/>
              </a:path>
              <a:path w="2180179" h="6122813">
                <a:moveTo>
                  <a:pt x="278270" y="3335036"/>
                </a:moveTo>
                <a:lnTo>
                  <a:pt x="273554" y="3329236"/>
                </a:lnTo>
                <a:lnTo>
                  <a:pt x="268913" y="3323209"/>
                </a:lnTo>
                <a:lnTo>
                  <a:pt x="264276" y="3316873"/>
                </a:lnTo>
                <a:lnTo>
                  <a:pt x="259575" y="3310144"/>
                </a:lnTo>
                <a:lnTo>
                  <a:pt x="254741" y="3302939"/>
                </a:lnTo>
                <a:lnTo>
                  <a:pt x="260406" y="3365251"/>
                </a:lnTo>
                <a:lnTo>
                  <a:pt x="268460" y="3374875"/>
                </a:lnTo>
                <a:lnTo>
                  <a:pt x="279156" y="3387469"/>
                </a:lnTo>
                <a:lnTo>
                  <a:pt x="278270" y="3335036"/>
                </a:lnTo>
                <a:close/>
              </a:path>
              <a:path w="2180179" h="6122813">
                <a:moveTo>
                  <a:pt x="246431" y="3344561"/>
                </a:moveTo>
                <a:lnTo>
                  <a:pt x="248015" y="3348275"/>
                </a:lnTo>
                <a:lnTo>
                  <a:pt x="250592" y="3352544"/>
                </a:lnTo>
                <a:lnTo>
                  <a:pt x="254587" y="3358005"/>
                </a:lnTo>
                <a:lnTo>
                  <a:pt x="260406" y="3365251"/>
                </a:lnTo>
                <a:lnTo>
                  <a:pt x="254741" y="3302939"/>
                </a:lnTo>
                <a:lnTo>
                  <a:pt x="249703" y="3295174"/>
                </a:lnTo>
                <a:lnTo>
                  <a:pt x="246431" y="3344561"/>
                </a:lnTo>
                <a:close/>
              </a:path>
              <a:path w="2180179" h="6122813">
                <a:moveTo>
                  <a:pt x="246431" y="3344561"/>
                </a:moveTo>
                <a:lnTo>
                  <a:pt x="249703" y="3295174"/>
                </a:lnTo>
                <a:lnTo>
                  <a:pt x="244394" y="3286766"/>
                </a:lnTo>
                <a:lnTo>
                  <a:pt x="238743" y="3277632"/>
                </a:lnTo>
                <a:lnTo>
                  <a:pt x="232681" y="3267689"/>
                </a:lnTo>
                <a:lnTo>
                  <a:pt x="230422" y="3325255"/>
                </a:lnTo>
                <a:lnTo>
                  <a:pt x="246431" y="3344561"/>
                </a:lnTo>
                <a:close/>
              </a:path>
              <a:path w="2180179" h="6122813">
                <a:moveTo>
                  <a:pt x="204685" y="3283902"/>
                </a:moveTo>
                <a:lnTo>
                  <a:pt x="207627" y="3289822"/>
                </a:lnTo>
                <a:lnTo>
                  <a:pt x="212147" y="3298367"/>
                </a:lnTo>
                <a:lnTo>
                  <a:pt x="219370" y="3310017"/>
                </a:lnTo>
                <a:lnTo>
                  <a:pt x="230422" y="3325255"/>
                </a:lnTo>
                <a:lnTo>
                  <a:pt x="232681" y="3267689"/>
                </a:lnTo>
                <a:lnTo>
                  <a:pt x="226139" y="3256852"/>
                </a:lnTo>
                <a:lnTo>
                  <a:pt x="219049" y="3245039"/>
                </a:lnTo>
                <a:lnTo>
                  <a:pt x="211339" y="3232166"/>
                </a:lnTo>
                <a:lnTo>
                  <a:pt x="204685" y="3283902"/>
                </a:lnTo>
                <a:close/>
              </a:path>
              <a:path w="2180179" h="6122813">
                <a:moveTo>
                  <a:pt x="202942" y="3218151"/>
                </a:moveTo>
                <a:lnTo>
                  <a:pt x="193788" y="3202909"/>
                </a:lnTo>
                <a:lnTo>
                  <a:pt x="198679" y="3277886"/>
                </a:lnTo>
                <a:lnTo>
                  <a:pt x="199027" y="3278009"/>
                </a:lnTo>
                <a:lnTo>
                  <a:pt x="202194" y="3280125"/>
                </a:lnTo>
                <a:lnTo>
                  <a:pt x="204685" y="3283902"/>
                </a:lnTo>
                <a:lnTo>
                  <a:pt x="211339" y="3232166"/>
                </a:lnTo>
                <a:lnTo>
                  <a:pt x="202942" y="3218151"/>
                </a:lnTo>
                <a:close/>
              </a:path>
              <a:path w="2180179" h="6122813">
                <a:moveTo>
                  <a:pt x="180885" y="3360685"/>
                </a:moveTo>
                <a:lnTo>
                  <a:pt x="183306" y="3365954"/>
                </a:lnTo>
                <a:lnTo>
                  <a:pt x="185744" y="3372362"/>
                </a:lnTo>
                <a:lnTo>
                  <a:pt x="188372" y="3380082"/>
                </a:lnTo>
                <a:lnTo>
                  <a:pt x="193788" y="3202909"/>
                </a:lnTo>
                <a:lnTo>
                  <a:pt x="183808" y="3186357"/>
                </a:lnTo>
                <a:lnTo>
                  <a:pt x="180885" y="3360685"/>
                </a:lnTo>
                <a:close/>
              </a:path>
              <a:path w="2180179" h="6122813">
                <a:moveTo>
                  <a:pt x="121446" y="3144313"/>
                </a:moveTo>
                <a:lnTo>
                  <a:pt x="119088" y="3081036"/>
                </a:lnTo>
                <a:lnTo>
                  <a:pt x="118823" y="3079503"/>
                </a:lnTo>
                <a:lnTo>
                  <a:pt x="118405" y="3075573"/>
                </a:lnTo>
                <a:lnTo>
                  <a:pt x="118107" y="3071058"/>
                </a:lnTo>
                <a:lnTo>
                  <a:pt x="118018" y="3134448"/>
                </a:lnTo>
                <a:lnTo>
                  <a:pt x="121446" y="3144313"/>
                </a:lnTo>
                <a:close/>
              </a:path>
              <a:path w="2180179" h="6122813">
                <a:moveTo>
                  <a:pt x="118018" y="3134448"/>
                </a:moveTo>
                <a:lnTo>
                  <a:pt x="118107" y="3071058"/>
                </a:lnTo>
                <a:lnTo>
                  <a:pt x="117716" y="3065767"/>
                </a:lnTo>
                <a:lnTo>
                  <a:pt x="117019" y="3059512"/>
                </a:lnTo>
                <a:lnTo>
                  <a:pt x="115802" y="3052104"/>
                </a:lnTo>
                <a:lnTo>
                  <a:pt x="114893" y="3126130"/>
                </a:lnTo>
                <a:lnTo>
                  <a:pt x="118018" y="3134448"/>
                </a:lnTo>
                <a:close/>
              </a:path>
              <a:path w="2180179" h="6122813">
                <a:moveTo>
                  <a:pt x="109538" y="3112786"/>
                </a:moveTo>
                <a:lnTo>
                  <a:pt x="109754" y="3113325"/>
                </a:lnTo>
                <a:lnTo>
                  <a:pt x="112121" y="3119156"/>
                </a:lnTo>
                <a:lnTo>
                  <a:pt x="114893" y="3126130"/>
                </a:lnTo>
                <a:lnTo>
                  <a:pt x="115802" y="3052104"/>
                </a:lnTo>
                <a:lnTo>
                  <a:pt x="113853" y="3043353"/>
                </a:lnTo>
                <a:lnTo>
                  <a:pt x="110958" y="3033071"/>
                </a:lnTo>
                <a:lnTo>
                  <a:pt x="109538" y="3112786"/>
                </a:lnTo>
                <a:close/>
              </a:path>
              <a:path w="2180179" h="6122813">
                <a:moveTo>
                  <a:pt x="80073" y="3031569"/>
                </a:moveTo>
                <a:lnTo>
                  <a:pt x="85482" y="3044857"/>
                </a:lnTo>
                <a:lnTo>
                  <a:pt x="91156" y="3059455"/>
                </a:lnTo>
                <a:lnTo>
                  <a:pt x="97072" y="3075531"/>
                </a:lnTo>
                <a:lnTo>
                  <a:pt x="103207" y="3093252"/>
                </a:lnTo>
                <a:lnTo>
                  <a:pt x="109538" y="3112786"/>
                </a:lnTo>
                <a:lnTo>
                  <a:pt x="110958" y="3033071"/>
                </a:lnTo>
                <a:lnTo>
                  <a:pt x="106904" y="3021069"/>
                </a:lnTo>
                <a:lnTo>
                  <a:pt x="101478" y="3007157"/>
                </a:lnTo>
                <a:lnTo>
                  <a:pt x="94466" y="2991147"/>
                </a:lnTo>
                <a:lnTo>
                  <a:pt x="85656" y="2972849"/>
                </a:lnTo>
                <a:lnTo>
                  <a:pt x="80073" y="3031569"/>
                </a:lnTo>
                <a:close/>
              </a:path>
              <a:path w="2180179" h="6122813">
                <a:moveTo>
                  <a:pt x="65673" y="2997879"/>
                </a:moveTo>
                <a:lnTo>
                  <a:pt x="70145" y="3008247"/>
                </a:lnTo>
                <a:lnTo>
                  <a:pt x="74953" y="3019421"/>
                </a:lnTo>
                <a:lnTo>
                  <a:pt x="80073" y="3031569"/>
                </a:lnTo>
                <a:lnTo>
                  <a:pt x="85656" y="2972849"/>
                </a:lnTo>
                <a:lnTo>
                  <a:pt x="74833" y="2952076"/>
                </a:lnTo>
                <a:lnTo>
                  <a:pt x="65673" y="2997879"/>
                </a:lnTo>
                <a:close/>
              </a:path>
              <a:path w="2180179" h="6122813">
                <a:moveTo>
                  <a:pt x="57479" y="2926785"/>
                </a:moveTo>
                <a:lnTo>
                  <a:pt x="57827" y="2978886"/>
                </a:lnTo>
                <a:lnTo>
                  <a:pt x="61559" y="2988148"/>
                </a:lnTo>
                <a:lnTo>
                  <a:pt x="65673" y="2997879"/>
                </a:lnTo>
                <a:lnTo>
                  <a:pt x="74833" y="2952076"/>
                </a:lnTo>
                <a:lnTo>
                  <a:pt x="61786" y="2928636"/>
                </a:lnTo>
                <a:lnTo>
                  <a:pt x="60353" y="2928267"/>
                </a:lnTo>
                <a:lnTo>
                  <a:pt x="57479" y="2926785"/>
                </a:lnTo>
                <a:close/>
              </a:path>
              <a:path w="2180179" h="6122813">
                <a:moveTo>
                  <a:pt x="51273" y="2915530"/>
                </a:moveTo>
                <a:lnTo>
                  <a:pt x="51602" y="2961098"/>
                </a:lnTo>
                <a:lnTo>
                  <a:pt x="54500" y="2969925"/>
                </a:lnTo>
                <a:lnTo>
                  <a:pt x="57827" y="2978886"/>
                </a:lnTo>
                <a:lnTo>
                  <a:pt x="57479" y="2926785"/>
                </a:lnTo>
                <a:lnTo>
                  <a:pt x="55151" y="2924295"/>
                </a:lnTo>
                <a:lnTo>
                  <a:pt x="53153" y="2920606"/>
                </a:lnTo>
                <a:lnTo>
                  <a:pt x="51273" y="2915530"/>
                </a:lnTo>
                <a:close/>
              </a:path>
              <a:path w="2180179" h="6122813">
                <a:moveTo>
                  <a:pt x="49298" y="2908878"/>
                </a:moveTo>
                <a:lnTo>
                  <a:pt x="47015" y="2900460"/>
                </a:lnTo>
                <a:lnTo>
                  <a:pt x="47184" y="2943172"/>
                </a:lnTo>
                <a:lnTo>
                  <a:pt x="49155" y="2952236"/>
                </a:lnTo>
                <a:lnTo>
                  <a:pt x="51602" y="2961098"/>
                </a:lnTo>
                <a:lnTo>
                  <a:pt x="51273" y="2915530"/>
                </a:lnTo>
                <a:lnTo>
                  <a:pt x="49298" y="2908878"/>
                </a:lnTo>
                <a:close/>
              </a:path>
              <a:path w="2180179" h="6122813">
                <a:moveTo>
                  <a:pt x="45872" y="2934986"/>
                </a:moveTo>
                <a:lnTo>
                  <a:pt x="47184" y="2943172"/>
                </a:lnTo>
                <a:lnTo>
                  <a:pt x="47015" y="2900460"/>
                </a:lnTo>
                <a:lnTo>
                  <a:pt x="44210" y="2890089"/>
                </a:lnTo>
                <a:lnTo>
                  <a:pt x="40670" y="2877574"/>
                </a:lnTo>
                <a:lnTo>
                  <a:pt x="37779" y="2913396"/>
                </a:lnTo>
                <a:lnTo>
                  <a:pt x="45872" y="2934986"/>
                </a:lnTo>
                <a:close/>
              </a:path>
              <a:path w="2180179" h="6122813">
                <a:moveTo>
                  <a:pt x="16471" y="2855010"/>
                </a:moveTo>
                <a:lnTo>
                  <a:pt x="20422" y="2866177"/>
                </a:lnTo>
                <a:lnTo>
                  <a:pt x="25196" y="2879375"/>
                </a:lnTo>
                <a:lnTo>
                  <a:pt x="30934" y="2894987"/>
                </a:lnTo>
                <a:lnTo>
                  <a:pt x="37779" y="2913396"/>
                </a:lnTo>
                <a:lnTo>
                  <a:pt x="40670" y="2877574"/>
                </a:lnTo>
                <a:lnTo>
                  <a:pt x="36182" y="2862727"/>
                </a:lnTo>
                <a:lnTo>
                  <a:pt x="30532" y="2845359"/>
                </a:lnTo>
                <a:lnTo>
                  <a:pt x="23508" y="2825280"/>
                </a:lnTo>
                <a:lnTo>
                  <a:pt x="16471" y="2855010"/>
                </a:lnTo>
                <a:close/>
              </a:path>
              <a:path w="2180179" h="6122813">
                <a:moveTo>
                  <a:pt x="1171274" y="3158559"/>
                </a:moveTo>
                <a:lnTo>
                  <a:pt x="1188076" y="3087709"/>
                </a:lnTo>
                <a:lnTo>
                  <a:pt x="1166457" y="3109611"/>
                </a:lnTo>
                <a:lnTo>
                  <a:pt x="1165767" y="3112154"/>
                </a:lnTo>
                <a:lnTo>
                  <a:pt x="1164216" y="3115481"/>
                </a:lnTo>
                <a:lnTo>
                  <a:pt x="1161883" y="3118870"/>
                </a:lnTo>
                <a:lnTo>
                  <a:pt x="1166350" y="3172419"/>
                </a:lnTo>
                <a:lnTo>
                  <a:pt x="1166305" y="3167092"/>
                </a:lnTo>
                <a:lnTo>
                  <a:pt x="1167930" y="3162732"/>
                </a:lnTo>
                <a:lnTo>
                  <a:pt x="1171274" y="3158559"/>
                </a:lnTo>
                <a:close/>
              </a:path>
              <a:path w="2180179" h="6122813">
                <a:moveTo>
                  <a:pt x="1158658" y="3122701"/>
                </a:moveTo>
                <a:lnTo>
                  <a:pt x="1154427" y="3127353"/>
                </a:lnTo>
                <a:lnTo>
                  <a:pt x="1166457" y="3173111"/>
                </a:lnTo>
                <a:lnTo>
                  <a:pt x="1166350" y="3172419"/>
                </a:lnTo>
                <a:lnTo>
                  <a:pt x="1161883" y="3118870"/>
                </a:lnTo>
                <a:lnTo>
                  <a:pt x="1158658" y="3122701"/>
                </a:lnTo>
                <a:close/>
              </a:path>
              <a:path w="2180179" h="6122813">
                <a:moveTo>
                  <a:pt x="1149079" y="3133208"/>
                </a:moveTo>
                <a:lnTo>
                  <a:pt x="1142502" y="3140645"/>
                </a:lnTo>
                <a:lnTo>
                  <a:pt x="1146815" y="3198565"/>
                </a:lnTo>
                <a:lnTo>
                  <a:pt x="1166457" y="3173111"/>
                </a:lnTo>
                <a:lnTo>
                  <a:pt x="1154427" y="3127353"/>
                </a:lnTo>
                <a:lnTo>
                  <a:pt x="1149079" y="3133208"/>
                </a:lnTo>
                <a:close/>
              </a:path>
              <a:path w="2180179" h="6122813">
                <a:moveTo>
                  <a:pt x="1134584" y="3150045"/>
                </a:moveTo>
                <a:lnTo>
                  <a:pt x="1125212" y="3161787"/>
                </a:lnTo>
                <a:lnTo>
                  <a:pt x="1128905" y="3221676"/>
                </a:lnTo>
                <a:lnTo>
                  <a:pt x="1146815" y="3198565"/>
                </a:lnTo>
                <a:lnTo>
                  <a:pt x="1142502" y="3140645"/>
                </a:lnTo>
                <a:lnTo>
                  <a:pt x="1134584" y="3150045"/>
                </a:lnTo>
                <a:close/>
              </a:path>
              <a:path w="2180179" h="6122813">
                <a:moveTo>
                  <a:pt x="1072909" y="3293355"/>
                </a:moveTo>
                <a:lnTo>
                  <a:pt x="1084729" y="3278283"/>
                </a:lnTo>
                <a:lnTo>
                  <a:pt x="1097945" y="3261402"/>
                </a:lnTo>
                <a:lnTo>
                  <a:pt x="1112643" y="3242577"/>
                </a:lnTo>
                <a:lnTo>
                  <a:pt x="1128905" y="3221676"/>
                </a:lnTo>
                <a:lnTo>
                  <a:pt x="1125212" y="3161787"/>
                </a:lnTo>
                <a:lnTo>
                  <a:pt x="1114275" y="3176252"/>
                </a:lnTo>
                <a:lnTo>
                  <a:pt x="1101661" y="3193820"/>
                </a:lnTo>
                <a:lnTo>
                  <a:pt x="1087258" y="3214872"/>
                </a:lnTo>
                <a:lnTo>
                  <a:pt x="1072909" y="3293355"/>
                </a:lnTo>
                <a:close/>
              </a:path>
              <a:path w="2180179" h="6122813">
                <a:moveTo>
                  <a:pt x="1072909" y="3293355"/>
                </a:moveTo>
                <a:lnTo>
                  <a:pt x="1087258" y="3214872"/>
                </a:lnTo>
                <a:lnTo>
                  <a:pt x="1070953" y="3239786"/>
                </a:lnTo>
                <a:lnTo>
                  <a:pt x="1069747" y="3241260"/>
                </a:lnTo>
                <a:lnTo>
                  <a:pt x="1067224" y="3244519"/>
                </a:lnTo>
                <a:lnTo>
                  <a:pt x="1064662" y="3248049"/>
                </a:lnTo>
                <a:lnTo>
                  <a:pt x="1062404" y="3306750"/>
                </a:lnTo>
                <a:lnTo>
                  <a:pt x="1072909" y="3293355"/>
                </a:lnTo>
                <a:close/>
              </a:path>
              <a:path w="2180179" h="6122813">
                <a:moveTo>
                  <a:pt x="1062404" y="3306750"/>
                </a:moveTo>
                <a:lnTo>
                  <a:pt x="1064662" y="3248049"/>
                </a:lnTo>
                <a:lnTo>
                  <a:pt x="1061955" y="3251960"/>
                </a:lnTo>
                <a:lnTo>
                  <a:pt x="1059003" y="3256360"/>
                </a:lnTo>
                <a:lnTo>
                  <a:pt x="1055701" y="3261358"/>
                </a:lnTo>
                <a:lnTo>
                  <a:pt x="1053128" y="3318602"/>
                </a:lnTo>
                <a:lnTo>
                  <a:pt x="1062404" y="3306750"/>
                </a:lnTo>
                <a:close/>
              </a:path>
              <a:path w="2180179" h="6122813">
                <a:moveTo>
                  <a:pt x="1018623" y="3364780"/>
                </a:moveTo>
                <a:lnTo>
                  <a:pt x="1022275" y="3359385"/>
                </a:lnTo>
                <a:lnTo>
                  <a:pt x="1026654" y="3353248"/>
                </a:lnTo>
                <a:lnTo>
                  <a:pt x="1031846" y="3346234"/>
                </a:lnTo>
                <a:lnTo>
                  <a:pt x="1037933" y="3338211"/>
                </a:lnTo>
                <a:lnTo>
                  <a:pt x="1044999" y="3329045"/>
                </a:lnTo>
                <a:lnTo>
                  <a:pt x="1053128" y="3318602"/>
                </a:lnTo>
                <a:lnTo>
                  <a:pt x="1055701" y="3261358"/>
                </a:lnTo>
                <a:lnTo>
                  <a:pt x="1051946" y="3267064"/>
                </a:lnTo>
                <a:lnTo>
                  <a:pt x="1047636" y="3273585"/>
                </a:lnTo>
                <a:lnTo>
                  <a:pt x="1042667" y="3281031"/>
                </a:lnTo>
                <a:lnTo>
                  <a:pt x="1036935" y="3289511"/>
                </a:lnTo>
                <a:lnTo>
                  <a:pt x="1030339" y="3299132"/>
                </a:lnTo>
                <a:lnTo>
                  <a:pt x="1022774" y="3310005"/>
                </a:lnTo>
                <a:lnTo>
                  <a:pt x="1018623" y="3364780"/>
                </a:lnTo>
                <a:close/>
              </a:path>
              <a:path w="2180179" h="6122813">
                <a:moveTo>
                  <a:pt x="1011203" y="3377838"/>
                </a:moveTo>
                <a:lnTo>
                  <a:pt x="1013171" y="3373873"/>
                </a:lnTo>
                <a:lnTo>
                  <a:pt x="1015617" y="3369564"/>
                </a:lnTo>
                <a:lnTo>
                  <a:pt x="1018623" y="3364780"/>
                </a:lnTo>
                <a:lnTo>
                  <a:pt x="1022774" y="3310005"/>
                </a:lnTo>
                <a:lnTo>
                  <a:pt x="1014138" y="3322238"/>
                </a:lnTo>
                <a:lnTo>
                  <a:pt x="1011203" y="3377838"/>
                </a:lnTo>
                <a:close/>
              </a:path>
              <a:path w="2180179" h="6122813">
                <a:moveTo>
                  <a:pt x="1014138" y="3322238"/>
                </a:moveTo>
                <a:lnTo>
                  <a:pt x="1004328" y="3335940"/>
                </a:lnTo>
                <a:lnTo>
                  <a:pt x="1007326" y="3389011"/>
                </a:lnTo>
                <a:lnTo>
                  <a:pt x="1008364" y="3385274"/>
                </a:lnTo>
                <a:lnTo>
                  <a:pt x="1009628" y="3381594"/>
                </a:lnTo>
                <a:lnTo>
                  <a:pt x="1011203" y="3377838"/>
                </a:lnTo>
                <a:lnTo>
                  <a:pt x="1014138" y="3322238"/>
                </a:lnTo>
                <a:close/>
              </a:path>
              <a:path w="2180179" h="6122813">
                <a:moveTo>
                  <a:pt x="968111" y="3436673"/>
                </a:moveTo>
                <a:lnTo>
                  <a:pt x="976585" y="3424552"/>
                </a:lnTo>
                <a:lnTo>
                  <a:pt x="989362" y="3408880"/>
                </a:lnTo>
                <a:lnTo>
                  <a:pt x="1007326" y="3389011"/>
                </a:lnTo>
                <a:lnTo>
                  <a:pt x="1004328" y="3335940"/>
                </a:lnTo>
                <a:lnTo>
                  <a:pt x="993239" y="3351219"/>
                </a:lnTo>
                <a:lnTo>
                  <a:pt x="980770" y="3368184"/>
                </a:lnTo>
                <a:lnTo>
                  <a:pt x="968111" y="3436673"/>
                </a:lnTo>
                <a:close/>
              </a:path>
              <a:path w="2180179" h="6122813">
                <a:moveTo>
                  <a:pt x="966817" y="3386945"/>
                </a:moveTo>
                <a:lnTo>
                  <a:pt x="951277" y="3407609"/>
                </a:lnTo>
                <a:lnTo>
                  <a:pt x="959671" y="3458193"/>
                </a:lnTo>
                <a:lnTo>
                  <a:pt x="960537" y="3452847"/>
                </a:lnTo>
                <a:lnTo>
                  <a:pt x="963056" y="3445889"/>
                </a:lnTo>
                <a:lnTo>
                  <a:pt x="968111" y="3436673"/>
                </a:lnTo>
                <a:lnTo>
                  <a:pt x="980770" y="3368184"/>
                </a:lnTo>
                <a:lnTo>
                  <a:pt x="966817" y="3386945"/>
                </a:lnTo>
                <a:close/>
              </a:path>
              <a:path w="2180179" h="6122813">
                <a:moveTo>
                  <a:pt x="951277" y="3407609"/>
                </a:moveTo>
                <a:lnTo>
                  <a:pt x="934047" y="3430286"/>
                </a:lnTo>
                <a:lnTo>
                  <a:pt x="944434" y="3482497"/>
                </a:lnTo>
                <a:lnTo>
                  <a:pt x="959574" y="3462036"/>
                </a:lnTo>
                <a:lnTo>
                  <a:pt x="959671" y="3458193"/>
                </a:lnTo>
                <a:lnTo>
                  <a:pt x="951277" y="3407609"/>
                </a:lnTo>
                <a:close/>
              </a:path>
              <a:path w="2180179" h="6122813">
                <a:moveTo>
                  <a:pt x="933320" y="3431534"/>
                </a:moveTo>
                <a:lnTo>
                  <a:pt x="931203" y="3434948"/>
                </a:lnTo>
                <a:lnTo>
                  <a:pt x="932526" y="3499761"/>
                </a:lnTo>
                <a:lnTo>
                  <a:pt x="944434" y="3482497"/>
                </a:lnTo>
                <a:lnTo>
                  <a:pt x="934047" y="3430286"/>
                </a:lnTo>
                <a:lnTo>
                  <a:pt x="933320" y="3431534"/>
                </a:lnTo>
                <a:close/>
              </a:path>
              <a:path w="2180179" h="6122813">
                <a:moveTo>
                  <a:pt x="932526" y="3499761"/>
                </a:moveTo>
                <a:lnTo>
                  <a:pt x="931203" y="3434948"/>
                </a:lnTo>
                <a:lnTo>
                  <a:pt x="928877" y="3438449"/>
                </a:lnTo>
                <a:lnTo>
                  <a:pt x="926298" y="3442177"/>
                </a:lnTo>
                <a:lnTo>
                  <a:pt x="923424" y="3446272"/>
                </a:lnTo>
                <a:lnTo>
                  <a:pt x="923328" y="3514139"/>
                </a:lnTo>
                <a:lnTo>
                  <a:pt x="932526" y="3499761"/>
                </a:lnTo>
                <a:close/>
              </a:path>
              <a:path w="2180179" h="6122813">
                <a:moveTo>
                  <a:pt x="903237" y="3549006"/>
                </a:moveTo>
                <a:lnTo>
                  <a:pt x="906796" y="3543064"/>
                </a:lnTo>
                <a:lnTo>
                  <a:pt x="910983" y="3535479"/>
                </a:lnTo>
                <a:lnTo>
                  <a:pt x="916321" y="3525941"/>
                </a:lnTo>
                <a:lnTo>
                  <a:pt x="923328" y="3514139"/>
                </a:lnTo>
                <a:lnTo>
                  <a:pt x="923424" y="3446272"/>
                </a:lnTo>
                <a:lnTo>
                  <a:pt x="920214" y="3450871"/>
                </a:lnTo>
                <a:lnTo>
                  <a:pt x="916625" y="3456115"/>
                </a:lnTo>
                <a:lnTo>
                  <a:pt x="912616" y="3462143"/>
                </a:lnTo>
                <a:lnTo>
                  <a:pt x="908142" y="3469093"/>
                </a:lnTo>
                <a:lnTo>
                  <a:pt x="903237" y="3549006"/>
                </a:lnTo>
                <a:close/>
              </a:path>
              <a:path w="2180179" h="6122813">
                <a:moveTo>
                  <a:pt x="891522" y="3496867"/>
                </a:moveTo>
                <a:lnTo>
                  <a:pt x="895820" y="3557286"/>
                </a:lnTo>
                <a:lnTo>
                  <a:pt x="899787" y="3553617"/>
                </a:lnTo>
                <a:lnTo>
                  <a:pt x="903237" y="3549006"/>
                </a:lnTo>
                <a:lnTo>
                  <a:pt x="908142" y="3469093"/>
                </a:lnTo>
                <a:lnTo>
                  <a:pt x="903164" y="3477104"/>
                </a:lnTo>
                <a:lnTo>
                  <a:pt x="897638" y="3486315"/>
                </a:lnTo>
                <a:lnTo>
                  <a:pt x="891522" y="3496867"/>
                </a:lnTo>
                <a:close/>
              </a:path>
              <a:path w="2180179" h="6122813">
                <a:moveTo>
                  <a:pt x="850796" y="3642440"/>
                </a:moveTo>
                <a:lnTo>
                  <a:pt x="855786" y="3630831"/>
                </a:lnTo>
                <a:lnTo>
                  <a:pt x="862460" y="3616819"/>
                </a:lnTo>
                <a:lnTo>
                  <a:pt x="871141" y="3600096"/>
                </a:lnTo>
                <a:lnTo>
                  <a:pt x="882153" y="3580354"/>
                </a:lnTo>
                <a:lnTo>
                  <a:pt x="895820" y="3557286"/>
                </a:lnTo>
                <a:lnTo>
                  <a:pt x="891522" y="3496867"/>
                </a:lnTo>
                <a:lnTo>
                  <a:pt x="884773" y="3508896"/>
                </a:lnTo>
                <a:lnTo>
                  <a:pt x="877351" y="3522544"/>
                </a:lnTo>
                <a:lnTo>
                  <a:pt x="869212" y="3537948"/>
                </a:lnTo>
                <a:lnTo>
                  <a:pt x="860314" y="3555248"/>
                </a:lnTo>
                <a:lnTo>
                  <a:pt x="850796" y="3642440"/>
                </a:lnTo>
                <a:close/>
              </a:path>
              <a:path w="2180179" h="6122813">
                <a:moveTo>
                  <a:pt x="850616" y="3574583"/>
                </a:moveTo>
                <a:lnTo>
                  <a:pt x="840074" y="3596091"/>
                </a:lnTo>
                <a:lnTo>
                  <a:pt x="841205" y="3670995"/>
                </a:lnTo>
                <a:lnTo>
                  <a:pt x="842695" y="3665923"/>
                </a:lnTo>
                <a:lnTo>
                  <a:pt x="844574" y="3659679"/>
                </a:lnTo>
                <a:lnTo>
                  <a:pt x="847167" y="3651953"/>
                </a:lnTo>
                <a:lnTo>
                  <a:pt x="850796" y="3642440"/>
                </a:lnTo>
                <a:lnTo>
                  <a:pt x="860314" y="3555248"/>
                </a:lnTo>
                <a:lnTo>
                  <a:pt x="850616" y="3574583"/>
                </a:lnTo>
                <a:close/>
              </a:path>
              <a:path w="2180179" h="6122813">
                <a:moveTo>
                  <a:pt x="817012" y="3731248"/>
                </a:moveTo>
                <a:lnTo>
                  <a:pt x="827229" y="3705769"/>
                </a:lnTo>
                <a:lnTo>
                  <a:pt x="838581" y="3677936"/>
                </a:lnTo>
                <a:lnTo>
                  <a:pt x="839782" y="3675201"/>
                </a:lnTo>
                <a:lnTo>
                  <a:pt x="841205" y="3670995"/>
                </a:lnTo>
                <a:lnTo>
                  <a:pt x="840074" y="3596091"/>
                </a:lnTo>
                <a:lnTo>
                  <a:pt x="828647" y="3619913"/>
                </a:lnTo>
                <a:lnTo>
                  <a:pt x="817012" y="3731248"/>
                </a:lnTo>
                <a:close/>
              </a:path>
              <a:path w="2180179" h="6122813">
                <a:moveTo>
                  <a:pt x="817012" y="3731248"/>
                </a:moveTo>
                <a:lnTo>
                  <a:pt x="828647" y="3619913"/>
                </a:lnTo>
                <a:lnTo>
                  <a:pt x="816293" y="3646186"/>
                </a:lnTo>
                <a:lnTo>
                  <a:pt x="815414" y="3646656"/>
                </a:lnTo>
                <a:lnTo>
                  <a:pt x="812825" y="3648527"/>
                </a:lnTo>
                <a:lnTo>
                  <a:pt x="810423" y="3651146"/>
                </a:lnTo>
                <a:lnTo>
                  <a:pt x="808021" y="3654754"/>
                </a:lnTo>
                <a:lnTo>
                  <a:pt x="807869" y="3754492"/>
                </a:lnTo>
                <a:lnTo>
                  <a:pt x="817012" y="3731248"/>
                </a:lnTo>
                <a:close/>
              </a:path>
              <a:path w="2180179" h="6122813">
                <a:moveTo>
                  <a:pt x="808021" y="3654754"/>
                </a:moveTo>
                <a:lnTo>
                  <a:pt x="805434" y="3659595"/>
                </a:lnTo>
                <a:lnTo>
                  <a:pt x="802475" y="3665911"/>
                </a:lnTo>
                <a:lnTo>
                  <a:pt x="798958" y="3673943"/>
                </a:lnTo>
                <a:lnTo>
                  <a:pt x="794696" y="3683935"/>
                </a:lnTo>
                <a:lnTo>
                  <a:pt x="799741" y="3775625"/>
                </a:lnTo>
                <a:lnTo>
                  <a:pt x="807869" y="3754492"/>
                </a:lnTo>
                <a:lnTo>
                  <a:pt x="808021" y="3654754"/>
                </a:lnTo>
                <a:close/>
              </a:path>
              <a:path w="2180179" h="6122813">
                <a:moveTo>
                  <a:pt x="776182" y="3841461"/>
                </a:moveTo>
                <a:lnTo>
                  <a:pt x="780848" y="3827563"/>
                </a:lnTo>
                <a:lnTo>
                  <a:pt x="786290" y="3812039"/>
                </a:lnTo>
                <a:lnTo>
                  <a:pt x="792568" y="3794766"/>
                </a:lnTo>
                <a:lnTo>
                  <a:pt x="799741" y="3775625"/>
                </a:lnTo>
                <a:lnTo>
                  <a:pt x="794696" y="3683935"/>
                </a:lnTo>
                <a:lnTo>
                  <a:pt x="789505" y="3696128"/>
                </a:lnTo>
                <a:lnTo>
                  <a:pt x="783197" y="3710764"/>
                </a:lnTo>
                <a:lnTo>
                  <a:pt x="776182" y="3841461"/>
                </a:lnTo>
                <a:close/>
              </a:path>
              <a:path w="2180179" h="6122813">
                <a:moveTo>
                  <a:pt x="775586" y="3728085"/>
                </a:moveTo>
                <a:lnTo>
                  <a:pt x="766487" y="3748335"/>
                </a:lnTo>
                <a:lnTo>
                  <a:pt x="768939" y="3864864"/>
                </a:lnTo>
                <a:lnTo>
                  <a:pt x="772232" y="3853855"/>
                </a:lnTo>
                <a:lnTo>
                  <a:pt x="776182" y="3841461"/>
                </a:lnTo>
                <a:lnTo>
                  <a:pt x="783197" y="3710764"/>
                </a:lnTo>
                <a:lnTo>
                  <a:pt x="775586" y="3728085"/>
                </a:lnTo>
                <a:close/>
              </a:path>
              <a:path w="2180179" h="6122813">
                <a:moveTo>
                  <a:pt x="766487" y="3748335"/>
                </a:moveTo>
                <a:lnTo>
                  <a:pt x="755713" y="3771754"/>
                </a:lnTo>
                <a:lnTo>
                  <a:pt x="759070" y="3917709"/>
                </a:lnTo>
                <a:lnTo>
                  <a:pt x="759259" y="3913395"/>
                </a:lnTo>
                <a:lnTo>
                  <a:pt x="759627" y="3908670"/>
                </a:lnTo>
                <a:lnTo>
                  <a:pt x="760234" y="3903411"/>
                </a:lnTo>
                <a:lnTo>
                  <a:pt x="761139" y="3897497"/>
                </a:lnTo>
                <a:lnTo>
                  <a:pt x="762403" y="3890807"/>
                </a:lnTo>
                <a:lnTo>
                  <a:pt x="764084" y="3883219"/>
                </a:lnTo>
                <a:lnTo>
                  <a:pt x="766243" y="3874612"/>
                </a:lnTo>
                <a:lnTo>
                  <a:pt x="768939" y="3864864"/>
                </a:lnTo>
                <a:lnTo>
                  <a:pt x="766487" y="3748335"/>
                </a:lnTo>
                <a:close/>
              </a:path>
              <a:path w="2180179" h="6122813">
                <a:moveTo>
                  <a:pt x="773121" y="4032169"/>
                </a:moveTo>
                <a:lnTo>
                  <a:pt x="772017" y="4033104"/>
                </a:lnTo>
                <a:lnTo>
                  <a:pt x="769287" y="4033537"/>
                </a:lnTo>
                <a:lnTo>
                  <a:pt x="766326" y="4032784"/>
                </a:lnTo>
                <a:lnTo>
                  <a:pt x="762947" y="4031504"/>
                </a:lnTo>
                <a:lnTo>
                  <a:pt x="758990" y="4030361"/>
                </a:lnTo>
                <a:lnTo>
                  <a:pt x="759070" y="3917709"/>
                </a:lnTo>
                <a:lnTo>
                  <a:pt x="755713" y="3771754"/>
                </a:lnTo>
                <a:lnTo>
                  <a:pt x="758890" y="4472799"/>
                </a:lnTo>
                <a:lnTo>
                  <a:pt x="762424" y="4485040"/>
                </a:lnTo>
                <a:lnTo>
                  <a:pt x="765914" y="4500671"/>
                </a:lnTo>
                <a:lnTo>
                  <a:pt x="769237" y="4520230"/>
                </a:lnTo>
                <a:lnTo>
                  <a:pt x="772274" y="4544256"/>
                </a:lnTo>
                <a:lnTo>
                  <a:pt x="773121" y="4032169"/>
                </a:lnTo>
                <a:close/>
              </a:path>
              <a:path w="2180179" h="6122813">
                <a:moveTo>
                  <a:pt x="755713" y="3771754"/>
                </a:moveTo>
                <a:lnTo>
                  <a:pt x="744791" y="4443605"/>
                </a:lnTo>
                <a:lnTo>
                  <a:pt x="746731" y="4446970"/>
                </a:lnTo>
                <a:lnTo>
                  <a:pt x="749232" y="4451034"/>
                </a:lnTo>
                <a:lnTo>
                  <a:pt x="752173" y="4456334"/>
                </a:lnTo>
                <a:lnTo>
                  <a:pt x="755433" y="4463410"/>
                </a:lnTo>
                <a:lnTo>
                  <a:pt x="758890" y="4472799"/>
                </a:lnTo>
                <a:lnTo>
                  <a:pt x="755713" y="3771754"/>
                </a:lnTo>
                <a:close/>
              </a:path>
              <a:path w="2180179" h="6122813">
                <a:moveTo>
                  <a:pt x="1982041" y="2166597"/>
                </a:moveTo>
                <a:lnTo>
                  <a:pt x="1987337" y="2153581"/>
                </a:lnTo>
                <a:lnTo>
                  <a:pt x="1985489" y="2156561"/>
                </a:lnTo>
                <a:lnTo>
                  <a:pt x="1982631" y="2160726"/>
                </a:lnTo>
                <a:lnTo>
                  <a:pt x="1979003" y="2165756"/>
                </a:lnTo>
                <a:lnTo>
                  <a:pt x="1975442" y="2185541"/>
                </a:lnTo>
                <a:lnTo>
                  <a:pt x="1982041" y="2166597"/>
                </a:lnTo>
                <a:close/>
              </a:path>
              <a:path w="2180179" h="6122813">
                <a:moveTo>
                  <a:pt x="1965039" y="2224409"/>
                </a:moveTo>
                <a:lnTo>
                  <a:pt x="1967459" y="2214300"/>
                </a:lnTo>
                <a:lnTo>
                  <a:pt x="1970754" y="2201393"/>
                </a:lnTo>
                <a:lnTo>
                  <a:pt x="1975442" y="2185541"/>
                </a:lnTo>
                <a:lnTo>
                  <a:pt x="1979003" y="2165756"/>
                </a:lnTo>
                <a:lnTo>
                  <a:pt x="1974512" y="2171874"/>
                </a:lnTo>
                <a:lnTo>
                  <a:pt x="1969062" y="2179303"/>
                </a:lnTo>
                <a:lnTo>
                  <a:pt x="1965039" y="2224409"/>
                </a:lnTo>
                <a:close/>
              </a:path>
              <a:path w="2180179" h="6122813">
                <a:moveTo>
                  <a:pt x="1957857" y="2239424"/>
                </a:moveTo>
                <a:lnTo>
                  <a:pt x="1960755" y="2236823"/>
                </a:lnTo>
                <a:lnTo>
                  <a:pt x="1962977" y="2231867"/>
                </a:lnTo>
                <a:lnTo>
                  <a:pt x="1965039" y="2224409"/>
                </a:lnTo>
                <a:lnTo>
                  <a:pt x="1969062" y="2179303"/>
                </a:lnTo>
                <a:lnTo>
                  <a:pt x="1962559" y="2188266"/>
                </a:lnTo>
                <a:lnTo>
                  <a:pt x="1957857" y="2239424"/>
                </a:lnTo>
                <a:close/>
              </a:path>
              <a:path w="2180179" h="6122813">
                <a:moveTo>
                  <a:pt x="1954906" y="2198985"/>
                </a:moveTo>
                <a:lnTo>
                  <a:pt x="1946011" y="2211685"/>
                </a:lnTo>
                <a:lnTo>
                  <a:pt x="1952841" y="2239661"/>
                </a:lnTo>
                <a:lnTo>
                  <a:pt x="1953764" y="2239817"/>
                </a:lnTo>
                <a:lnTo>
                  <a:pt x="1957857" y="2239424"/>
                </a:lnTo>
                <a:lnTo>
                  <a:pt x="1962559" y="2188266"/>
                </a:lnTo>
                <a:lnTo>
                  <a:pt x="1954906" y="2198985"/>
                </a:lnTo>
                <a:close/>
              </a:path>
              <a:path w="2180179" h="6122813">
                <a:moveTo>
                  <a:pt x="1887296" y="2340392"/>
                </a:moveTo>
                <a:lnTo>
                  <a:pt x="1894512" y="2328504"/>
                </a:lnTo>
                <a:lnTo>
                  <a:pt x="1902930" y="2314796"/>
                </a:lnTo>
                <a:lnTo>
                  <a:pt x="1912762" y="2299163"/>
                </a:lnTo>
                <a:lnTo>
                  <a:pt x="1924217" y="2281499"/>
                </a:lnTo>
                <a:lnTo>
                  <a:pt x="1937507" y="2261700"/>
                </a:lnTo>
                <a:lnTo>
                  <a:pt x="1952841" y="2239661"/>
                </a:lnTo>
                <a:lnTo>
                  <a:pt x="1946011" y="2211685"/>
                </a:lnTo>
                <a:lnTo>
                  <a:pt x="1935777" y="2226588"/>
                </a:lnTo>
                <a:lnTo>
                  <a:pt x="1924110" y="2243916"/>
                </a:lnTo>
                <a:lnTo>
                  <a:pt x="1910915" y="2263894"/>
                </a:lnTo>
                <a:lnTo>
                  <a:pt x="1896098" y="2286743"/>
                </a:lnTo>
                <a:lnTo>
                  <a:pt x="1887296" y="2340392"/>
                </a:lnTo>
                <a:close/>
              </a:path>
              <a:path w="2180179" h="6122813">
                <a:moveTo>
                  <a:pt x="1881073" y="2350564"/>
                </a:moveTo>
                <a:lnTo>
                  <a:pt x="1887296" y="2340392"/>
                </a:lnTo>
                <a:lnTo>
                  <a:pt x="1896098" y="2286743"/>
                </a:lnTo>
                <a:lnTo>
                  <a:pt x="1879562" y="2312686"/>
                </a:lnTo>
                <a:lnTo>
                  <a:pt x="1879424" y="2313484"/>
                </a:lnTo>
                <a:lnTo>
                  <a:pt x="1877788" y="2320260"/>
                </a:lnTo>
                <a:lnTo>
                  <a:pt x="1875631" y="2359126"/>
                </a:lnTo>
                <a:lnTo>
                  <a:pt x="1881073" y="2350564"/>
                </a:lnTo>
                <a:close/>
              </a:path>
              <a:path w="2180179" h="6122813">
                <a:moveTo>
                  <a:pt x="1852780" y="2381456"/>
                </a:moveTo>
                <a:lnTo>
                  <a:pt x="1857471" y="2379371"/>
                </a:lnTo>
                <a:lnTo>
                  <a:pt x="1861891" y="2376201"/>
                </a:lnTo>
                <a:lnTo>
                  <a:pt x="1866251" y="2371840"/>
                </a:lnTo>
                <a:lnTo>
                  <a:pt x="1870760" y="2366183"/>
                </a:lnTo>
                <a:lnTo>
                  <a:pt x="1875631" y="2359126"/>
                </a:lnTo>
                <a:lnTo>
                  <a:pt x="1877788" y="2320260"/>
                </a:lnTo>
                <a:lnTo>
                  <a:pt x="1875405" y="2326651"/>
                </a:lnTo>
                <a:lnTo>
                  <a:pt x="1872267" y="2332841"/>
                </a:lnTo>
                <a:lnTo>
                  <a:pt x="1868365" y="2339010"/>
                </a:lnTo>
                <a:lnTo>
                  <a:pt x="1863689" y="2345341"/>
                </a:lnTo>
                <a:lnTo>
                  <a:pt x="1858230" y="2352017"/>
                </a:lnTo>
                <a:lnTo>
                  <a:pt x="1852780" y="2381456"/>
                </a:lnTo>
                <a:close/>
              </a:path>
              <a:path w="2180179" h="6122813">
                <a:moveTo>
                  <a:pt x="1837073" y="2375932"/>
                </a:moveTo>
                <a:lnTo>
                  <a:pt x="1837348" y="2405291"/>
                </a:lnTo>
                <a:lnTo>
                  <a:pt x="1847812" y="2382536"/>
                </a:lnTo>
                <a:lnTo>
                  <a:pt x="1852780" y="2381456"/>
                </a:lnTo>
                <a:lnTo>
                  <a:pt x="1858230" y="2352017"/>
                </a:lnTo>
                <a:lnTo>
                  <a:pt x="1851981" y="2359220"/>
                </a:lnTo>
                <a:lnTo>
                  <a:pt x="1844931" y="2367130"/>
                </a:lnTo>
                <a:lnTo>
                  <a:pt x="1837073" y="2375932"/>
                </a:lnTo>
                <a:close/>
              </a:path>
              <a:path w="2180179" h="6122813">
                <a:moveTo>
                  <a:pt x="1809886" y="2453266"/>
                </a:moveTo>
                <a:lnTo>
                  <a:pt x="1818335" y="2440198"/>
                </a:lnTo>
                <a:lnTo>
                  <a:pt x="1827506" y="2424359"/>
                </a:lnTo>
                <a:lnTo>
                  <a:pt x="1837348" y="2405291"/>
                </a:lnTo>
                <a:lnTo>
                  <a:pt x="1837073" y="2375932"/>
                </a:lnTo>
                <a:lnTo>
                  <a:pt x="1828396" y="2385807"/>
                </a:lnTo>
                <a:lnTo>
                  <a:pt x="1818892" y="2396936"/>
                </a:lnTo>
                <a:lnTo>
                  <a:pt x="1809886" y="2453266"/>
                </a:lnTo>
                <a:close/>
              </a:path>
              <a:path w="2180179" h="6122813">
                <a:moveTo>
                  <a:pt x="1789370" y="2480429"/>
                </a:moveTo>
                <a:lnTo>
                  <a:pt x="1795353" y="2472924"/>
                </a:lnTo>
                <a:lnTo>
                  <a:pt x="1802209" y="2464023"/>
                </a:lnTo>
                <a:lnTo>
                  <a:pt x="1809886" y="2453266"/>
                </a:lnTo>
                <a:lnTo>
                  <a:pt x="1818892" y="2396936"/>
                </a:lnTo>
                <a:lnTo>
                  <a:pt x="1808553" y="2409503"/>
                </a:lnTo>
                <a:lnTo>
                  <a:pt x="1797369" y="2423690"/>
                </a:lnTo>
                <a:lnTo>
                  <a:pt x="1789370" y="2480429"/>
                </a:lnTo>
                <a:close/>
              </a:path>
              <a:path w="2180179" h="6122813">
                <a:moveTo>
                  <a:pt x="1785331" y="2439678"/>
                </a:moveTo>
                <a:lnTo>
                  <a:pt x="1772430" y="2457649"/>
                </a:lnTo>
                <a:lnTo>
                  <a:pt x="1774533" y="2509536"/>
                </a:lnTo>
                <a:lnTo>
                  <a:pt x="1775152" y="2505645"/>
                </a:lnTo>
                <a:lnTo>
                  <a:pt x="1777149" y="2499146"/>
                </a:lnTo>
                <a:lnTo>
                  <a:pt x="1780217" y="2493082"/>
                </a:lnTo>
                <a:lnTo>
                  <a:pt x="1784308" y="2486996"/>
                </a:lnTo>
                <a:lnTo>
                  <a:pt x="1789370" y="2480429"/>
                </a:lnTo>
                <a:lnTo>
                  <a:pt x="1797369" y="2423690"/>
                </a:lnTo>
                <a:lnTo>
                  <a:pt x="1785331" y="2439678"/>
                </a:lnTo>
                <a:close/>
              </a:path>
              <a:path w="2180179" h="6122813">
                <a:moveTo>
                  <a:pt x="1760171" y="2532179"/>
                </a:moveTo>
                <a:lnTo>
                  <a:pt x="1774533" y="2509536"/>
                </a:lnTo>
                <a:lnTo>
                  <a:pt x="1772430" y="2457649"/>
                </a:lnTo>
                <a:lnTo>
                  <a:pt x="1758658" y="2477786"/>
                </a:lnTo>
                <a:lnTo>
                  <a:pt x="1757840" y="2479711"/>
                </a:lnTo>
                <a:lnTo>
                  <a:pt x="1756345" y="2482713"/>
                </a:lnTo>
                <a:lnTo>
                  <a:pt x="1754462" y="2485877"/>
                </a:lnTo>
                <a:lnTo>
                  <a:pt x="1752052" y="2489399"/>
                </a:lnTo>
                <a:lnTo>
                  <a:pt x="1748975" y="2493471"/>
                </a:lnTo>
                <a:lnTo>
                  <a:pt x="1746686" y="2552149"/>
                </a:lnTo>
                <a:lnTo>
                  <a:pt x="1760171" y="2532179"/>
                </a:lnTo>
                <a:close/>
              </a:path>
              <a:path w="2180179" h="6122813">
                <a:moveTo>
                  <a:pt x="1746686" y="2552149"/>
                </a:moveTo>
                <a:lnTo>
                  <a:pt x="1748975" y="2493471"/>
                </a:lnTo>
                <a:lnTo>
                  <a:pt x="1745093" y="2498289"/>
                </a:lnTo>
                <a:lnTo>
                  <a:pt x="1740266" y="2504046"/>
                </a:lnTo>
                <a:lnTo>
                  <a:pt x="1734354" y="2510937"/>
                </a:lnTo>
                <a:lnTo>
                  <a:pt x="1734075" y="2569657"/>
                </a:lnTo>
                <a:lnTo>
                  <a:pt x="1746686" y="2552149"/>
                </a:lnTo>
                <a:close/>
              </a:path>
              <a:path w="2180179" h="6122813">
                <a:moveTo>
                  <a:pt x="1683996" y="2627720"/>
                </a:moveTo>
                <a:lnTo>
                  <a:pt x="1692293" y="2619330"/>
                </a:lnTo>
                <a:lnTo>
                  <a:pt x="1701446" y="2609541"/>
                </a:lnTo>
                <a:lnTo>
                  <a:pt x="1711458" y="2598141"/>
                </a:lnTo>
                <a:lnTo>
                  <a:pt x="1722333" y="2584917"/>
                </a:lnTo>
                <a:lnTo>
                  <a:pt x="1734075" y="2569657"/>
                </a:lnTo>
                <a:lnTo>
                  <a:pt x="1734354" y="2510937"/>
                </a:lnTo>
                <a:lnTo>
                  <a:pt x="1727218" y="2519157"/>
                </a:lnTo>
                <a:lnTo>
                  <a:pt x="1718718" y="2528898"/>
                </a:lnTo>
                <a:lnTo>
                  <a:pt x="1708715" y="2540355"/>
                </a:lnTo>
                <a:lnTo>
                  <a:pt x="1697070" y="2553724"/>
                </a:lnTo>
                <a:lnTo>
                  <a:pt x="1683996" y="2627720"/>
                </a:lnTo>
                <a:close/>
              </a:path>
              <a:path w="2180179" h="6122813">
                <a:moveTo>
                  <a:pt x="1683643" y="2569196"/>
                </a:moveTo>
                <a:lnTo>
                  <a:pt x="1668295" y="2586968"/>
                </a:lnTo>
                <a:lnTo>
                  <a:pt x="1669953" y="2641152"/>
                </a:lnTo>
                <a:lnTo>
                  <a:pt x="1676550" y="2634923"/>
                </a:lnTo>
                <a:lnTo>
                  <a:pt x="1683996" y="2627720"/>
                </a:lnTo>
                <a:lnTo>
                  <a:pt x="1697070" y="2553724"/>
                </a:lnTo>
                <a:lnTo>
                  <a:pt x="1683643" y="2569196"/>
                </a:lnTo>
                <a:close/>
              </a:path>
              <a:path w="2180179" h="6122813">
                <a:moveTo>
                  <a:pt x="1668295" y="2586968"/>
                </a:moveTo>
                <a:lnTo>
                  <a:pt x="1650886" y="2607234"/>
                </a:lnTo>
                <a:lnTo>
                  <a:pt x="1651977" y="2660575"/>
                </a:lnTo>
                <a:lnTo>
                  <a:pt x="1655216" y="2656118"/>
                </a:lnTo>
                <a:lnTo>
                  <a:pt x="1659290" y="2651537"/>
                </a:lnTo>
                <a:lnTo>
                  <a:pt x="1664201" y="2646619"/>
                </a:lnTo>
                <a:lnTo>
                  <a:pt x="1669953" y="2641152"/>
                </a:lnTo>
                <a:lnTo>
                  <a:pt x="1668295" y="2586968"/>
                </a:lnTo>
                <a:close/>
              </a:path>
              <a:path w="2180179" h="6122813">
                <a:moveTo>
                  <a:pt x="1650886" y="2607234"/>
                </a:moveTo>
                <a:lnTo>
                  <a:pt x="1631277" y="2630186"/>
                </a:lnTo>
                <a:lnTo>
                  <a:pt x="1632830" y="2696318"/>
                </a:lnTo>
                <a:lnTo>
                  <a:pt x="1647226" y="2675321"/>
                </a:lnTo>
                <a:lnTo>
                  <a:pt x="1647985" y="2669964"/>
                </a:lnTo>
                <a:lnTo>
                  <a:pt x="1649568" y="2665119"/>
                </a:lnTo>
                <a:lnTo>
                  <a:pt x="1651977" y="2660575"/>
                </a:lnTo>
                <a:lnTo>
                  <a:pt x="1650886" y="2607234"/>
                </a:lnTo>
                <a:close/>
              </a:path>
              <a:path w="2180179" h="6122813">
                <a:moveTo>
                  <a:pt x="1632830" y="2696318"/>
                </a:moveTo>
                <a:lnTo>
                  <a:pt x="1631277" y="2630186"/>
                </a:lnTo>
                <a:lnTo>
                  <a:pt x="1631080" y="2631017"/>
                </a:lnTo>
                <a:lnTo>
                  <a:pt x="1628893" y="2638253"/>
                </a:lnTo>
                <a:lnTo>
                  <a:pt x="1625997" y="2644885"/>
                </a:lnTo>
                <a:lnTo>
                  <a:pt x="1622351" y="2651093"/>
                </a:lnTo>
                <a:lnTo>
                  <a:pt x="1619805" y="2710535"/>
                </a:lnTo>
                <a:lnTo>
                  <a:pt x="1632830" y="2696318"/>
                </a:lnTo>
                <a:close/>
              </a:path>
              <a:path w="2180179" h="6122813">
                <a:moveTo>
                  <a:pt x="1622351" y="2651093"/>
                </a:moveTo>
                <a:lnTo>
                  <a:pt x="1617913" y="2657060"/>
                </a:lnTo>
                <a:lnTo>
                  <a:pt x="1612643" y="2662969"/>
                </a:lnTo>
                <a:lnTo>
                  <a:pt x="1606500" y="2669001"/>
                </a:lnTo>
                <a:lnTo>
                  <a:pt x="1599443" y="2675340"/>
                </a:lnTo>
                <a:lnTo>
                  <a:pt x="1608119" y="2721156"/>
                </a:lnTo>
                <a:lnTo>
                  <a:pt x="1619805" y="2710535"/>
                </a:lnTo>
                <a:lnTo>
                  <a:pt x="1622351" y="2651093"/>
                </a:lnTo>
                <a:close/>
              </a:path>
              <a:path w="2180179" h="6122813">
                <a:moveTo>
                  <a:pt x="1575615" y="2741555"/>
                </a:moveTo>
                <a:lnTo>
                  <a:pt x="1581520" y="2738381"/>
                </a:lnTo>
                <a:lnTo>
                  <a:pt x="1588934" y="2734385"/>
                </a:lnTo>
                <a:lnTo>
                  <a:pt x="1597815" y="2728875"/>
                </a:lnTo>
                <a:lnTo>
                  <a:pt x="1608119" y="2721156"/>
                </a:lnTo>
                <a:lnTo>
                  <a:pt x="1599443" y="2675340"/>
                </a:lnTo>
                <a:lnTo>
                  <a:pt x="1591431" y="2682166"/>
                </a:lnTo>
                <a:lnTo>
                  <a:pt x="1582422" y="2689664"/>
                </a:lnTo>
                <a:lnTo>
                  <a:pt x="1575615" y="2741555"/>
                </a:lnTo>
                <a:close/>
              </a:path>
              <a:path w="2180179" h="6122813">
                <a:moveTo>
                  <a:pt x="1572376" y="2698014"/>
                </a:moveTo>
                <a:lnTo>
                  <a:pt x="1561252" y="2707400"/>
                </a:lnTo>
                <a:lnTo>
                  <a:pt x="1567650" y="2750836"/>
                </a:lnTo>
                <a:lnTo>
                  <a:pt x="1568502" y="2748215"/>
                </a:lnTo>
                <a:lnTo>
                  <a:pt x="1571262" y="2744602"/>
                </a:lnTo>
                <a:lnTo>
                  <a:pt x="1575615" y="2741555"/>
                </a:lnTo>
                <a:lnTo>
                  <a:pt x="1582422" y="2689664"/>
                </a:lnTo>
                <a:lnTo>
                  <a:pt x="1572376" y="2698014"/>
                </a:lnTo>
                <a:close/>
              </a:path>
              <a:path w="2180179" h="6122813">
                <a:moveTo>
                  <a:pt x="1511216" y="2802289"/>
                </a:moveTo>
                <a:lnTo>
                  <a:pt x="1520076" y="2793788"/>
                </a:lnTo>
                <a:lnTo>
                  <a:pt x="1532034" y="2782779"/>
                </a:lnTo>
                <a:lnTo>
                  <a:pt x="1547691" y="2768661"/>
                </a:lnTo>
                <a:lnTo>
                  <a:pt x="1567650" y="2750836"/>
                </a:lnTo>
                <a:lnTo>
                  <a:pt x="1561252" y="2707400"/>
                </a:lnTo>
                <a:lnTo>
                  <a:pt x="1549008" y="2718003"/>
                </a:lnTo>
                <a:lnTo>
                  <a:pt x="1535605" y="2730006"/>
                </a:lnTo>
                <a:lnTo>
                  <a:pt x="1520999" y="2743591"/>
                </a:lnTo>
                <a:lnTo>
                  <a:pt x="1511216" y="2802289"/>
                </a:lnTo>
                <a:close/>
              </a:path>
              <a:path w="2180179" h="6122813">
                <a:moveTo>
                  <a:pt x="1505152" y="2758940"/>
                </a:moveTo>
                <a:lnTo>
                  <a:pt x="1488021" y="2776236"/>
                </a:lnTo>
                <a:lnTo>
                  <a:pt x="1494371" y="2823861"/>
                </a:lnTo>
                <a:lnTo>
                  <a:pt x="1494712" y="2823185"/>
                </a:lnTo>
                <a:lnTo>
                  <a:pt x="1497202" y="2818728"/>
                </a:lnTo>
                <a:lnTo>
                  <a:pt x="1500381" y="2814160"/>
                </a:lnTo>
                <a:lnTo>
                  <a:pt x="1504851" y="2808880"/>
                </a:lnTo>
                <a:lnTo>
                  <a:pt x="1511216" y="2802289"/>
                </a:lnTo>
                <a:lnTo>
                  <a:pt x="1520999" y="2743591"/>
                </a:lnTo>
                <a:lnTo>
                  <a:pt x="1505152" y="2758940"/>
                </a:lnTo>
                <a:close/>
              </a:path>
              <a:path w="2180179" h="6122813">
                <a:moveTo>
                  <a:pt x="1494371" y="2823861"/>
                </a:moveTo>
                <a:lnTo>
                  <a:pt x="1488021" y="2776236"/>
                </a:lnTo>
                <a:lnTo>
                  <a:pt x="1484044" y="2782799"/>
                </a:lnTo>
                <a:lnTo>
                  <a:pt x="1479744" y="2789209"/>
                </a:lnTo>
                <a:lnTo>
                  <a:pt x="1475083" y="2795553"/>
                </a:lnTo>
                <a:lnTo>
                  <a:pt x="1474153" y="2841788"/>
                </a:lnTo>
                <a:lnTo>
                  <a:pt x="1494371" y="2823861"/>
                </a:lnTo>
                <a:close/>
              </a:path>
              <a:path w="2180179" h="6122813">
                <a:moveTo>
                  <a:pt x="1474153" y="2841788"/>
                </a:moveTo>
                <a:lnTo>
                  <a:pt x="1475083" y="2795553"/>
                </a:lnTo>
                <a:lnTo>
                  <a:pt x="1470024" y="2801916"/>
                </a:lnTo>
                <a:lnTo>
                  <a:pt x="1464526" y="2808383"/>
                </a:lnTo>
                <a:lnTo>
                  <a:pt x="1458552" y="2815041"/>
                </a:lnTo>
                <a:lnTo>
                  <a:pt x="1457583" y="2857705"/>
                </a:lnTo>
                <a:lnTo>
                  <a:pt x="1474153" y="2841788"/>
                </a:lnTo>
                <a:close/>
              </a:path>
              <a:path w="2180179" h="6122813">
                <a:moveTo>
                  <a:pt x="1414591" y="2910184"/>
                </a:moveTo>
                <a:lnTo>
                  <a:pt x="1419291" y="2903012"/>
                </a:lnTo>
                <a:lnTo>
                  <a:pt x="1425516" y="2894265"/>
                </a:lnTo>
                <a:lnTo>
                  <a:pt x="1433689" y="2883857"/>
                </a:lnTo>
                <a:lnTo>
                  <a:pt x="1444237" y="2871699"/>
                </a:lnTo>
                <a:lnTo>
                  <a:pt x="1457583" y="2857705"/>
                </a:lnTo>
                <a:lnTo>
                  <a:pt x="1458552" y="2815041"/>
                </a:lnTo>
                <a:lnTo>
                  <a:pt x="1452064" y="2821975"/>
                </a:lnTo>
                <a:lnTo>
                  <a:pt x="1445022" y="2829271"/>
                </a:lnTo>
                <a:lnTo>
                  <a:pt x="1437388" y="2837015"/>
                </a:lnTo>
                <a:lnTo>
                  <a:pt x="1429125" y="2845292"/>
                </a:lnTo>
                <a:lnTo>
                  <a:pt x="1420192" y="2854189"/>
                </a:lnTo>
                <a:lnTo>
                  <a:pt x="1414591" y="2910184"/>
                </a:lnTo>
                <a:close/>
              </a:path>
              <a:path w="2180179" h="6122813">
                <a:moveTo>
                  <a:pt x="1405389" y="2923118"/>
                </a:moveTo>
                <a:lnTo>
                  <a:pt x="1408065" y="2920150"/>
                </a:lnTo>
                <a:lnTo>
                  <a:pt x="1410991" y="2915868"/>
                </a:lnTo>
                <a:lnTo>
                  <a:pt x="1414591" y="2910184"/>
                </a:lnTo>
                <a:lnTo>
                  <a:pt x="1420192" y="2854189"/>
                </a:lnTo>
                <a:lnTo>
                  <a:pt x="1410553" y="2863790"/>
                </a:lnTo>
                <a:lnTo>
                  <a:pt x="1405389" y="2923118"/>
                </a:lnTo>
                <a:close/>
              </a:path>
              <a:path w="2180179" h="6122813">
                <a:moveTo>
                  <a:pt x="1398867" y="2925461"/>
                </a:moveTo>
                <a:lnTo>
                  <a:pt x="1399089" y="2925460"/>
                </a:lnTo>
                <a:lnTo>
                  <a:pt x="1402539" y="2924859"/>
                </a:lnTo>
                <a:lnTo>
                  <a:pt x="1405389" y="2923118"/>
                </a:lnTo>
                <a:lnTo>
                  <a:pt x="1410553" y="2863790"/>
                </a:lnTo>
                <a:lnTo>
                  <a:pt x="1400168" y="2874182"/>
                </a:lnTo>
                <a:lnTo>
                  <a:pt x="1398867" y="2925461"/>
                </a:lnTo>
                <a:close/>
              </a:path>
              <a:path w="2180179" h="6122813">
                <a:moveTo>
                  <a:pt x="1338605" y="2987217"/>
                </a:moveTo>
                <a:lnTo>
                  <a:pt x="1344651" y="2981153"/>
                </a:lnTo>
                <a:lnTo>
                  <a:pt x="1353096" y="2972700"/>
                </a:lnTo>
                <a:lnTo>
                  <a:pt x="1364543" y="2961103"/>
                </a:lnTo>
                <a:lnTo>
                  <a:pt x="1379599" y="2945608"/>
                </a:lnTo>
                <a:lnTo>
                  <a:pt x="1398867" y="2925461"/>
                </a:lnTo>
                <a:lnTo>
                  <a:pt x="1400168" y="2874182"/>
                </a:lnTo>
                <a:lnTo>
                  <a:pt x="1388999" y="2885450"/>
                </a:lnTo>
                <a:lnTo>
                  <a:pt x="1377007" y="2897680"/>
                </a:lnTo>
                <a:lnTo>
                  <a:pt x="1364154" y="2910958"/>
                </a:lnTo>
                <a:lnTo>
                  <a:pt x="1350402" y="2925369"/>
                </a:lnTo>
                <a:lnTo>
                  <a:pt x="1338605" y="2987217"/>
                </a:lnTo>
                <a:close/>
              </a:path>
              <a:path w="2180179" h="6122813">
                <a:moveTo>
                  <a:pt x="1335712" y="2941000"/>
                </a:moveTo>
                <a:lnTo>
                  <a:pt x="1320045" y="2957935"/>
                </a:lnTo>
                <a:lnTo>
                  <a:pt x="1328890" y="2998486"/>
                </a:lnTo>
                <a:lnTo>
                  <a:pt x="1331286" y="2995194"/>
                </a:lnTo>
                <a:lnTo>
                  <a:pt x="1334351" y="2991646"/>
                </a:lnTo>
                <a:lnTo>
                  <a:pt x="1338605" y="2987217"/>
                </a:lnTo>
                <a:lnTo>
                  <a:pt x="1350402" y="2925369"/>
                </a:lnTo>
                <a:lnTo>
                  <a:pt x="1335712" y="2941000"/>
                </a:lnTo>
                <a:close/>
              </a:path>
              <a:path w="2180179" h="6122813">
                <a:moveTo>
                  <a:pt x="1309317" y="3019593"/>
                </a:moveTo>
                <a:lnTo>
                  <a:pt x="1328890" y="2998486"/>
                </a:lnTo>
                <a:lnTo>
                  <a:pt x="1320045" y="2957935"/>
                </a:lnTo>
                <a:lnTo>
                  <a:pt x="1303363" y="2976261"/>
                </a:lnTo>
                <a:lnTo>
                  <a:pt x="1303332" y="2976414"/>
                </a:lnTo>
                <a:lnTo>
                  <a:pt x="1302441" y="2979393"/>
                </a:lnTo>
                <a:lnTo>
                  <a:pt x="1300983" y="2982198"/>
                </a:lnTo>
                <a:lnTo>
                  <a:pt x="1298816" y="2985063"/>
                </a:lnTo>
                <a:lnTo>
                  <a:pt x="1295800" y="2988223"/>
                </a:lnTo>
                <a:lnTo>
                  <a:pt x="1292854" y="3037260"/>
                </a:lnTo>
                <a:lnTo>
                  <a:pt x="1309317" y="3019593"/>
                </a:lnTo>
                <a:close/>
              </a:path>
              <a:path w="2180179" h="6122813">
                <a:moveTo>
                  <a:pt x="1292854" y="3037260"/>
                </a:moveTo>
                <a:lnTo>
                  <a:pt x="1295800" y="2988223"/>
                </a:lnTo>
                <a:lnTo>
                  <a:pt x="1291796" y="2991914"/>
                </a:lnTo>
                <a:lnTo>
                  <a:pt x="1286662" y="2996368"/>
                </a:lnTo>
                <a:lnTo>
                  <a:pt x="1280258" y="3001823"/>
                </a:lnTo>
                <a:lnTo>
                  <a:pt x="1279166" y="3051806"/>
                </a:lnTo>
                <a:lnTo>
                  <a:pt x="1292854" y="3037260"/>
                </a:lnTo>
                <a:close/>
              </a:path>
              <a:path w="2180179" h="6122813">
                <a:moveTo>
                  <a:pt x="1245488" y="3085124"/>
                </a:moveTo>
                <a:lnTo>
                  <a:pt x="1251414" y="3079889"/>
                </a:lnTo>
                <a:lnTo>
                  <a:pt x="1258780" y="3072803"/>
                </a:lnTo>
                <a:lnTo>
                  <a:pt x="1267919" y="3063548"/>
                </a:lnTo>
                <a:lnTo>
                  <a:pt x="1279166" y="3051806"/>
                </a:lnTo>
                <a:lnTo>
                  <a:pt x="1280258" y="3001823"/>
                </a:lnTo>
                <a:lnTo>
                  <a:pt x="1272443" y="3008511"/>
                </a:lnTo>
                <a:lnTo>
                  <a:pt x="1263078" y="3016669"/>
                </a:lnTo>
                <a:lnTo>
                  <a:pt x="1252022" y="3026530"/>
                </a:lnTo>
                <a:lnTo>
                  <a:pt x="1245488" y="3085124"/>
                </a:lnTo>
                <a:close/>
              </a:path>
              <a:path w="2180179" h="6122813">
                <a:moveTo>
                  <a:pt x="1233007" y="3092900"/>
                </a:moveTo>
                <a:lnTo>
                  <a:pt x="1236618" y="3091312"/>
                </a:lnTo>
                <a:lnTo>
                  <a:pt x="1240668" y="3088826"/>
                </a:lnTo>
                <a:lnTo>
                  <a:pt x="1245488" y="3085124"/>
                </a:lnTo>
                <a:lnTo>
                  <a:pt x="1252022" y="3026530"/>
                </a:lnTo>
                <a:lnTo>
                  <a:pt x="1239134" y="3038330"/>
                </a:lnTo>
                <a:lnTo>
                  <a:pt x="1233007" y="3092900"/>
                </a:lnTo>
                <a:close/>
              </a:path>
              <a:path w="2180179" h="6122813">
                <a:moveTo>
                  <a:pt x="1192117" y="3139357"/>
                </a:moveTo>
                <a:lnTo>
                  <a:pt x="1202832" y="3128126"/>
                </a:lnTo>
                <a:lnTo>
                  <a:pt x="1215514" y="3113179"/>
                </a:lnTo>
                <a:lnTo>
                  <a:pt x="1230211" y="3093736"/>
                </a:lnTo>
                <a:lnTo>
                  <a:pt x="1233007" y="3092900"/>
                </a:lnTo>
                <a:lnTo>
                  <a:pt x="1239134" y="3038330"/>
                </a:lnTo>
                <a:lnTo>
                  <a:pt x="1224274" y="3052303"/>
                </a:lnTo>
                <a:lnTo>
                  <a:pt x="1207301" y="3068685"/>
                </a:lnTo>
                <a:lnTo>
                  <a:pt x="1192117" y="3139357"/>
                </a:lnTo>
                <a:close/>
              </a:path>
              <a:path w="2180179" h="6122813">
                <a:moveTo>
                  <a:pt x="1188076" y="3087709"/>
                </a:moveTo>
                <a:lnTo>
                  <a:pt x="1171274" y="3158559"/>
                </a:lnTo>
                <a:lnTo>
                  <a:pt x="1176387" y="3153793"/>
                </a:lnTo>
                <a:lnTo>
                  <a:pt x="1183318" y="3147652"/>
                </a:lnTo>
                <a:lnTo>
                  <a:pt x="1192117" y="3139357"/>
                </a:lnTo>
                <a:lnTo>
                  <a:pt x="1207301" y="3068685"/>
                </a:lnTo>
                <a:lnTo>
                  <a:pt x="1188076" y="3087709"/>
                </a:lnTo>
                <a:close/>
              </a:path>
              <a:path w="2180179" h="6122813">
                <a:moveTo>
                  <a:pt x="753697" y="5162099"/>
                </a:moveTo>
                <a:lnTo>
                  <a:pt x="759282" y="5169410"/>
                </a:lnTo>
                <a:lnTo>
                  <a:pt x="768541" y="5173450"/>
                </a:lnTo>
                <a:lnTo>
                  <a:pt x="772454" y="5184287"/>
                </a:lnTo>
                <a:lnTo>
                  <a:pt x="780262" y="5188177"/>
                </a:lnTo>
                <a:lnTo>
                  <a:pt x="784454" y="5195675"/>
                </a:lnTo>
                <a:lnTo>
                  <a:pt x="785558" y="5197701"/>
                </a:lnTo>
                <a:lnTo>
                  <a:pt x="784454" y="5141738"/>
                </a:lnTo>
                <a:lnTo>
                  <a:pt x="778950" y="5135522"/>
                </a:lnTo>
                <a:lnTo>
                  <a:pt x="770218" y="5125844"/>
                </a:lnTo>
                <a:lnTo>
                  <a:pt x="761554" y="5116354"/>
                </a:lnTo>
                <a:lnTo>
                  <a:pt x="753697" y="5162099"/>
                </a:lnTo>
                <a:close/>
              </a:path>
              <a:path w="2180179" h="6122813">
                <a:moveTo>
                  <a:pt x="725555" y="5129736"/>
                </a:moveTo>
                <a:lnTo>
                  <a:pt x="727151" y="5141738"/>
                </a:lnTo>
                <a:lnTo>
                  <a:pt x="735407" y="5141889"/>
                </a:lnTo>
                <a:lnTo>
                  <a:pt x="744118" y="5146203"/>
                </a:lnTo>
                <a:lnTo>
                  <a:pt x="749429" y="5153651"/>
                </a:lnTo>
                <a:lnTo>
                  <a:pt x="753697" y="5162099"/>
                </a:lnTo>
                <a:lnTo>
                  <a:pt x="761554" y="5116354"/>
                </a:lnTo>
                <a:lnTo>
                  <a:pt x="753003" y="5106966"/>
                </a:lnTo>
                <a:lnTo>
                  <a:pt x="744608" y="5097593"/>
                </a:lnTo>
                <a:lnTo>
                  <a:pt x="736412" y="5088151"/>
                </a:lnTo>
                <a:lnTo>
                  <a:pt x="728457" y="5078553"/>
                </a:lnTo>
                <a:lnTo>
                  <a:pt x="725555" y="5129736"/>
                </a:lnTo>
                <a:close/>
              </a:path>
              <a:path w="2180179" h="6122813">
                <a:moveTo>
                  <a:pt x="711238" y="5125863"/>
                </a:moveTo>
                <a:lnTo>
                  <a:pt x="714383" y="5125375"/>
                </a:lnTo>
                <a:lnTo>
                  <a:pt x="725555" y="5129736"/>
                </a:lnTo>
                <a:lnTo>
                  <a:pt x="728457" y="5078553"/>
                </a:lnTo>
                <a:lnTo>
                  <a:pt x="720789" y="5068713"/>
                </a:lnTo>
                <a:lnTo>
                  <a:pt x="717963" y="5065894"/>
                </a:lnTo>
                <a:lnTo>
                  <a:pt x="711238" y="5125863"/>
                </a:lnTo>
                <a:close/>
              </a:path>
              <a:path w="2180179" h="6122813">
                <a:moveTo>
                  <a:pt x="695312" y="5100463"/>
                </a:moveTo>
                <a:lnTo>
                  <a:pt x="699456" y="5102163"/>
                </a:lnTo>
                <a:lnTo>
                  <a:pt x="708049" y="5110334"/>
                </a:lnTo>
                <a:lnTo>
                  <a:pt x="711238" y="5125863"/>
                </a:lnTo>
                <a:lnTo>
                  <a:pt x="717963" y="5065894"/>
                </a:lnTo>
                <a:lnTo>
                  <a:pt x="708869" y="5056736"/>
                </a:lnTo>
                <a:lnTo>
                  <a:pt x="699967" y="5047450"/>
                </a:lnTo>
                <a:lnTo>
                  <a:pt x="695312" y="5100463"/>
                </a:lnTo>
                <a:close/>
              </a:path>
              <a:path w="2180179" h="6122813">
                <a:moveTo>
                  <a:pt x="647560" y="4973463"/>
                </a:moveTo>
                <a:lnTo>
                  <a:pt x="647995" y="5032887"/>
                </a:lnTo>
                <a:lnTo>
                  <a:pt x="655726" y="5042877"/>
                </a:lnTo>
                <a:lnTo>
                  <a:pt x="663486" y="5052838"/>
                </a:lnTo>
                <a:lnTo>
                  <a:pt x="665989" y="5059921"/>
                </a:lnTo>
                <a:lnTo>
                  <a:pt x="672493" y="5071608"/>
                </a:lnTo>
                <a:lnTo>
                  <a:pt x="680242" y="5081430"/>
                </a:lnTo>
                <a:lnTo>
                  <a:pt x="688195" y="5090633"/>
                </a:lnTo>
                <a:lnTo>
                  <a:pt x="695312" y="5100463"/>
                </a:lnTo>
                <a:lnTo>
                  <a:pt x="699967" y="5047450"/>
                </a:lnTo>
                <a:lnTo>
                  <a:pt x="691404" y="5037939"/>
                </a:lnTo>
                <a:lnTo>
                  <a:pt x="683328" y="5028104"/>
                </a:lnTo>
                <a:lnTo>
                  <a:pt x="675885" y="5017849"/>
                </a:lnTo>
                <a:lnTo>
                  <a:pt x="669222" y="5007077"/>
                </a:lnTo>
                <a:lnTo>
                  <a:pt x="663486" y="4995688"/>
                </a:lnTo>
                <a:lnTo>
                  <a:pt x="660451" y="4992564"/>
                </a:lnTo>
                <a:lnTo>
                  <a:pt x="650953" y="4986388"/>
                </a:lnTo>
                <a:lnTo>
                  <a:pt x="647560" y="4973463"/>
                </a:lnTo>
                <a:close/>
              </a:path>
              <a:path w="2180179" h="6122813">
                <a:moveTo>
                  <a:pt x="631647" y="4957588"/>
                </a:moveTo>
                <a:lnTo>
                  <a:pt x="632743" y="5012696"/>
                </a:lnTo>
                <a:lnTo>
                  <a:pt x="640324" y="5022836"/>
                </a:lnTo>
                <a:lnTo>
                  <a:pt x="647995" y="5032887"/>
                </a:lnTo>
                <a:lnTo>
                  <a:pt x="647560" y="4973463"/>
                </a:lnTo>
                <a:lnTo>
                  <a:pt x="645691" y="4972641"/>
                </a:lnTo>
                <a:lnTo>
                  <a:pt x="639260" y="4963573"/>
                </a:lnTo>
                <a:lnTo>
                  <a:pt x="631647" y="4957588"/>
                </a:lnTo>
                <a:close/>
              </a:path>
              <a:path w="2180179" h="6122813">
                <a:moveTo>
                  <a:pt x="609359" y="4916313"/>
                </a:moveTo>
                <a:lnTo>
                  <a:pt x="610840" y="4981441"/>
                </a:lnTo>
                <a:lnTo>
                  <a:pt x="617971" y="4992029"/>
                </a:lnTo>
                <a:lnTo>
                  <a:pt x="625282" y="5002437"/>
                </a:lnTo>
                <a:lnTo>
                  <a:pt x="632743" y="5012696"/>
                </a:lnTo>
                <a:lnTo>
                  <a:pt x="631647" y="4957588"/>
                </a:lnTo>
                <a:lnTo>
                  <a:pt x="629132" y="4950730"/>
                </a:lnTo>
                <a:lnTo>
                  <a:pt x="622234" y="4943417"/>
                </a:lnTo>
                <a:lnTo>
                  <a:pt x="614494" y="4937258"/>
                </a:lnTo>
                <a:lnTo>
                  <a:pt x="609128" y="4929232"/>
                </a:lnTo>
                <a:lnTo>
                  <a:pt x="609359" y="4916313"/>
                </a:lnTo>
                <a:close/>
              </a:path>
              <a:path w="2180179" h="6122813">
                <a:moveTo>
                  <a:pt x="549299" y="4840213"/>
                </a:moveTo>
                <a:lnTo>
                  <a:pt x="549316" y="4890357"/>
                </a:lnTo>
                <a:lnTo>
                  <a:pt x="557439" y="4899985"/>
                </a:lnTo>
                <a:lnTo>
                  <a:pt x="564830" y="4910229"/>
                </a:lnTo>
                <a:lnTo>
                  <a:pt x="571746" y="4920895"/>
                </a:lnTo>
                <a:lnTo>
                  <a:pt x="578445" y="4931791"/>
                </a:lnTo>
                <a:lnTo>
                  <a:pt x="585183" y="4942725"/>
                </a:lnTo>
                <a:lnTo>
                  <a:pt x="592219" y="4953505"/>
                </a:lnTo>
                <a:lnTo>
                  <a:pt x="599808" y="4963938"/>
                </a:lnTo>
                <a:lnTo>
                  <a:pt x="603918" y="4970645"/>
                </a:lnTo>
                <a:lnTo>
                  <a:pt x="610840" y="4981441"/>
                </a:lnTo>
                <a:lnTo>
                  <a:pt x="608145" y="4915391"/>
                </a:lnTo>
                <a:lnTo>
                  <a:pt x="598260" y="4906725"/>
                </a:lnTo>
                <a:lnTo>
                  <a:pt x="589529" y="4897224"/>
                </a:lnTo>
                <a:lnTo>
                  <a:pt x="581635" y="4887154"/>
                </a:lnTo>
                <a:lnTo>
                  <a:pt x="574258" y="4876778"/>
                </a:lnTo>
                <a:lnTo>
                  <a:pt x="567082" y="4866361"/>
                </a:lnTo>
                <a:lnTo>
                  <a:pt x="559787" y="4856168"/>
                </a:lnTo>
                <a:lnTo>
                  <a:pt x="552056" y="4846463"/>
                </a:lnTo>
                <a:lnTo>
                  <a:pt x="549299" y="4840213"/>
                </a:lnTo>
                <a:close/>
              </a:path>
              <a:path w="2180179" h="6122813">
                <a:moveTo>
                  <a:pt x="543067" y="4828960"/>
                </a:moveTo>
                <a:lnTo>
                  <a:pt x="536093" y="4818650"/>
                </a:lnTo>
                <a:lnTo>
                  <a:pt x="536143" y="4878213"/>
                </a:lnTo>
                <a:lnTo>
                  <a:pt x="540204" y="4881535"/>
                </a:lnTo>
                <a:lnTo>
                  <a:pt x="549316" y="4890357"/>
                </a:lnTo>
                <a:lnTo>
                  <a:pt x="549299" y="4840213"/>
                </a:lnTo>
                <a:lnTo>
                  <a:pt x="543067" y="4828960"/>
                </a:lnTo>
                <a:close/>
              </a:path>
              <a:path w="2180179" h="6122813">
                <a:moveTo>
                  <a:pt x="531968" y="4903657"/>
                </a:moveTo>
                <a:lnTo>
                  <a:pt x="535900" y="4910490"/>
                </a:lnTo>
                <a:lnTo>
                  <a:pt x="536143" y="4900438"/>
                </a:lnTo>
                <a:lnTo>
                  <a:pt x="536093" y="4818650"/>
                </a:lnTo>
                <a:lnTo>
                  <a:pt x="531968" y="4903657"/>
                </a:lnTo>
                <a:close/>
              </a:path>
              <a:path w="2180179" h="6122813">
                <a:moveTo>
                  <a:pt x="899387" y="3705559"/>
                </a:moveTo>
                <a:lnTo>
                  <a:pt x="882671" y="3730340"/>
                </a:lnTo>
                <a:lnTo>
                  <a:pt x="885721" y="3795535"/>
                </a:lnTo>
                <a:lnTo>
                  <a:pt x="898230" y="3770040"/>
                </a:lnTo>
                <a:lnTo>
                  <a:pt x="911822" y="3741436"/>
                </a:lnTo>
                <a:lnTo>
                  <a:pt x="911638" y="3737682"/>
                </a:lnTo>
                <a:lnTo>
                  <a:pt x="914341" y="3682873"/>
                </a:lnTo>
                <a:lnTo>
                  <a:pt x="899387" y="3705559"/>
                </a:lnTo>
                <a:close/>
              </a:path>
              <a:path w="2180179" h="6122813">
                <a:moveTo>
                  <a:pt x="885721" y="3795535"/>
                </a:moveTo>
                <a:lnTo>
                  <a:pt x="882671" y="3730340"/>
                </a:lnTo>
                <a:lnTo>
                  <a:pt x="864070" y="3757311"/>
                </a:lnTo>
                <a:lnTo>
                  <a:pt x="862732" y="3758027"/>
                </a:lnTo>
                <a:lnTo>
                  <a:pt x="859688" y="3760132"/>
                </a:lnTo>
                <a:lnTo>
                  <a:pt x="863793" y="3837977"/>
                </a:lnTo>
                <a:lnTo>
                  <a:pt x="874255" y="3818116"/>
                </a:lnTo>
                <a:lnTo>
                  <a:pt x="885721" y="3795535"/>
                </a:lnTo>
                <a:close/>
              </a:path>
              <a:path w="2180179" h="6122813">
                <a:moveTo>
                  <a:pt x="856771" y="3763055"/>
                </a:moveTo>
                <a:lnTo>
                  <a:pt x="853764" y="3767167"/>
                </a:lnTo>
                <a:lnTo>
                  <a:pt x="854295" y="3855312"/>
                </a:lnTo>
                <a:lnTo>
                  <a:pt x="863793" y="3837977"/>
                </a:lnTo>
                <a:lnTo>
                  <a:pt x="859688" y="3760132"/>
                </a:lnTo>
                <a:lnTo>
                  <a:pt x="856771" y="3763055"/>
                </a:lnTo>
                <a:close/>
              </a:path>
              <a:path w="2180179" h="6122813">
                <a:moveTo>
                  <a:pt x="815336" y="3917174"/>
                </a:moveTo>
                <a:lnTo>
                  <a:pt x="819881" y="3910910"/>
                </a:lnTo>
                <a:lnTo>
                  <a:pt x="825153" y="3903286"/>
                </a:lnTo>
                <a:lnTo>
                  <a:pt x="831190" y="3894109"/>
                </a:lnTo>
                <a:lnTo>
                  <a:pt x="838033" y="3883184"/>
                </a:lnTo>
                <a:lnTo>
                  <a:pt x="845722" y="3870316"/>
                </a:lnTo>
                <a:lnTo>
                  <a:pt x="854295" y="3855312"/>
                </a:lnTo>
                <a:lnTo>
                  <a:pt x="853764" y="3767167"/>
                </a:lnTo>
                <a:lnTo>
                  <a:pt x="850448" y="3772840"/>
                </a:lnTo>
                <a:lnTo>
                  <a:pt x="846608" y="3780446"/>
                </a:lnTo>
                <a:lnTo>
                  <a:pt x="842026" y="3790356"/>
                </a:lnTo>
                <a:lnTo>
                  <a:pt x="836484" y="3802942"/>
                </a:lnTo>
                <a:lnTo>
                  <a:pt x="829765" y="3818577"/>
                </a:lnTo>
                <a:lnTo>
                  <a:pt x="821653" y="3837631"/>
                </a:lnTo>
                <a:lnTo>
                  <a:pt x="815336" y="3917174"/>
                </a:lnTo>
                <a:close/>
              </a:path>
              <a:path w="2180179" h="6122813">
                <a:moveTo>
                  <a:pt x="811930" y="3860477"/>
                </a:moveTo>
                <a:lnTo>
                  <a:pt x="800379" y="3887486"/>
                </a:lnTo>
                <a:lnTo>
                  <a:pt x="801107" y="3937107"/>
                </a:lnTo>
                <a:lnTo>
                  <a:pt x="803630" y="3932529"/>
                </a:lnTo>
                <a:lnTo>
                  <a:pt x="805665" y="3929757"/>
                </a:lnTo>
                <a:lnTo>
                  <a:pt x="808268" y="3926403"/>
                </a:lnTo>
                <a:lnTo>
                  <a:pt x="811478" y="3922274"/>
                </a:lnTo>
                <a:lnTo>
                  <a:pt x="815336" y="3917174"/>
                </a:lnTo>
                <a:lnTo>
                  <a:pt x="821653" y="3837631"/>
                </a:lnTo>
                <a:lnTo>
                  <a:pt x="811930" y="3860477"/>
                </a:lnTo>
                <a:close/>
              </a:path>
              <a:path w="2180179" h="6122813">
                <a:moveTo>
                  <a:pt x="777535" y="4026041"/>
                </a:moveTo>
                <a:lnTo>
                  <a:pt x="780696" y="4018092"/>
                </a:lnTo>
                <a:lnTo>
                  <a:pt x="784374" y="4006319"/>
                </a:lnTo>
                <a:lnTo>
                  <a:pt x="788756" y="3990063"/>
                </a:lnTo>
                <a:lnTo>
                  <a:pt x="794029" y="3968663"/>
                </a:lnTo>
                <a:lnTo>
                  <a:pt x="800379" y="3941461"/>
                </a:lnTo>
                <a:lnTo>
                  <a:pt x="801107" y="3937107"/>
                </a:lnTo>
                <a:lnTo>
                  <a:pt x="800379" y="3887486"/>
                </a:lnTo>
                <a:lnTo>
                  <a:pt x="795897" y="3888385"/>
                </a:lnTo>
                <a:lnTo>
                  <a:pt x="791256" y="3892945"/>
                </a:lnTo>
                <a:lnTo>
                  <a:pt x="787601" y="3900227"/>
                </a:lnTo>
                <a:lnTo>
                  <a:pt x="782576" y="3908949"/>
                </a:lnTo>
                <a:lnTo>
                  <a:pt x="777535" y="4026041"/>
                </a:lnTo>
                <a:close/>
              </a:path>
              <a:path w="2180179" h="6122813">
                <a:moveTo>
                  <a:pt x="777535" y="4026041"/>
                </a:moveTo>
                <a:lnTo>
                  <a:pt x="782576" y="3908949"/>
                </a:lnTo>
                <a:lnTo>
                  <a:pt x="773824" y="3917829"/>
                </a:lnTo>
                <a:lnTo>
                  <a:pt x="758990" y="3925586"/>
                </a:lnTo>
                <a:lnTo>
                  <a:pt x="758990" y="4030361"/>
                </a:lnTo>
                <a:lnTo>
                  <a:pt x="773121" y="4032169"/>
                </a:lnTo>
                <a:lnTo>
                  <a:pt x="774705" y="4030825"/>
                </a:lnTo>
                <a:lnTo>
                  <a:pt x="777535" y="4026041"/>
                </a:lnTo>
                <a:close/>
              </a:path>
              <a:path w="2180179" h="6122813">
                <a:moveTo>
                  <a:pt x="1773422" y="2686702"/>
                </a:moveTo>
                <a:lnTo>
                  <a:pt x="1767565" y="2691881"/>
                </a:lnTo>
                <a:lnTo>
                  <a:pt x="1770422" y="2701049"/>
                </a:lnTo>
                <a:lnTo>
                  <a:pt x="1784058" y="2677811"/>
                </a:lnTo>
                <a:lnTo>
                  <a:pt x="1779271" y="2681721"/>
                </a:lnTo>
                <a:lnTo>
                  <a:pt x="1773422" y="2686702"/>
                </a:lnTo>
                <a:close/>
              </a:path>
              <a:path w="2180179" h="6122813">
                <a:moveTo>
                  <a:pt x="1720431" y="2750836"/>
                </a:moveTo>
                <a:lnTo>
                  <a:pt x="1724234" y="2750678"/>
                </a:lnTo>
                <a:lnTo>
                  <a:pt x="1730061" y="2749446"/>
                </a:lnTo>
                <a:lnTo>
                  <a:pt x="1736005" y="2746372"/>
                </a:lnTo>
                <a:lnTo>
                  <a:pt x="1742538" y="2740726"/>
                </a:lnTo>
                <a:lnTo>
                  <a:pt x="1750136" y="2731776"/>
                </a:lnTo>
                <a:lnTo>
                  <a:pt x="1759273" y="2718794"/>
                </a:lnTo>
                <a:lnTo>
                  <a:pt x="1770422" y="2701049"/>
                </a:lnTo>
                <a:lnTo>
                  <a:pt x="1767565" y="2691881"/>
                </a:lnTo>
                <a:lnTo>
                  <a:pt x="1761567" y="2697326"/>
                </a:lnTo>
                <a:lnTo>
                  <a:pt x="1755299" y="2703105"/>
                </a:lnTo>
                <a:lnTo>
                  <a:pt x="1748632" y="2709284"/>
                </a:lnTo>
                <a:lnTo>
                  <a:pt x="1741433" y="2715932"/>
                </a:lnTo>
                <a:lnTo>
                  <a:pt x="1733574" y="2723115"/>
                </a:lnTo>
                <a:lnTo>
                  <a:pt x="1724924" y="2730903"/>
                </a:lnTo>
                <a:lnTo>
                  <a:pt x="1720431" y="2750836"/>
                </a:lnTo>
                <a:close/>
              </a:path>
              <a:path w="2180179" h="6122813">
                <a:moveTo>
                  <a:pt x="1636862" y="2833667"/>
                </a:moveTo>
                <a:lnTo>
                  <a:pt x="1646445" y="2824327"/>
                </a:lnTo>
                <a:lnTo>
                  <a:pt x="1657524" y="2813423"/>
                </a:lnTo>
                <a:lnTo>
                  <a:pt x="1670281" y="2800788"/>
                </a:lnTo>
                <a:lnTo>
                  <a:pt x="1684896" y="2786256"/>
                </a:lnTo>
                <a:lnTo>
                  <a:pt x="1701553" y="2769661"/>
                </a:lnTo>
                <a:lnTo>
                  <a:pt x="1720431" y="2750836"/>
                </a:lnTo>
                <a:lnTo>
                  <a:pt x="1724924" y="2730903"/>
                </a:lnTo>
                <a:lnTo>
                  <a:pt x="1715352" y="2739361"/>
                </a:lnTo>
                <a:lnTo>
                  <a:pt x="1704729" y="2748558"/>
                </a:lnTo>
                <a:lnTo>
                  <a:pt x="1692924" y="2758561"/>
                </a:lnTo>
                <a:lnTo>
                  <a:pt x="1679806" y="2769438"/>
                </a:lnTo>
                <a:lnTo>
                  <a:pt x="1665246" y="2781256"/>
                </a:lnTo>
                <a:lnTo>
                  <a:pt x="1649113" y="2794083"/>
                </a:lnTo>
                <a:lnTo>
                  <a:pt x="1636862" y="2833667"/>
                </a:lnTo>
                <a:close/>
              </a:path>
              <a:path w="2180179" h="6122813">
                <a:moveTo>
                  <a:pt x="1631277" y="2807986"/>
                </a:moveTo>
                <a:lnTo>
                  <a:pt x="1627951" y="2808465"/>
                </a:lnTo>
                <a:lnTo>
                  <a:pt x="1628594" y="2841608"/>
                </a:lnTo>
                <a:lnTo>
                  <a:pt x="1636862" y="2833667"/>
                </a:lnTo>
                <a:lnTo>
                  <a:pt x="1649113" y="2794083"/>
                </a:lnTo>
                <a:lnTo>
                  <a:pt x="1631277" y="2807986"/>
                </a:lnTo>
                <a:close/>
              </a:path>
              <a:path w="2180179" h="6122813">
                <a:moveTo>
                  <a:pt x="1627951" y="2808465"/>
                </a:moveTo>
                <a:lnTo>
                  <a:pt x="1625204" y="2809912"/>
                </a:lnTo>
                <a:lnTo>
                  <a:pt x="1622587" y="2812399"/>
                </a:lnTo>
                <a:lnTo>
                  <a:pt x="1619721" y="2815993"/>
                </a:lnTo>
                <a:lnTo>
                  <a:pt x="1616225" y="2820764"/>
                </a:lnTo>
                <a:lnTo>
                  <a:pt x="1621458" y="2848316"/>
                </a:lnTo>
                <a:lnTo>
                  <a:pt x="1628594" y="2841608"/>
                </a:lnTo>
                <a:lnTo>
                  <a:pt x="1627951" y="2808465"/>
                </a:lnTo>
                <a:close/>
              </a:path>
              <a:path w="2180179" h="6122813">
                <a:moveTo>
                  <a:pt x="1600618" y="2866151"/>
                </a:moveTo>
                <a:lnTo>
                  <a:pt x="1605036" y="2862710"/>
                </a:lnTo>
                <a:lnTo>
                  <a:pt x="1609861" y="2858701"/>
                </a:lnTo>
                <a:lnTo>
                  <a:pt x="1615274" y="2853959"/>
                </a:lnTo>
                <a:lnTo>
                  <a:pt x="1621458" y="2848316"/>
                </a:lnTo>
                <a:lnTo>
                  <a:pt x="1616225" y="2820764"/>
                </a:lnTo>
                <a:lnTo>
                  <a:pt x="1611718" y="2826781"/>
                </a:lnTo>
                <a:lnTo>
                  <a:pt x="1605820" y="2834112"/>
                </a:lnTo>
                <a:lnTo>
                  <a:pt x="1600618" y="2866151"/>
                </a:lnTo>
                <a:close/>
              </a:path>
              <a:path w="2180179" h="6122813">
                <a:moveTo>
                  <a:pt x="1598150" y="2842828"/>
                </a:moveTo>
                <a:lnTo>
                  <a:pt x="1588327" y="2852997"/>
                </a:lnTo>
                <a:lnTo>
                  <a:pt x="1593050" y="2871486"/>
                </a:lnTo>
                <a:lnTo>
                  <a:pt x="1596425" y="2869191"/>
                </a:lnTo>
                <a:lnTo>
                  <a:pt x="1600618" y="2866151"/>
                </a:lnTo>
                <a:lnTo>
                  <a:pt x="1605820" y="2834112"/>
                </a:lnTo>
                <a:lnTo>
                  <a:pt x="1598150" y="2842828"/>
                </a:lnTo>
                <a:close/>
              </a:path>
              <a:path w="2180179" h="6122813">
                <a:moveTo>
                  <a:pt x="1547309" y="2915316"/>
                </a:moveTo>
                <a:lnTo>
                  <a:pt x="1560317" y="2902768"/>
                </a:lnTo>
                <a:lnTo>
                  <a:pt x="1575491" y="2888236"/>
                </a:lnTo>
                <a:lnTo>
                  <a:pt x="1593050" y="2871486"/>
                </a:lnTo>
                <a:lnTo>
                  <a:pt x="1588327" y="2852997"/>
                </a:lnTo>
                <a:lnTo>
                  <a:pt x="1575971" y="2864689"/>
                </a:lnTo>
                <a:lnTo>
                  <a:pt x="1560701" y="2877971"/>
                </a:lnTo>
                <a:lnTo>
                  <a:pt x="1547309" y="2915316"/>
                </a:lnTo>
                <a:close/>
              </a:path>
              <a:path w="2180179" h="6122813">
                <a:moveTo>
                  <a:pt x="1542137" y="2892914"/>
                </a:moveTo>
                <a:lnTo>
                  <a:pt x="1519898" y="2909586"/>
                </a:lnTo>
                <a:lnTo>
                  <a:pt x="1526911" y="2935396"/>
                </a:lnTo>
                <a:lnTo>
                  <a:pt x="1536246" y="2926114"/>
                </a:lnTo>
                <a:lnTo>
                  <a:pt x="1547309" y="2915316"/>
                </a:lnTo>
                <a:lnTo>
                  <a:pt x="1560701" y="2877971"/>
                </a:lnTo>
                <a:lnTo>
                  <a:pt x="1542137" y="2892914"/>
                </a:lnTo>
                <a:close/>
              </a:path>
              <a:path w="2180179" h="6122813">
                <a:moveTo>
                  <a:pt x="1526911" y="2935396"/>
                </a:moveTo>
                <a:lnTo>
                  <a:pt x="1519898" y="2909586"/>
                </a:lnTo>
                <a:lnTo>
                  <a:pt x="1515988" y="2914294"/>
                </a:lnTo>
                <a:lnTo>
                  <a:pt x="1511875" y="2918959"/>
                </a:lnTo>
                <a:lnTo>
                  <a:pt x="1507500" y="2923681"/>
                </a:lnTo>
                <a:lnTo>
                  <a:pt x="1512545" y="2950342"/>
                </a:lnTo>
                <a:lnTo>
                  <a:pt x="1519084" y="2943394"/>
                </a:lnTo>
                <a:lnTo>
                  <a:pt x="1526911" y="2935396"/>
                </a:lnTo>
                <a:close/>
              </a:path>
              <a:path w="2180179" h="6122813">
                <a:moveTo>
                  <a:pt x="1498469" y="2967224"/>
                </a:moveTo>
                <a:lnTo>
                  <a:pt x="1502457" y="2962024"/>
                </a:lnTo>
                <a:lnTo>
                  <a:pt x="1507076" y="2956475"/>
                </a:lnTo>
                <a:lnTo>
                  <a:pt x="1512545" y="2950342"/>
                </a:lnTo>
                <a:lnTo>
                  <a:pt x="1507500" y="2923681"/>
                </a:lnTo>
                <a:lnTo>
                  <a:pt x="1502803" y="2928560"/>
                </a:lnTo>
                <a:lnTo>
                  <a:pt x="1498469" y="2967224"/>
                </a:lnTo>
                <a:close/>
              </a:path>
              <a:path w="2180179" h="6122813">
                <a:moveTo>
                  <a:pt x="1497725" y="2933696"/>
                </a:moveTo>
                <a:lnTo>
                  <a:pt x="1492205" y="2939190"/>
                </a:lnTo>
                <a:lnTo>
                  <a:pt x="1494371" y="2973086"/>
                </a:lnTo>
                <a:lnTo>
                  <a:pt x="1494893" y="2972308"/>
                </a:lnTo>
                <a:lnTo>
                  <a:pt x="1498469" y="2967224"/>
                </a:lnTo>
                <a:lnTo>
                  <a:pt x="1502803" y="2928560"/>
                </a:lnTo>
                <a:lnTo>
                  <a:pt x="1497725" y="2933696"/>
                </a:lnTo>
                <a:close/>
              </a:path>
              <a:path w="2180179" h="6122813">
                <a:moveTo>
                  <a:pt x="1492205" y="2939190"/>
                </a:moveTo>
                <a:lnTo>
                  <a:pt x="1486186" y="2945141"/>
                </a:lnTo>
                <a:lnTo>
                  <a:pt x="1479605" y="2951649"/>
                </a:lnTo>
                <a:lnTo>
                  <a:pt x="1472405" y="2958814"/>
                </a:lnTo>
                <a:lnTo>
                  <a:pt x="1464526" y="2966736"/>
                </a:lnTo>
                <a:lnTo>
                  <a:pt x="1473151" y="2997407"/>
                </a:lnTo>
                <a:lnTo>
                  <a:pt x="1494371" y="2973086"/>
                </a:lnTo>
                <a:lnTo>
                  <a:pt x="1492205" y="2939190"/>
                </a:lnTo>
                <a:close/>
              </a:path>
              <a:path w="2180179" h="6122813">
                <a:moveTo>
                  <a:pt x="1436214" y="2996047"/>
                </a:moveTo>
                <a:lnTo>
                  <a:pt x="1437624" y="3038066"/>
                </a:lnTo>
                <a:lnTo>
                  <a:pt x="1454285" y="3019009"/>
                </a:lnTo>
                <a:lnTo>
                  <a:pt x="1473151" y="2997407"/>
                </a:lnTo>
                <a:lnTo>
                  <a:pt x="1464526" y="2966736"/>
                </a:lnTo>
                <a:lnTo>
                  <a:pt x="1455907" y="2975516"/>
                </a:lnTo>
                <a:lnTo>
                  <a:pt x="1446490" y="2985253"/>
                </a:lnTo>
                <a:lnTo>
                  <a:pt x="1436214" y="2996047"/>
                </a:lnTo>
                <a:close/>
              </a:path>
              <a:path w="2180179" h="6122813">
                <a:moveTo>
                  <a:pt x="1389992" y="3092323"/>
                </a:moveTo>
                <a:lnTo>
                  <a:pt x="1399350" y="3081707"/>
                </a:lnTo>
                <a:lnTo>
                  <a:pt x="1410307" y="3069242"/>
                </a:lnTo>
                <a:lnTo>
                  <a:pt x="1423015" y="3054753"/>
                </a:lnTo>
                <a:lnTo>
                  <a:pt x="1437624" y="3038066"/>
                </a:lnTo>
                <a:lnTo>
                  <a:pt x="1436214" y="2996047"/>
                </a:lnTo>
                <a:lnTo>
                  <a:pt x="1425020" y="3007999"/>
                </a:lnTo>
                <a:lnTo>
                  <a:pt x="1412849" y="3021207"/>
                </a:lnTo>
                <a:lnTo>
                  <a:pt x="1399640" y="3035773"/>
                </a:lnTo>
                <a:lnTo>
                  <a:pt x="1389992" y="3092323"/>
                </a:lnTo>
                <a:close/>
              </a:path>
              <a:path w="2180179" h="6122813">
                <a:moveTo>
                  <a:pt x="1385335" y="3051797"/>
                </a:moveTo>
                <a:lnTo>
                  <a:pt x="1369872" y="3069378"/>
                </a:lnTo>
                <a:lnTo>
                  <a:pt x="1370006" y="3114809"/>
                </a:lnTo>
                <a:lnTo>
                  <a:pt x="1375471" y="3108700"/>
                </a:lnTo>
                <a:lnTo>
                  <a:pt x="1382083" y="3101263"/>
                </a:lnTo>
                <a:lnTo>
                  <a:pt x="1389992" y="3092323"/>
                </a:lnTo>
                <a:lnTo>
                  <a:pt x="1399640" y="3035773"/>
                </a:lnTo>
                <a:lnTo>
                  <a:pt x="1385335" y="3051797"/>
                </a:lnTo>
                <a:close/>
              </a:path>
              <a:path w="2180179" h="6122813">
                <a:moveTo>
                  <a:pt x="1369872" y="3069378"/>
                </a:moveTo>
                <a:lnTo>
                  <a:pt x="1353194" y="3088616"/>
                </a:lnTo>
                <a:lnTo>
                  <a:pt x="1354586" y="3131509"/>
                </a:lnTo>
                <a:lnTo>
                  <a:pt x="1358977" y="3126903"/>
                </a:lnTo>
                <a:lnTo>
                  <a:pt x="1361910" y="3123737"/>
                </a:lnTo>
                <a:lnTo>
                  <a:pt x="1365536" y="3119764"/>
                </a:lnTo>
                <a:lnTo>
                  <a:pt x="1370006" y="3114809"/>
                </a:lnTo>
                <a:lnTo>
                  <a:pt x="1369872" y="3069378"/>
                </a:lnTo>
                <a:close/>
              </a:path>
              <a:path w="2180179" h="6122813">
                <a:moveTo>
                  <a:pt x="1351115" y="3135011"/>
                </a:moveTo>
                <a:lnTo>
                  <a:pt x="1354586" y="3131509"/>
                </a:lnTo>
                <a:lnTo>
                  <a:pt x="1353194" y="3088616"/>
                </a:lnTo>
                <a:lnTo>
                  <a:pt x="1335240" y="3109611"/>
                </a:lnTo>
                <a:lnTo>
                  <a:pt x="1329904" y="3112514"/>
                </a:lnTo>
                <a:lnTo>
                  <a:pt x="1326515" y="3162576"/>
                </a:lnTo>
                <a:lnTo>
                  <a:pt x="1351115" y="3135011"/>
                </a:lnTo>
                <a:close/>
              </a:path>
              <a:path w="2180179" h="6122813">
                <a:moveTo>
                  <a:pt x="1326515" y="3162576"/>
                </a:moveTo>
                <a:lnTo>
                  <a:pt x="1329904" y="3112514"/>
                </a:lnTo>
                <a:lnTo>
                  <a:pt x="1323794" y="3116589"/>
                </a:lnTo>
                <a:lnTo>
                  <a:pt x="1316670" y="3122249"/>
                </a:lnTo>
                <a:lnTo>
                  <a:pt x="1307408" y="3130344"/>
                </a:lnTo>
                <a:lnTo>
                  <a:pt x="1304206" y="3188173"/>
                </a:lnTo>
                <a:lnTo>
                  <a:pt x="1326515" y="3162576"/>
                </a:lnTo>
                <a:close/>
              </a:path>
              <a:path w="2180179" h="6122813">
                <a:moveTo>
                  <a:pt x="1294880" y="3141723"/>
                </a:moveTo>
                <a:lnTo>
                  <a:pt x="1277963" y="3157236"/>
                </a:lnTo>
                <a:lnTo>
                  <a:pt x="1284042" y="3211885"/>
                </a:lnTo>
                <a:lnTo>
                  <a:pt x="1304206" y="3188173"/>
                </a:lnTo>
                <a:lnTo>
                  <a:pt x="1307408" y="3130344"/>
                </a:lnTo>
                <a:lnTo>
                  <a:pt x="1294880" y="3141723"/>
                </a:lnTo>
                <a:close/>
              </a:path>
              <a:path w="2180179" h="6122813">
                <a:moveTo>
                  <a:pt x="1284042" y="3211885"/>
                </a:moveTo>
                <a:lnTo>
                  <a:pt x="1277963" y="3157236"/>
                </a:lnTo>
                <a:lnTo>
                  <a:pt x="1277946" y="3158647"/>
                </a:lnTo>
                <a:lnTo>
                  <a:pt x="1277414" y="3162459"/>
                </a:lnTo>
                <a:lnTo>
                  <a:pt x="1275331" y="3167966"/>
                </a:lnTo>
                <a:lnTo>
                  <a:pt x="1270633" y="3176015"/>
                </a:lnTo>
                <a:lnTo>
                  <a:pt x="1265878" y="3233792"/>
                </a:lnTo>
                <a:lnTo>
                  <a:pt x="1284042" y="3211885"/>
                </a:lnTo>
                <a:close/>
              </a:path>
              <a:path w="2180179" h="6122813">
                <a:moveTo>
                  <a:pt x="1230211" y="3223911"/>
                </a:moveTo>
                <a:lnTo>
                  <a:pt x="1234963" y="3272514"/>
                </a:lnTo>
                <a:lnTo>
                  <a:pt x="1249567" y="3253975"/>
                </a:lnTo>
                <a:lnTo>
                  <a:pt x="1265878" y="3233792"/>
                </a:lnTo>
                <a:lnTo>
                  <a:pt x="1270633" y="3176015"/>
                </a:lnTo>
                <a:lnTo>
                  <a:pt x="1262257" y="3187457"/>
                </a:lnTo>
                <a:lnTo>
                  <a:pt x="1249137" y="3203139"/>
                </a:lnTo>
                <a:lnTo>
                  <a:pt x="1230211" y="3223911"/>
                </a:lnTo>
                <a:close/>
              </a:path>
              <a:path w="2180179" h="6122813">
                <a:moveTo>
                  <a:pt x="1234963" y="3272514"/>
                </a:moveTo>
                <a:lnTo>
                  <a:pt x="1230211" y="3223911"/>
                </a:lnTo>
                <a:lnTo>
                  <a:pt x="1229224" y="3223748"/>
                </a:lnTo>
                <a:lnTo>
                  <a:pt x="1226178" y="3223828"/>
                </a:lnTo>
                <a:lnTo>
                  <a:pt x="1223593" y="3225015"/>
                </a:lnTo>
                <a:lnTo>
                  <a:pt x="1221922" y="3289492"/>
                </a:lnTo>
                <a:lnTo>
                  <a:pt x="1234963" y="3272514"/>
                </a:lnTo>
                <a:close/>
              </a:path>
              <a:path w="2180179" h="6122813">
                <a:moveTo>
                  <a:pt x="1221922" y="3289492"/>
                </a:moveTo>
                <a:lnTo>
                  <a:pt x="1223593" y="3225015"/>
                </a:lnTo>
                <a:lnTo>
                  <a:pt x="1221152" y="3227416"/>
                </a:lnTo>
                <a:lnTo>
                  <a:pt x="1218535" y="3231135"/>
                </a:lnTo>
                <a:lnTo>
                  <a:pt x="1215427" y="3236278"/>
                </a:lnTo>
                <a:lnTo>
                  <a:pt x="1211508" y="3242952"/>
                </a:lnTo>
                <a:lnTo>
                  <a:pt x="1210297" y="3304988"/>
                </a:lnTo>
                <a:lnTo>
                  <a:pt x="1221922" y="3289492"/>
                </a:lnTo>
                <a:close/>
              </a:path>
              <a:path w="2180179" h="6122813">
                <a:moveTo>
                  <a:pt x="1182464" y="3343400"/>
                </a:moveTo>
                <a:lnTo>
                  <a:pt x="1190714" y="3331861"/>
                </a:lnTo>
                <a:lnTo>
                  <a:pt x="1199943" y="3319084"/>
                </a:lnTo>
                <a:lnTo>
                  <a:pt x="1210297" y="3304988"/>
                </a:lnTo>
                <a:lnTo>
                  <a:pt x="1211508" y="3242952"/>
                </a:lnTo>
                <a:lnTo>
                  <a:pt x="1206461" y="3251261"/>
                </a:lnTo>
                <a:lnTo>
                  <a:pt x="1199969" y="3261312"/>
                </a:lnTo>
                <a:lnTo>
                  <a:pt x="1191714" y="3273210"/>
                </a:lnTo>
                <a:lnTo>
                  <a:pt x="1182464" y="3343400"/>
                </a:lnTo>
                <a:close/>
              </a:path>
              <a:path w="2180179" h="6122813">
                <a:moveTo>
                  <a:pt x="1162131" y="3371396"/>
                </a:moveTo>
                <a:lnTo>
                  <a:pt x="1168318" y="3363087"/>
                </a:lnTo>
                <a:lnTo>
                  <a:pt x="1175047" y="3353781"/>
                </a:lnTo>
                <a:lnTo>
                  <a:pt x="1182464" y="3343400"/>
                </a:lnTo>
                <a:lnTo>
                  <a:pt x="1191714" y="3273210"/>
                </a:lnTo>
                <a:lnTo>
                  <a:pt x="1181378" y="3287060"/>
                </a:lnTo>
                <a:lnTo>
                  <a:pt x="1168643" y="3302970"/>
                </a:lnTo>
                <a:lnTo>
                  <a:pt x="1162131" y="3371396"/>
                </a:lnTo>
                <a:close/>
              </a:path>
              <a:path w="2180179" h="6122813">
                <a:moveTo>
                  <a:pt x="1145365" y="3391163"/>
                </a:moveTo>
                <a:lnTo>
                  <a:pt x="1150800" y="3385354"/>
                </a:lnTo>
                <a:lnTo>
                  <a:pt x="1156341" y="3378792"/>
                </a:lnTo>
                <a:lnTo>
                  <a:pt x="1162131" y="3371396"/>
                </a:lnTo>
                <a:lnTo>
                  <a:pt x="1168643" y="3302970"/>
                </a:lnTo>
                <a:lnTo>
                  <a:pt x="1153192" y="3321043"/>
                </a:lnTo>
                <a:lnTo>
                  <a:pt x="1145365" y="3391163"/>
                </a:lnTo>
                <a:close/>
              </a:path>
              <a:path w="2180179" h="6122813">
                <a:moveTo>
                  <a:pt x="1139889" y="3396301"/>
                </a:moveTo>
                <a:lnTo>
                  <a:pt x="1145365" y="3391163"/>
                </a:lnTo>
                <a:lnTo>
                  <a:pt x="1153192" y="3321043"/>
                </a:lnTo>
                <a:lnTo>
                  <a:pt x="1134707" y="3341386"/>
                </a:lnTo>
                <a:lnTo>
                  <a:pt x="1134570" y="3342565"/>
                </a:lnTo>
                <a:lnTo>
                  <a:pt x="1134226" y="3400848"/>
                </a:lnTo>
                <a:lnTo>
                  <a:pt x="1139889" y="3396301"/>
                </a:lnTo>
                <a:close/>
              </a:path>
              <a:path w="2180179" h="6122813">
                <a:moveTo>
                  <a:pt x="1134226" y="3400848"/>
                </a:moveTo>
                <a:lnTo>
                  <a:pt x="1134570" y="3342565"/>
                </a:lnTo>
                <a:lnTo>
                  <a:pt x="1133574" y="3347745"/>
                </a:lnTo>
                <a:lnTo>
                  <a:pt x="1131971" y="3352596"/>
                </a:lnTo>
                <a:lnTo>
                  <a:pt x="1129732" y="3357324"/>
                </a:lnTo>
                <a:lnTo>
                  <a:pt x="1128230" y="3404886"/>
                </a:lnTo>
                <a:lnTo>
                  <a:pt x="1134226" y="3400848"/>
                </a:lnTo>
                <a:close/>
              </a:path>
              <a:path w="2180179" h="6122813">
                <a:moveTo>
                  <a:pt x="1128230" y="3404886"/>
                </a:moveTo>
                <a:lnTo>
                  <a:pt x="1129732" y="3357324"/>
                </a:lnTo>
                <a:lnTo>
                  <a:pt x="1126833" y="3362133"/>
                </a:lnTo>
                <a:lnTo>
                  <a:pt x="1123245" y="3367230"/>
                </a:lnTo>
                <a:lnTo>
                  <a:pt x="1118942" y="3372819"/>
                </a:lnTo>
                <a:lnTo>
                  <a:pt x="1113899" y="3379106"/>
                </a:lnTo>
                <a:lnTo>
                  <a:pt x="1111029" y="3431311"/>
                </a:lnTo>
                <a:lnTo>
                  <a:pt x="1128230" y="3404886"/>
                </a:lnTo>
                <a:close/>
              </a:path>
              <a:path w="2180179" h="6122813">
                <a:moveTo>
                  <a:pt x="1113899" y="3379106"/>
                </a:moveTo>
                <a:lnTo>
                  <a:pt x="1108088" y="3386296"/>
                </a:lnTo>
                <a:lnTo>
                  <a:pt x="1101482" y="3394595"/>
                </a:lnTo>
                <a:lnTo>
                  <a:pt x="1094055" y="3404207"/>
                </a:lnTo>
                <a:lnTo>
                  <a:pt x="1085781" y="3415339"/>
                </a:lnTo>
                <a:lnTo>
                  <a:pt x="1095621" y="3455407"/>
                </a:lnTo>
                <a:lnTo>
                  <a:pt x="1111029" y="3431311"/>
                </a:lnTo>
                <a:lnTo>
                  <a:pt x="1113899" y="3379106"/>
                </a:lnTo>
                <a:close/>
              </a:path>
              <a:path w="2180179" h="6122813">
                <a:moveTo>
                  <a:pt x="1034254" y="3556677"/>
                </a:moveTo>
                <a:lnTo>
                  <a:pt x="1041365" y="3544454"/>
                </a:lnTo>
                <a:lnTo>
                  <a:pt x="1049568" y="3530502"/>
                </a:lnTo>
                <a:lnTo>
                  <a:pt x="1058977" y="3514721"/>
                </a:lnTo>
                <a:lnTo>
                  <a:pt x="1069711" y="3497012"/>
                </a:lnTo>
                <a:lnTo>
                  <a:pt x="1081887" y="3477274"/>
                </a:lnTo>
                <a:lnTo>
                  <a:pt x="1095621" y="3455407"/>
                </a:lnTo>
                <a:lnTo>
                  <a:pt x="1085781" y="3415339"/>
                </a:lnTo>
                <a:lnTo>
                  <a:pt x="1076633" y="3428196"/>
                </a:lnTo>
                <a:lnTo>
                  <a:pt x="1066585" y="3442982"/>
                </a:lnTo>
                <a:lnTo>
                  <a:pt x="1055608" y="3459904"/>
                </a:lnTo>
                <a:lnTo>
                  <a:pt x="1043679" y="3479167"/>
                </a:lnTo>
                <a:lnTo>
                  <a:pt x="1034254" y="3556677"/>
                </a:lnTo>
                <a:close/>
              </a:path>
              <a:path w="2180179" h="6122813">
                <a:moveTo>
                  <a:pt x="1030768" y="3500976"/>
                </a:moveTo>
                <a:lnTo>
                  <a:pt x="1016851" y="3525536"/>
                </a:lnTo>
                <a:lnTo>
                  <a:pt x="1018295" y="3583973"/>
                </a:lnTo>
                <a:lnTo>
                  <a:pt x="1022836" y="3576336"/>
                </a:lnTo>
                <a:lnTo>
                  <a:pt x="1028116" y="3567271"/>
                </a:lnTo>
                <a:lnTo>
                  <a:pt x="1034254" y="3556677"/>
                </a:lnTo>
                <a:lnTo>
                  <a:pt x="1043679" y="3479167"/>
                </a:lnTo>
                <a:lnTo>
                  <a:pt x="1030768" y="3500976"/>
                </a:lnTo>
                <a:close/>
              </a:path>
              <a:path w="2180179" h="6122813">
                <a:moveTo>
                  <a:pt x="997417" y="3605826"/>
                </a:moveTo>
                <a:lnTo>
                  <a:pt x="1002604" y="3604225"/>
                </a:lnTo>
                <a:lnTo>
                  <a:pt x="1005197" y="3602232"/>
                </a:lnTo>
                <a:lnTo>
                  <a:pt x="1007946" y="3599311"/>
                </a:lnTo>
                <a:lnTo>
                  <a:pt x="1010967" y="3595360"/>
                </a:lnTo>
                <a:lnTo>
                  <a:pt x="1014378" y="3590281"/>
                </a:lnTo>
                <a:lnTo>
                  <a:pt x="1018295" y="3583973"/>
                </a:lnTo>
                <a:lnTo>
                  <a:pt x="1016851" y="3525536"/>
                </a:lnTo>
                <a:lnTo>
                  <a:pt x="1013235" y="3527171"/>
                </a:lnTo>
                <a:lnTo>
                  <a:pt x="1009926" y="3529283"/>
                </a:lnTo>
                <a:lnTo>
                  <a:pt x="1006802" y="3531966"/>
                </a:lnTo>
                <a:lnTo>
                  <a:pt x="1003742" y="3535315"/>
                </a:lnTo>
                <a:lnTo>
                  <a:pt x="1000623" y="3539427"/>
                </a:lnTo>
                <a:lnTo>
                  <a:pt x="997417" y="3605826"/>
                </a:lnTo>
                <a:close/>
              </a:path>
              <a:path w="2180179" h="6122813">
                <a:moveTo>
                  <a:pt x="989699" y="3557286"/>
                </a:moveTo>
                <a:lnTo>
                  <a:pt x="991451" y="3604911"/>
                </a:lnTo>
                <a:lnTo>
                  <a:pt x="994590" y="3605633"/>
                </a:lnTo>
                <a:lnTo>
                  <a:pt x="997417" y="3605826"/>
                </a:lnTo>
                <a:lnTo>
                  <a:pt x="1000623" y="3539427"/>
                </a:lnTo>
                <a:lnTo>
                  <a:pt x="997324" y="3544396"/>
                </a:lnTo>
                <a:lnTo>
                  <a:pt x="993723" y="3550317"/>
                </a:lnTo>
                <a:lnTo>
                  <a:pt x="989699" y="3557286"/>
                </a:lnTo>
                <a:close/>
              </a:path>
              <a:path w="2180179" h="6122813">
                <a:moveTo>
                  <a:pt x="985130" y="3565398"/>
                </a:moveTo>
                <a:lnTo>
                  <a:pt x="979894" y="3574749"/>
                </a:lnTo>
                <a:lnTo>
                  <a:pt x="981707" y="3627641"/>
                </a:lnTo>
                <a:lnTo>
                  <a:pt x="991451" y="3604911"/>
                </a:lnTo>
                <a:lnTo>
                  <a:pt x="989699" y="3557286"/>
                </a:lnTo>
                <a:lnTo>
                  <a:pt x="985130" y="3565398"/>
                </a:lnTo>
                <a:close/>
              </a:path>
              <a:path w="2180179" h="6122813">
                <a:moveTo>
                  <a:pt x="932317" y="3704490"/>
                </a:moveTo>
                <a:lnTo>
                  <a:pt x="939047" y="3696897"/>
                </a:lnTo>
                <a:lnTo>
                  <a:pt x="946490" y="3687717"/>
                </a:lnTo>
                <a:lnTo>
                  <a:pt x="954562" y="3676576"/>
                </a:lnTo>
                <a:lnTo>
                  <a:pt x="963178" y="3663099"/>
                </a:lnTo>
                <a:lnTo>
                  <a:pt x="972255" y="3646912"/>
                </a:lnTo>
                <a:lnTo>
                  <a:pt x="981707" y="3627641"/>
                </a:lnTo>
                <a:lnTo>
                  <a:pt x="979894" y="3574749"/>
                </a:lnTo>
                <a:lnTo>
                  <a:pt x="973869" y="3585433"/>
                </a:lnTo>
                <a:lnTo>
                  <a:pt x="966934" y="3597545"/>
                </a:lnTo>
                <a:lnTo>
                  <a:pt x="958967" y="3611182"/>
                </a:lnTo>
                <a:lnTo>
                  <a:pt x="949845" y="3626438"/>
                </a:lnTo>
                <a:lnTo>
                  <a:pt x="939448" y="3643408"/>
                </a:lnTo>
                <a:lnTo>
                  <a:pt x="932317" y="3704490"/>
                </a:lnTo>
                <a:close/>
              </a:path>
              <a:path w="2180179" h="6122813">
                <a:moveTo>
                  <a:pt x="927654" y="3662188"/>
                </a:moveTo>
                <a:lnTo>
                  <a:pt x="914341" y="3682873"/>
                </a:lnTo>
                <a:lnTo>
                  <a:pt x="917250" y="3721490"/>
                </a:lnTo>
                <a:lnTo>
                  <a:pt x="921334" y="3716412"/>
                </a:lnTo>
                <a:lnTo>
                  <a:pt x="926385" y="3710870"/>
                </a:lnTo>
                <a:lnTo>
                  <a:pt x="932317" y="3704490"/>
                </a:lnTo>
                <a:lnTo>
                  <a:pt x="939448" y="3643408"/>
                </a:lnTo>
                <a:lnTo>
                  <a:pt x="927654" y="3662188"/>
                </a:lnTo>
                <a:close/>
              </a:path>
              <a:path w="2180179" h="6122813">
                <a:moveTo>
                  <a:pt x="914341" y="3682873"/>
                </a:moveTo>
                <a:lnTo>
                  <a:pt x="911638" y="3737682"/>
                </a:lnTo>
                <a:lnTo>
                  <a:pt x="912318" y="3731750"/>
                </a:lnTo>
                <a:lnTo>
                  <a:pt x="914216" y="3726478"/>
                </a:lnTo>
                <a:lnTo>
                  <a:pt x="917250" y="3721490"/>
                </a:lnTo>
                <a:lnTo>
                  <a:pt x="914341" y="3682873"/>
                </a:lnTo>
                <a:close/>
              </a:path>
              <a:path w="2180179" h="6122813">
                <a:moveTo>
                  <a:pt x="1668391" y="2953486"/>
                </a:moveTo>
                <a:lnTo>
                  <a:pt x="1670661" y="2988992"/>
                </a:lnTo>
                <a:lnTo>
                  <a:pt x="1688554" y="2973086"/>
                </a:lnTo>
                <a:lnTo>
                  <a:pt x="1688343" y="2971210"/>
                </a:lnTo>
                <a:lnTo>
                  <a:pt x="1688536" y="2966023"/>
                </a:lnTo>
                <a:lnTo>
                  <a:pt x="1690077" y="2961319"/>
                </a:lnTo>
                <a:lnTo>
                  <a:pt x="1693086" y="2956677"/>
                </a:lnTo>
                <a:lnTo>
                  <a:pt x="1692172" y="2941433"/>
                </a:lnTo>
                <a:lnTo>
                  <a:pt x="1686681" y="2942380"/>
                </a:lnTo>
                <a:lnTo>
                  <a:pt x="1681248" y="2944540"/>
                </a:lnTo>
                <a:lnTo>
                  <a:pt x="1675332" y="2948160"/>
                </a:lnTo>
                <a:lnTo>
                  <a:pt x="1668391" y="2953486"/>
                </a:lnTo>
                <a:close/>
              </a:path>
              <a:path w="2180179" h="6122813">
                <a:moveTo>
                  <a:pt x="1602260" y="3046024"/>
                </a:moveTo>
                <a:lnTo>
                  <a:pt x="1613451" y="3037212"/>
                </a:lnTo>
                <a:lnTo>
                  <a:pt x="1625791" y="3027224"/>
                </a:lnTo>
                <a:lnTo>
                  <a:pt x="1639375" y="3015939"/>
                </a:lnTo>
                <a:lnTo>
                  <a:pt x="1654300" y="3003236"/>
                </a:lnTo>
                <a:lnTo>
                  <a:pt x="1670661" y="2988992"/>
                </a:lnTo>
                <a:lnTo>
                  <a:pt x="1668391" y="2953486"/>
                </a:lnTo>
                <a:lnTo>
                  <a:pt x="1659886" y="2960766"/>
                </a:lnTo>
                <a:lnTo>
                  <a:pt x="1649275" y="2970246"/>
                </a:lnTo>
                <a:lnTo>
                  <a:pt x="1636017" y="2982174"/>
                </a:lnTo>
                <a:lnTo>
                  <a:pt x="1619572" y="2996797"/>
                </a:lnTo>
                <a:lnTo>
                  <a:pt x="1602260" y="3046024"/>
                </a:lnTo>
                <a:close/>
              </a:path>
              <a:path w="2180179" h="6122813">
                <a:moveTo>
                  <a:pt x="1548040" y="3085018"/>
                </a:moveTo>
                <a:lnTo>
                  <a:pt x="1553873" y="3081027"/>
                </a:lnTo>
                <a:lnTo>
                  <a:pt x="1560183" y="3076712"/>
                </a:lnTo>
                <a:lnTo>
                  <a:pt x="1567068" y="3071952"/>
                </a:lnTo>
                <a:lnTo>
                  <a:pt x="1574622" y="3066625"/>
                </a:lnTo>
                <a:lnTo>
                  <a:pt x="1582942" y="3060609"/>
                </a:lnTo>
                <a:lnTo>
                  <a:pt x="1592122" y="3053783"/>
                </a:lnTo>
                <a:lnTo>
                  <a:pt x="1602260" y="3046024"/>
                </a:lnTo>
                <a:lnTo>
                  <a:pt x="1619572" y="2996797"/>
                </a:lnTo>
                <a:lnTo>
                  <a:pt x="1599400" y="3014361"/>
                </a:lnTo>
                <a:lnTo>
                  <a:pt x="1595709" y="3016287"/>
                </a:lnTo>
                <a:lnTo>
                  <a:pt x="1588104" y="3020779"/>
                </a:lnTo>
                <a:lnTo>
                  <a:pt x="1580640" y="3025862"/>
                </a:lnTo>
                <a:lnTo>
                  <a:pt x="1572978" y="3031647"/>
                </a:lnTo>
                <a:lnTo>
                  <a:pt x="1564780" y="3038246"/>
                </a:lnTo>
                <a:lnTo>
                  <a:pt x="1555707" y="3045771"/>
                </a:lnTo>
                <a:lnTo>
                  <a:pt x="1548040" y="3085018"/>
                </a:lnTo>
                <a:close/>
              </a:path>
              <a:path w="2180179" h="6122813">
                <a:moveTo>
                  <a:pt x="1545421" y="3054336"/>
                </a:moveTo>
                <a:lnTo>
                  <a:pt x="1533583" y="3064052"/>
                </a:lnTo>
                <a:lnTo>
                  <a:pt x="1535773" y="3093736"/>
                </a:lnTo>
                <a:lnTo>
                  <a:pt x="1537425" y="3092514"/>
                </a:lnTo>
                <a:lnTo>
                  <a:pt x="1542589" y="3088806"/>
                </a:lnTo>
                <a:lnTo>
                  <a:pt x="1548040" y="3085018"/>
                </a:lnTo>
                <a:lnTo>
                  <a:pt x="1555707" y="3045771"/>
                </a:lnTo>
                <a:lnTo>
                  <a:pt x="1545421" y="3054336"/>
                </a:lnTo>
                <a:close/>
              </a:path>
              <a:path w="2180179" h="6122813">
                <a:moveTo>
                  <a:pt x="1519854" y="3075031"/>
                </a:moveTo>
                <a:lnTo>
                  <a:pt x="1503896" y="3087386"/>
                </a:lnTo>
                <a:lnTo>
                  <a:pt x="1514420" y="3106460"/>
                </a:lnTo>
                <a:lnTo>
                  <a:pt x="1535773" y="3093736"/>
                </a:lnTo>
                <a:lnTo>
                  <a:pt x="1533583" y="3064052"/>
                </a:lnTo>
                <a:lnTo>
                  <a:pt x="1519854" y="3075031"/>
                </a:lnTo>
                <a:close/>
              </a:path>
              <a:path w="2180179" h="6122813">
                <a:moveTo>
                  <a:pt x="1503896" y="3087386"/>
                </a:moveTo>
                <a:lnTo>
                  <a:pt x="1500312" y="3086714"/>
                </a:lnTo>
                <a:lnTo>
                  <a:pt x="1497037" y="3086675"/>
                </a:lnTo>
                <a:lnTo>
                  <a:pt x="1493857" y="3087379"/>
                </a:lnTo>
                <a:lnTo>
                  <a:pt x="1490556" y="3088936"/>
                </a:lnTo>
                <a:lnTo>
                  <a:pt x="1496660" y="3118469"/>
                </a:lnTo>
                <a:lnTo>
                  <a:pt x="1514420" y="3106460"/>
                </a:lnTo>
                <a:lnTo>
                  <a:pt x="1503896" y="3087386"/>
                </a:lnTo>
                <a:close/>
              </a:path>
              <a:path w="2180179" h="6122813">
                <a:moveTo>
                  <a:pt x="1490556" y="3088936"/>
                </a:moveTo>
                <a:lnTo>
                  <a:pt x="1486920" y="3091454"/>
                </a:lnTo>
                <a:lnTo>
                  <a:pt x="1482733" y="3095044"/>
                </a:lnTo>
                <a:lnTo>
                  <a:pt x="1477782" y="3099816"/>
                </a:lnTo>
                <a:lnTo>
                  <a:pt x="1471851" y="3105877"/>
                </a:lnTo>
                <a:lnTo>
                  <a:pt x="1482097" y="3129714"/>
                </a:lnTo>
                <a:lnTo>
                  <a:pt x="1496660" y="3118469"/>
                </a:lnTo>
                <a:lnTo>
                  <a:pt x="1490556" y="3088936"/>
                </a:lnTo>
                <a:close/>
              </a:path>
              <a:path w="2180179" h="6122813">
                <a:moveTo>
                  <a:pt x="1447880" y="3166034"/>
                </a:moveTo>
                <a:lnTo>
                  <a:pt x="1453623" y="3158354"/>
                </a:lnTo>
                <a:lnTo>
                  <a:pt x="1460975" y="3149706"/>
                </a:lnTo>
                <a:lnTo>
                  <a:pt x="1470335" y="3140143"/>
                </a:lnTo>
                <a:lnTo>
                  <a:pt x="1482097" y="3129714"/>
                </a:lnTo>
                <a:lnTo>
                  <a:pt x="1471851" y="3105877"/>
                </a:lnTo>
                <a:lnTo>
                  <a:pt x="1464726" y="3113339"/>
                </a:lnTo>
                <a:lnTo>
                  <a:pt x="1456192" y="3122311"/>
                </a:lnTo>
                <a:lnTo>
                  <a:pt x="1447880" y="3166034"/>
                </a:lnTo>
                <a:close/>
              </a:path>
              <a:path w="2180179" h="6122813">
                <a:moveTo>
                  <a:pt x="1446033" y="3132902"/>
                </a:moveTo>
                <a:lnTo>
                  <a:pt x="1434036" y="3145222"/>
                </a:lnTo>
                <a:lnTo>
                  <a:pt x="1436345" y="3182766"/>
                </a:lnTo>
                <a:lnTo>
                  <a:pt x="1439638" y="3178291"/>
                </a:lnTo>
                <a:lnTo>
                  <a:pt x="1443351" y="3172696"/>
                </a:lnTo>
                <a:lnTo>
                  <a:pt x="1447880" y="3166034"/>
                </a:lnTo>
                <a:lnTo>
                  <a:pt x="1456192" y="3122311"/>
                </a:lnTo>
                <a:lnTo>
                  <a:pt x="1446033" y="3132902"/>
                </a:lnTo>
                <a:close/>
              </a:path>
              <a:path w="2180179" h="6122813">
                <a:moveTo>
                  <a:pt x="1434036" y="3145222"/>
                </a:moveTo>
                <a:lnTo>
                  <a:pt x="1419985" y="3159380"/>
                </a:lnTo>
                <a:lnTo>
                  <a:pt x="1424394" y="3188986"/>
                </a:lnTo>
                <a:lnTo>
                  <a:pt x="1425015" y="3188976"/>
                </a:lnTo>
                <a:lnTo>
                  <a:pt x="1429430" y="3188160"/>
                </a:lnTo>
                <a:lnTo>
                  <a:pt x="1433074" y="3186073"/>
                </a:lnTo>
                <a:lnTo>
                  <a:pt x="1436345" y="3182766"/>
                </a:lnTo>
                <a:lnTo>
                  <a:pt x="1434036" y="3145222"/>
                </a:lnTo>
                <a:close/>
              </a:path>
              <a:path w="2180179" h="6122813">
                <a:moveTo>
                  <a:pt x="1369263" y="3245242"/>
                </a:moveTo>
                <a:lnTo>
                  <a:pt x="1378860" y="3236954"/>
                </a:lnTo>
                <a:lnTo>
                  <a:pt x="1391060" y="3225356"/>
                </a:lnTo>
                <a:lnTo>
                  <a:pt x="1406145" y="3209636"/>
                </a:lnTo>
                <a:lnTo>
                  <a:pt x="1424394" y="3188986"/>
                </a:lnTo>
                <a:lnTo>
                  <a:pt x="1419985" y="3159380"/>
                </a:lnTo>
                <a:lnTo>
                  <a:pt x="1403666" y="3175486"/>
                </a:lnTo>
                <a:lnTo>
                  <a:pt x="1384863" y="3193650"/>
                </a:lnTo>
                <a:lnTo>
                  <a:pt x="1369263" y="3245242"/>
                </a:lnTo>
                <a:close/>
              </a:path>
              <a:path w="2180179" h="6122813">
                <a:moveTo>
                  <a:pt x="1363363" y="3213980"/>
                </a:moveTo>
                <a:lnTo>
                  <a:pt x="1338950" y="3236587"/>
                </a:lnTo>
                <a:lnTo>
                  <a:pt x="1351115" y="3262011"/>
                </a:lnTo>
                <a:lnTo>
                  <a:pt x="1351298" y="3261508"/>
                </a:lnTo>
                <a:lnTo>
                  <a:pt x="1353287" y="3258354"/>
                </a:lnTo>
                <a:lnTo>
                  <a:pt x="1356757" y="3255132"/>
                </a:lnTo>
                <a:lnTo>
                  <a:pt x="1361988" y="3251031"/>
                </a:lnTo>
                <a:lnTo>
                  <a:pt x="1369263" y="3245242"/>
                </a:lnTo>
                <a:lnTo>
                  <a:pt x="1384863" y="3193650"/>
                </a:lnTo>
                <a:lnTo>
                  <a:pt x="1363363" y="3213980"/>
                </a:lnTo>
                <a:close/>
              </a:path>
              <a:path w="2180179" h="6122813">
                <a:moveTo>
                  <a:pt x="1283759" y="3338369"/>
                </a:moveTo>
                <a:lnTo>
                  <a:pt x="1297638" y="3323542"/>
                </a:lnTo>
                <a:lnTo>
                  <a:pt x="1313415" y="3306042"/>
                </a:lnTo>
                <a:lnTo>
                  <a:pt x="1331203" y="3285616"/>
                </a:lnTo>
                <a:lnTo>
                  <a:pt x="1351115" y="3262011"/>
                </a:lnTo>
                <a:lnTo>
                  <a:pt x="1338950" y="3236587"/>
                </a:lnTo>
                <a:lnTo>
                  <a:pt x="1311409" y="3261579"/>
                </a:lnTo>
                <a:lnTo>
                  <a:pt x="1283759" y="3338369"/>
                </a:lnTo>
                <a:close/>
              </a:path>
              <a:path w="2180179" h="6122813">
                <a:moveTo>
                  <a:pt x="1280526" y="3289068"/>
                </a:moveTo>
                <a:lnTo>
                  <a:pt x="1246086" y="3319161"/>
                </a:lnTo>
                <a:lnTo>
                  <a:pt x="1252366" y="3369346"/>
                </a:lnTo>
                <a:lnTo>
                  <a:pt x="1261236" y="3361018"/>
                </a:lnTo>
                <a:lnTo>
                  <a:pt x="1271663" y="3350776"/>
                </a:lnTo>
                <a:lnTo>
                  <a:pt x="1283759" y="3338369"/>
                </a:lnTo>
                <a:lnTo>
                  <a:pt x="1311409" y="3261579"/>
                </a:lnTo>
                <a:lnTo>
                  <a:pt x="1280526" y="3289068"/>
                </a:lnTo>
                <a:close/>
              </a:path>
              <a:path w="2180179" h="6122813">
                <a:moveTo>
                  <a:pt x="1246007" y="3319303"/>
                </a:moveTo>
                <a:lnTo>
                  <a:pt x="1242940" y="3324635"/>
                </a:lnTo>
                <a:lnTo>
                  <a:pt x="1244938" y="3376014"/>
                </a:lnTo>
                <a:lnTo>
                  <a:pt x="1252366" y="3369346"/>
                </a:lnTo>
                <a:lnTo>
                  <a:pt x="1246086" y="3319161"/>
                </a:lnTo>
                <a:lnTo>
                  <a:pt x="1246007" y="3319303"/>
                </a:lnTo>
                <a:close/>
              </a:path>
              <a:path w="2180179" h="6122813">
                <a:moveTo>
                  <a:pt x="1227378" y="3391148"/>
                </a:moveTo>
                <a:lnTo>
                  <a:pt x="1230173" y="3388589"/>
                </a:lnTo>
                <a:lnTo>
                  <a:pt x="1233955" y="3385382"/>
                </a:lnTo>
                <a:lnTo>
                  <a:pt x="1238839" y="3381275"/>
                </a:lnTo>
                <a:lnTo>
                  <a:pt x="1244938" y="3376014"/>
                </a:lnTo>
                <a:lnTo>
                  <a:pt x="1242940" y="3324635"/>
                </a:lnTo>
                <a:lnTo>
                  <a:pt x="1239631" y="3330016"/>
                </a:lnTo>
                <a:lnTo>
                  <a:pt x="1235993" y="3335566"/>
                </a:lnTo>
                <a:lnTo>
                  <a:pt x="1231937" y="3341407"/>
                </a:lnTo>
                <a:lnTo>
                  <a:pt x="1227378" y="3391148"/>
                </a:lnTo>
                <a:close/>
              </a:path>
              <a:path w="2180179" h="6122813">
                <a:moveTo>
                  <a:pt x="1227376" y="3347658"/>
                </a:moveTo>
                <a:lnTo>
                  <a:pt x="1222222" y="3354439"/>
                </a:lnTo>
                <a:lnTo>
                  <a:pt x="1223734" y="3398536"/>
                </a:lnTo>
                <a:lnTo>
                  <a:pt x="1224298" y="3395338"/>
                </a:lnTo>
                <a:lnTo>
                  <a:pt x="1227378" y="3391148"/>
                </a:lnTo>
                <a:lnTo>
                  <a:pt x="1231937" y="3341407"/>
                </a:lnTo>
                <a:lnTo>
                  <a:pt x="1227376" y="3347658"/>
                </a:lnTo>
                <a:close/>
              </a:path>
              <a:path w="2180179" h="6122813">
                <a:moveTo>
                  <a:pt x="1222222" y="3354439"/>
                </a:moveTo>
                <a:lnTo>
                  <a:pt x="1216387" y="3361872"/>
                </a:lnTo>
                <a:lnTo>
                  <a:pt x="1209782" y="3370076"/>
                </a:lnTo>
                <a:lnTo>
                  <a:pt x="1202320" y="3379171"/>
                </a:lnTo>
                <a:lnTo>
                  <a:pt x="1193914" y="3389279"/>
                </a:lnTo>
                <a:lnTo>
                  <a:pt x="1206550" y="3417469"/>
                </a:lnTo>
                <a:lnTo>
                  <a:pt x="1223734" y="3398536"/>
                </a:lnTo>
                <a:lnTo>
                  <a:pt x="1222222" y="3354439"/>
                </a:lnTo>
                <a:close/>
              </a:path>
              <a:path w="2180179" h="6122813">
                <a:moveTo>
                  <a:pt x="1162598" y="3469693"/>
                </a:moveTo>
                <a:lnTo>
                  <a:pt x="1170360" y="3459551"/>
                </a:lnTo>
                <a:lnTo>
                  <a:pt x="1180108" y="3447670"/>
                </a:lnTo>
                <a:lnTo>
                  <a:pt x="1192090" y="3433744"/>
                </a:lnTo>
                <a:lnTo>
                  <a:pt x="1206550" y="3417469"/>
                </a:lnTo>
                <a:lnTo>
                  <a:pt x="1193914" y="3389279"/>
                </a:lnTo>
                <a:lnTo>
                  <a:pt x="1184474" y="3400518"/>
                </a:lnTo>
                <a:lnTo>
                  <a:pt x="1173914" y="3413010"/>
                </a:lnTo>
                <a:lnTo>
                  <a:pt x="1162598" y="3469693"/>
                </a:lnTo>
                <a:close/>
              </a:path>
              <a:path w="2180179" h="6122813">
                <a:moveTo>
                  <a:pt x="1162144" y="3426875"/>
                </a:moveTo>
                <a:lnTo>
                  <a:pt x="1149079" y="3442234"/>
                </a:lnTo>
                <a:lnTo>
                  <a:pt x="1152056" y="3485985"/>
                </a:lnTo>
                <a:lnTo>
                  <a:pt x="1156579" y="3478402"/>
                </a:lnTo>
                <a:lnTo>
                  <a:pt x="1162598" y="3469693"/>
                </a:lnTo>
                <a:lnTo>
                  <a:pt x="1173914" y="3413010"/>
                </a:lnTo>
                <a:lnTo>
                  <a:pt x="1162144" y="3426875"/>
                </a:lnTo>
                <a:close/>
              </a:path>
              <a:path w="2180179" h="6122813">
                <a:moveTo>
                  <a:pt x="1149079" y="3442234"/>
                </a:moveTo>
                <a:lnTo>
                  <a:pt x="1134628" y="3459206"/>
                </a:lnTo>
                <a:lnTo>
                  <a:pt x="1144232" y="3509661"/>
                </a:lnTo>
                <a:lnTo>
                  <a:pt x="1145016" y="3505032"/>
                </a:lnTo>
                <a:lnTo>
                  <a:pt x="1146521" y="3498994"/>
                </a:lnTo>
                <a:lnTo>
                  <a:pt x="1148785" y="3492747"/>
                </a:lnTo>
                <a:lnTo>
                  <a:pt x="1152056" y="3485985"/>
                </a:lnTo>
                <a:lnTo>
                  <a:pt x="1149079" y="3442234"/>
                </a:lnTo>
                <a:close/>
              </a:path>
              <a:path w="2180179" h="6122813">
                <a:moveTo>
                  <a:pt x="1127717" y="3532043"/>
                </a:moveTo>
                <a:lnTo>
                  <a:pt x="1144232" y="3509661"/>
                </a:lnTo>
                <a:lnTo>
                  <a:pt x="1134628" y="3459206"/>
                </a:lnTo>
                <a:lnTo>
                  <a:pt x="1119442" y="3484617"/>
                </a:lnTo>
                <a:lnTo>
                  <a:pt x="1118736" y="3489209"/>
                </a:lnTo>
                <a:lnTo>
                  <a:pt x="1116927" y="3493443"/>
                </a:lnTo>
                <a:lnTo>
                  <a:pt x="1114067" y="3497660"/>
                </a:lnTo>
                <a:lnTo>
                  <a:pt x="1113732" y="3551822"/>
                </a:lnTo>
                <a:lnTo>
                  <a:pt x="1127717" y="3532043"/>
                </a:lnTo>
                <a:close/>
              </a:path>
              <a:path w="2180179" h="6122813">
                <a:moveTo>
                  <a:pt x="1134628" y="3459206"/>
                </a:moveTo>
                <a:lnTo>
                  <a:pt x="1118705" y="3477911"/>
                </a:lnTo>
                <a:lnTo>
                  <a:pt x="1118991" y="3479323"/>
                </a:lnTo>
                <a:lnTo>
                  <a:pt x="1119442" y="3484617"/>
                </a:lnTo>
                <a:lnTo>
                  <a:pt x="1134628" y="3459206"/>
                </a:lnTo>
                <a:close/>
              </a:path>
              <a:path w="2180179" h="6122813">
                <a:moveTo>
                  <a:pt x="1803942" y="2860153"/>
                </a:moveTo>
                <a:lnTo>
                  <a:pt x="1810852" y="2854165"/>
                </a:lnTo>
                <a:lnTo>
                  <a:pt x="1819033" y="2846434"/>
                </a:lnTo>
                <a:lnTo>
                  <a:pt x="1828922" y="2836661"/>
                </a:lnTo>
                <a:lnTo>
                  <a:pt x="1840956" y="2824549"/>
                </a:lnTo>
                <a:lnTo>
                  <a:pt x="1855573" y="2809798"/>
                </a:lnTo>
                <a:lnTo>
                  <a:pt x="1873212" y="2792111"/>
                </a:lnTo>
                <a:lnTo>
                  <a:pt x="1873058" y="2791278"/>
                </a:lnTo>
                <a:lnTo>
                  <a:pt x="1872773" y="2787048"/>
                </a:lnTo>
                <a:lnTo>
                  <a:pt x="1867145" y="2764421"/>
                </a:lnTo>
                <a:lnTo>
                  <a:pt x="1857911" y="2774280"/>
                </a:lnTo>
                <a:lnTo>
                  <a:pt x="1847884" y="2784873"/>
                </a:lnTo>
                <a:lnTo>
                  <a:pt x="1837027" y="2796293"/>
                </a:lnTo>
                <a:lnTo>
                  <a:pt x="1825301" y="2808631"/>
                </a:lnTo>
                <a:lnTo>
                  <a:pt x="1812669" y="2821982"/>
                </a:lnTo>
                <a:lnTo>
                  <a:pt x="1803942" y="2860153"/>
                </a:lnTo>
                <a:close/>
              </a:path>
              <a:path w="2180179" h="6122813">
                <a:moveTo>
                  <a:pt x="1799091" y="2836437"/>
                </a:moveTo>
                <a:lnTo>
                  <a:pt x="1784530" y="2852090"/>
                </a:lnTo>
                <a:lnTo>
                  <a:pt x="1786453" y="2870640"/>
                </a:lnTo>
                <a:lnTo>
                  <a:pt x="1792180" y="2868092"/>
                </a:lnTo>
                <a:lnTo>
                  <a:pt x="1797864" y="2864696"/>
                </a:lnTo>
                <a:lnTo>
                  <a:pt x="1803942" y="2860153"/>
                </a:lnTo>
                <a:lnTo>
                  <a:pt x="1812669" y="2821982"/>
                </a:lnTo>
                <a:lnTo>
                  <a:pt x="1799091" y="2836437"/>
                </a:lnTo>
                <a:close/>
              </a:path>
              <a:path w="2180179" h="6122813">
                <a:moveTo>
                  <a:pt x="1786453" y="2870640"/>
                </a:moveTo>
                <a:lnTo>
                  <a:pt x="1784530" y="2852090"/>
                </a:lnTo>
                <a:lnTo>
                  <a:pt x="1768949" y="2869034"/>
                </a:lnTo>
                <a:lnTo>
                  <a:pt x="1752308" y="2887361"/>
                </a:lnTo>
                <a:lnTo>
                  <a:pt x="1751657" y="2887363"/>
                </a:lnTo>
                <a:lnTo>
                  <a:pt x="1765086" y="2890722"/>
                </a:lnTo>
                <a:lnTo>
                  <a:pt x="1784058" y="2871486"/>
                </a:lnTo>
                <a:lnTo>
                  <a:pt x="1786453" y="2870640"/>
                </a:lnTo>
                <a:close/>
              </a:path>
              <a:path w="2180179" h="6122813">
                <a:moveTo>
                  <a:pt x="1748521" y="2906665"/>
                </a:moveTo>
                <a:lnTo>
                  <a:pt x="1765086" y="2890722"/>
                </a:lnTo>
                <a:lnTo>
                  <a:pt x="1751657" y="2887363"/>
                </a:lnTo>
                <a:lnTo>
                  <a:pt x="1747981" y="2887756"/>
                </a:lnTo>
                <a:lnTo>
                  <a:pt x="1742957" y="2889782"/>
                </a:lnTo>
                <a:lnTo>
                  <a:pt x="1735862" y="2894797"/>
                </a:lnTo>
                <a:lnTo>
                  <a:pt x="1734245" y="2919736"/>
                </a:lnTo>
                <a:lnTo>
                  <a:pt x="1748521" y="2906665"/>
                </a:lnTo>
                <a:close/>
              </a:path>
              <a:path w="2180179" h="6122813">
                <a:moveTo>
                  <a:pt x="1703975" y="2945905"/>
                </a:moveTo>
                <a:lnTo>
                  <a:pt x="1712089" y="2938936"/>
                </a:lnTo>
                <a:lnTo>
                  <a:pt x="1722140" y="2930353"/>
                </a:lnTo>
                <a:lnTo>
                  <a:pt x="1734245" y="2919736"/>
                </a:lnTo>
                <a:lnTo>
                  <a:pt x="1735862" y="2894797"/>
                </a:lnTo>
                <a:lnTo>
                  <a:pt x="1725971" y="2904157"/>
                </a:lnTo>
                <a:lnTo>
                  <a:pt x="1712560" y="2919218"/>
                </a:lnTo>
                <a:lnTo>
                  <a:pt x="1703975" y="2945905"/>
                </a:lnTo>
                <a:close/>
              </a:path>
              <a:path w="2180179" h="6122813">
                <a:moveTo>
                  <a:pt x="1692172" y="2941433"/>
                </a:moveTo>
                <a:lnTo>
                  <a:pt x="1693086" y="2956677"/>
                </a:lnTo>
                <a:lnTo>
                  <a:pt x="1697680" y="2951679"/>
                </a:lnTo>
                <a:lnTo>
                  <a:pt x="1703975" y="2945905"/>
                </a:lnTo>
                <a:lnTo>
                  <a:pt x="1712560" y="2919218"/>
                </a:lnTo>
                <a:lnTo>
                  <a:pt x="1694904" y="2941336"/>
                </a:lnTo>
                <a:lnTo>
                  <a:pt x="1692172" y="2941433"/>
                </a:lnTo>
                <a:close/>
              </a:path>
              <a:path w="2180179" h="6122813">
                <a:moveTo>
                  <a:pt x="1904613" y="2725287"/>
                </a:moveTo>
                <a:lnTo>
                  <a:pt x="1914673" y="2704910"/>
                </a:lnTo>
                <a:lnTo>
                  <a:pt x="1912795" y="2708139"/>
                </a:lnTo>
                <a:lnTo>
                  <a:pt x="1908042" y="2715465"/>
                </a:lnTo>
                <a:lnTo>
                  <a:pt x="1902762" y="2722874"/>
                </a:lnTo>
                <a:lnTo>
                  <a:pt x="1896919" y="2730459"/>
                </a:lnTo>
                <a:lnTo>
                  <a:pt x="1895803" y="2742104"/>
                </a:lnTo>
                <a:lnTo>
                  <a:pt x="1904613" y="2725287"/>
                </a:lnTo>
                <a:close/>
              </a:path>
              <a:path w="2180179" h="6122813">
                <a:moveTo>
                  <a:pt x="1878441" y="2772668"/>
                </a:moveTo>
                <a:lnTo>
                  <a:pt x="1882808" y="2765145"/>
                </a:lnTo>
                <a:lnTo>
                  <a:pt x="1888564" y="2755173"/>
                </a:lnTo>
                <a:lnTo>
                  <a:pt x="1895803" y="2742104"/>
                </a:lnTo>
                <a:lnTo>
                  <a:pt x="1896919" y="2730459"/>
                </a:lnTo>
                <a:lnTo>
                  <a:pt x="1890474" y="2738314"/>
                </a:lnTo>
                <a:lnTo>
                  <a:pt x="1883388" y="2746531"/>
                </a:lnTo>
                <a:lnTo>
                  <a:pt x="1878441" y="2772668"/>
                </a:lnTo>
                <a:close/>
              </a:path>
              <a:path w="2180179" h="6122813">
                <a:moveTo>
                  <a:pt x="1875625" y="2755202"/>
                </a:moveTo>
                <a:lnTo>
                  <a:pt x="1867145" y="2764421"/>
                </a:lnTo>
                <a:lnTo>
                  <a:pt x="1872773" y="2787048"/>
                </a:lnTo>
                <a:lnTo>
                  <a:pt x="1873515" y="2782970"/>
                </a:lnTo>
                <a:lnTo>
                  <a:pt x="1875374" y="2778393"/>
                </a:lnTo>
                <a:lnTo>
                  <a:pt x="1878441" y="2772668"/>
                </a:lnTo>
                <a:lnTo>
                  <a:pt x="1883388" y="2746531"/>
                </a:lnTo>
                <a:lnTo>
                  <a:pt x="1875625" y="2755202"/>
                </a:lnTo>
                <a:close/>
              </a:path>
              <a:path w="2180179" h="6122813">
                <a:moveTo>
                  <a:pt x="1114067" y="3497660"/>
                </a:moveTo>
                <a:lnTo>
                  <a:pt x="1110208" y="3502205"/>
                </a:lnTo>
                <a:lnTo>
                  <a:pt x="1105403" y="3507419"/>
                </a:lnTo>
                <a:lnTo>
                  <a:pt x="1099704" y="3513648"/>
                </a:lnTo>
                <a:lnTo>
                  <a:pt x="1093165" y="3521232"/>
                </a:lnTo>
                <a:lnTo>
                  <a:pt x="1102024" y="3569170"/>
                </a:lnTo>
                <a:lnTo>
                  <a:pt x="1113732" y="3551822"/>
                </a:lnTo>
                <a:lnTo>
                  <a:pt x="1114067" y="3497660"/>
                </a:lnTo>
                <a:close/>
              </a:path>
              <a:path w="2180179" h="6122813">
                <a:moveTo>
                  <a:pt x="1078038" y="3608334"/>
                </a:moveTo>
                <a:lnTo>
                  <a:pt x="1084430" y="3597255"/>
                </a:lnTo>
                <a:lnTo>
                  <a:pt x="1092341" y="3584257"/>
                </a:lnTo>
                <a:lnTo>
                  <a:pt x="1102024" y="3569170"/>
                </a:lnTo>
                <a:lnTo>
                  <a:pt x="1093165" y="3521232"/>
                </a:lnTo>
                <a:lnTo>
                  <a:pt x="1085836" y="3530516"/>
                </a:lnTo>
                <a:lnTo>
                  <a:pt x="1078038" y="3608334"/>
                </a:lnTo>
                <a:close/>
              </a:path>
              <a:path w="2180179" h="6122813">
                <a:moveTo>
                  <a:pt x="1065448" y="3631771"/>
                </a:moveTo>
                <a:lnTo>
                  <a:pt x="1068799" y="3625421"/>
                </a:lnTo>
                <a:lnTo>
                  <a:pt x="1072912" y="3617665"/>
                </a:lnTo>
                <a:lnTo>
                  <a:pt x="1078038" y="3608334"/>
                </a:lnTo>
                <a:lnTo>
                  <a:pt x="1085836" y="3530516"/>
                </a:lnTo>
                <a:lnTo>
                  <a:pt x="1077772" y="3541843"/>
                </a:lnTo>
                <a:lnTo>
                  <a:pt x="1069024" y="3555555"/>
                </a:lnTo>
                <a:lnTo>
                  <a:pt x="1065448" y="3631771"/>
                </a:lnTo>
                <a:close/>
              </a:path>
              <a:path w="2180179" h="6122813">
                <a:moveTo>
                  <a:pt x="1055078" y="3646186"/>
                </a:moveTo>
                <a:lnTo>
                  <a:pt x="1057430" y="3644098"/>
                </a:lnTo>
                <a:lnTo>
                  <a:pt x="1060016" y="3640939"/>
                </a:lnTo>
                <a:lnTo>
                  <a:pt x="1062604" y="3636886"/>
                </a:lnTo>
                <a:lnTo>
                  <a:pt x="1065448" y="3631771"/>
                </a:lnTo>
                <a:lnTo>
                  <a:pt x="1069024" y="3555555"/>
                </a:lnTo>
                <a:lnTo>
                  <a:pt x="1059644" y="3571996"/>
                </a:lnTo>
                <a:lnTo>
                  <a:pt x="1055078" y="3646186"/>
                </a:lnTo>
                <a:close/>
              </a:path>
              <a:path w="2180179" h="6122813">
                <a:moveTo>
                  <a:pt x="1059644" y="3571996"/>
                </a:moveTo>
                <a:lnTo>
                  <a:pt x="1049687" y="3591509"/>
                </a:lnTo>
                <a:lnTo>
                  <a:pt x="1039203" y="3614436"/>
                </a:lnTo>
                <a:lnTo>
                  <a:pt x="1036739" y="3619284"/>
                </a:lnTo>
                <a:lnTo>
                  <a:pt x="1034955" y="3622191"/>
                </a:lnTo>
                <a:lnTo>
                  <a:pt x="1038990" y="3677435"/>
                </a:lnTo>
                <a:lnTo>
                  <a:pt x="1055078" y="3646186"/>
                </a:lnTo>
                <a:lnTo>
                  <a:pt x="1059644" y="3571996"/>
                </a:lnTo>
                <a:close/>
              </a:path>
              <a:path w="2180179" h="6122813">
                <a:moveTo>
                  <a:pt x="1038990" y="3677435"/>
                </a:moveTo>
                <a:lnTo>
                  <a:pt x="1034955" y="3622191"/>
                </a:lnTo>
                <a:lnTo>
                  <a:pt x="1032660" y="3625790"/>
                </a:lnTo>
                <a:lnTo>
                  <a:pt x="1029746" y="3630361"/>
                </a:lnTo>
                <a:lnTo>
                  <a:pt x="1026105" y="3636182"/>
                </a:lnTo>
                <a:lnTo>
                  <a:pt x="1024149" y="3705584"/>
                </a:lnTo>
                <a:lnTo>
                  <a:pt x="1038990" y="3677435"/>
                </a:lnTo>
                <a:close/>
              </a:path>
              <a:path w="2180179" h="6122813">
                <a:moveTo>
                  <a:pt x="1026105" y="3636182"/>
                </a:moveTo>
                <a:lnTo>
                  <a:pt x="1021630" y="3643532"/>
                </a:lnTo>
                <a:lnTo>
                  <a:pt x="1016213" y="3652689"/>
                </a:lnTo>
                <a:lnTo>
                  <a:pt x="1009747" y="3663932"/>
                </a:lnTo>
                <a:lnTo>
                  <a:pt x="1002124" y="3677539"/>
                </a:lnTo>
                <a:lnTo>
                  <a:pt x="1010508" y="3730818"/>
                </a:lnTo>
                <a:lnTo>
                  <a:pt x="1024149" y="3705584"/>
                </a:lnTo>
                <a:lnTo>
                  <a:pt x="1026105" y="3636182"/>
                </a:lnTo>
                <a:close/>
              </a:path>
              <a:path w="2180179" h="6122813">
                <a:moveTo>
                  <a:pt x="958716" y="3819770"/>
                </a:moveTo>
                <a:lnTo>
                  <a:pt x="967038" y="3806323"/>
                </a:lnTo>
                <a:lnTo>
                  <a:pt x="976332" y="3790890"/>
                </a:lnTo>
                <a:lnTo>
                  <a:pt x="986645" y="3773285"/>
                </a:lnTo>
                <a:lnTo>
                  <a:pt x="998021" y="3753323"/>
                </a:lnTo>
                <a:lnTo>
                  <a:pt x="1010508" y="3730818"/>
                </a:lnTo>
                <a:lnTo>
                  <a:pt x="1002124" y="3677539"/>
                </a:lnTo>
                <a:lnTo>
                  <a:pt x="993236" y="3693790"/>
                </a:lnTo>
                <a:lnTo>
                  <a:pt x="982976" y="3712963"/>
                </a:lnTo>
                <a:lnTo>
                  <a:pt x="971236" y="3735336"/>
                </a:lnTo>
                <a:lnTo>
                  <a:pt x="958716" y="3819770"/>
                </a:lnTo>
                <a:close/>
              </a:path>
              <a:path w="2180179" h="6122813">
                <a:moveTo>
                  <a:pt x="957908" y="3761188"/>
                </a:moveTo>
                <a:lnTo>
                  <a:pt x="942886" y="3790798"/>
                </a:lnTo>
                <a:lnTo>
                  <a:pt x="944810" y="3841449"/>
                </a:lnTo>
                <a:lnTo>
                  <a:pt x="951322" y="3831417"/>
                </a:lnTo>
                <a:lnTo>
                  <a:pt x="958716" y="3819770"/>
                </a:lnTo>
                <a:lnTo>
                  <a:pt x="971236" y="3735336"/>
                </a:lnTo>
                <a:lnTo>
                  <a:pt x="957908" y="3761188"/>
                </a:lnTo>
                <a:close/>
              </a:path>
              <a:path w="2180179" h="6122813">
                <a:moveTo>
                  <a:pt x="942886" y="3790798"/>
                </a:moveTo>
                <a:lnTo>
                  <a:pt x="926060" y="3824443"/>
                </a:lnTo>
                <a:lnTo>
                  <a:pt x="926669" y="3869147"/>
                </a:lnTo>
                <a:lnTo>
                  <a:pt x="930109" y="3863716"/>
                </a:lnTo>
                <a:lnTo>
                  <a:pt x="934249" y="3857413"/>
                </a:lnTo>
                <a:lnTo>
                  <a:pt x="939134" y="3850052"/>
                </a:lnTo>
                <a:lnTo>
                  <a:pt x="944810" y="3841449"/>
                </a:lnTo>
                <a:lnTo>
                  <a:pt x="942886" y="3790798"/>
                </a:lnTo>
                <a:close/>
              </a:path>
              <a:path w="2180179" h="6122813">
                <a:moveTo>
                  <a:pt x="926060" y="3824443"/>
                </a:moveTo>
                <a:lnTo>
                  <a:pt x="907325" y="3862404"/>
                </a:lnTo>
                <a:lnTo>
                  <a:pt x="918370" y="3889733"/>
                </a:lnTo>
                <a:lnTo>
                  <a:pt x="918995" y="3885873"/>
                </a:lnTo>
                <a:lnTo>
                  <a:pt x="920091" y="3882070"/>
                </a:lnTo>
                <a:lnTo>
                  <a:pt x="921706" y="3878139"/>
                </a:lnTo>
                <a:lnTo>
                  <a:pt x="923883" y="3873893"/>
                </a:lnTo>
                <a:lnTo>
                  <a:pt x="926669" y="3869147"/>
                </a:lnTo>
                <a:lnTo>
                  <a:pt x="926060" y="3824443"/>
                </a:lnTo>
                <a:close/>
              </a:path>
              <a:path w="2180179" h="6122813">
                <a:moveTo>
                  <a:pt x="907325" y="3862404"/>
                </a:moveTo>
                <a:lnTo>
                  <a:pt x="886572" y="3904958"/>
                </a:lnTo>
                <a:lnTo>
                  <a:pt x="888759" y="3949291"/>
                </a:lnTo>
                <a:lnTo>
                  <a:pt x="895623" y="3934041"/>
                </a:lnTo>
                <a:lnTo>
                  <a:pt x="905259" y="3915664"/>
                </a:lnTo>
                <a:lnTo>
                  <a:pt x="918172" y="3893836"/>
                </a:lnTo>
                <a:lnTo>
                  <a:pt x="918370" y="3889733"/>
                </a:lnTo>
                <a:lnTo>
                  <a:pt x="907325" y="3862404"/>
                </a:lnTo>
                <a:close/>
              </a:path>
              <a:path w="2180179" h="6122813">
                <a:moveTo>
                  <a:pt x="886572" y="3904958"/>
                </a:moveTo>
                <a:lnTo>
                  <a:pt x="863693" y="3952384"/>
                </a:lnTo>
                <a:lnTo>
                  <a:pt x="870420" y="3998611"/>
                </a:lnTo>
                <a:lnTo>
                  <a:pt x="873270" y="3997494"/>
                </a:lnTo>
                <a:lnTo>
                  <a:pt x="876071" y="3995626"/>
                </a:lnTo>
                <a:lnTo>
                  <a:pt x="877619" y="3993217"/>
                </a:lnTo>
                <a:lnTo>
                  <a:pt x="878416" y="3989943"/>
                </a:lnTo>
                <a:lnTo>
                  <a:pt x="878965" y="3985481"/>
                </a:lnTo>
                <a:lnTo>
                  <a:pt x="879771" y="3979508"/>
                </a:lnTo>
                <a:lnTo>
                  <a:pt x="881336" y="3971701"/>
                </a:lnTo>
                <a:lnTo>
                  <a:pt x="884164" y="3961736"/>
                </a:lnTo>
                <a:lnTo>
                  <a:pt x="888759" y="3949291"/>
                </a:lnTo>
                <a:lnTo>
                  <a:pt x="886572" y="3904958"/>
                </a:lnTo>
                <a:close/>
              </a:path>
              <a:path w="2180179" h="6122813">
                <a:moveTo>
                  <a:pt x="863693" y="3952384"/>
                </a:moveTo>
                <a:lnTo>
                  <a:pt x="838581" y="4004961"/>
                </a:lnTo>
                <a:lnTo>
                  <a:pt x="841108" y="4076183"/>
                </a:lnTo>
                <a:lnTo>
                  <a:pt x="854757" y="4039395"/>
                </a:lnTo>
                <a:lnTo>
                  <a:pt x="870420" y="3998611"/>
                </a:lnTo>
                <a:lnTo>
                  <a:pt x="863693" y="3952384"/>
                </a:lnTo>
                <a:close/>
              </a:path>
              <a:path w="2180179" h="6122813">
                <a:moveTo>
                  <a:pt x="835121" y="4005059"/>
                </a:moveTo>
                <a:lnTo>
                  <a:pt x="828107" y="4006102"/>
                </a:lnTo>
                <a:lnTo>
                  <a:pt x="829335" y="4109218"/>
                </a:lnTo>
                <a:lnTo>
                  <a:pt x="841108" y="4076183"/>
                </a:lnTo>
                <a:lnTo>
                  <a:pt x="838581" y="4004961"/>
                </a:lnTo>
                <a:lnTo>
                  <a:pt x="835121" y="4005059"/>
                </a:lnTo>
                <a:close/>
              </a:path>
              <a:path w="2180179" h="6122813">
                <a:moveTo>
                  <a:pt x="828107" y="4006102"/>
                </a:moveTo>
                <a:lnTo>
                  <a:pt x="823151" y="4008109"/>
                </a:lnTo>
                <a:lnTo>
                  <a:pt x="819743" y="4010859"/>
                </a:lnTo>
                <a:lnTo>
                  <a:pt x="817376" y="4014129"/>
                </a:lnTo>
                <a:lnTo>
                  <a:pt x="815542" y="4017697"/>
                </a:lnTo>
                <a:lnTo>
                  <a:pt x="819302" y="4138743"/>
                </a:lnTo>
                <a:lnTo>
                  <a:pt x="829335" y="4109218"/>
                </a:lnTo>
                <a:lnTo>
                  <a:pt x="828107" y="4006102"/>
                </a:lnTo>
                <a:close/>
              </a:path>
              <a:path w="2180179" h="6122813">
                <a:moveTo>
                  <a:pt x="790488" y="4242220"/>
                </a:moveTo>
                <a:lnTo>
                  <a:pt x="793858" y="4226602"/>
                </a:lnTo>
                <a:lnTo>
                  <a:pt x="798289" y="4208687"/>
                </a:lnTo>
                <a:lnTo>
                  <a:pt x="803916" y="4188235"/>
                </a:lnTo>
                <a:lnTo>
                  <a:pt x="810875" y="4165001"/>
                </a:lnTo>
                <a:lnTo>
                  <a:pt x="819302" y="4138743"/>
                </a:lnTo>
                <a:lnTo>
                  <a:pt x="815542" y="4017697"/>
                </a:lnTo>
                <a:lnTo>
                  <a:pt x="813730" y="4021342"/>
                </a:lnTo>
                <a:lnTo>
                  <a:pt x="811434" y="4024841"/>
                </a:lnTo>
                <a:lnTo>
                  <a:pt x="808144" y="4027973"/>
                </a:lnTo>
                <a:lnTo>
                  <a:pt x="803352" y="4030517"/>
                </a:lnTo>
                <a:lnTo>
                  <a:pt x="796549" y="4032249"/>
                </a:lnTo>
                <a:lnTo>
                  <a:pt x="790488" y="4242220"/>
                </a:lnTo>
                <a:close/>
              </a:path>
              <a:path w="2180179" h="6122813">
                <a:moveTo>
                  <a:pt x="785376" y="4277732"/>
                </a:moveTo>
                <a:lnTo>
                  <a:pt x="786383" y="4267542"/>
                </a:lnTo>
                <a:lnTo>
                  <a:pt x="788041" y="4255786"/>
                </a:lnTo>
                <a:lnTo>
                  <a:pt x="790488" y="4242220"/>
                </a:lnTo>
                <a:lnTo>
                  <a:pt x="796549" y="4032249"/>
                </a:lnTo>
                <a:lnTo>
                  <a:pt x="787226" y="4032948"/>
                </a:lnTo>
                <a:lnTo>
                  <a:pt x="785376" y="4277732"/>
                </a:lnTo>
                <a:close/>
              </a:path>
              <a:path w="2180179" h="6122813">
                <a:moveTo>
                  <a:pt x="787877" y="4783798"/>
                </a:moveTo>
                <a:lnTo>
                  <a:pt x="795066" y="4306019"/>
                </a:lnTo>
                <a:lnTo>
                  <a:pt x="784454" y="4331986"/>
                </a:lnTo>
                <a:lnTo>
                  <a:pt x="784774" y="4294382"/>
                </a:lnTo>
                <a:lnTo>
                  <a:pt x="784885" y="4286597"/>
                </a:lnTo>
                <a:lnTo>
                  <a:pt x="785376" y="4277732"/>
                </a:lnTo>
                <a:lnTo>
                  <a:pt x="787226" y="4032948"/>
                </a:lnTo>
                <a:lnTo>
                  <a:pt x="780630" y="4581767"/>
                </a:lnTo>
                <a:lnTo>
                  <a:pt x="784926" y="4592065"/>
                </a:lnTo>
                <a:lnTo>
                  <a:pt x="787877" y="4783798"/>
                </a:lnTo>
                <a:close/>
              </a:path>
              <a:path w="2180179" h="6122813">
                <a:moveTo>
                  <a:pt x="787226" y="4032948"/>
                </a:moveTo>
                <a:lnTo>
                  <a:pt x="774877" y="4032393"/>
                </a:lnTo>
                <a:lnTo>
                  <a:pt x="774903" y="4573286"/>
                </a:lnTo>
                <a:lnTo>
                  <a:pt x="775834" y="4574369"/>
                </a:lnTo>
                <a:lnTo>
                  <a:pt x="780630" y="4581767"/>
                </a:lnTo>
                <a:lnTo>
                  <a:pt x="787226" y="4032948"/>
                </a:lnTo>
                <a:close/>
              </a:path>
              <a:path w="2180179" h="6122813">
                <a:moveTo>
                  <a:pt x="773121" y="4032169"/>
                </a:moveTo>
                <a:lnTo>
                  <a:pt x="772274" y="4544256"/>
                </a:lnTo>
                <a:lnTo>
                  <a:pt x="774903" y="4573286"/>
                </a:lnTo>
                <a:lnTo>
                  <a:pt x="774877" y="4032393"/>
                </a:lnTo>
                <a:lnTo>
                  <a:pt x="773121" y="4032169"/>
                </a:lnTo>
                <a:close/>
              </a:path>
              <a:path w="2180179" h="6122813">
                <a:moveTo>
                  <a:pt x="775046" y="2228752"/>
                </a:moveTo>
                <a:lnTo>
                  <a:pt x="775407" y="2397072"/>
                </a:lnTo>
                <a:lnTo>
                  <a:pt x="778272" y="2423684"/>
                </a:lnTo>
                <a:lnTo>
                  <a:pt x="781251" y="2453726"/>
                </a:lnTo>
                <a:lnTo>
                  <a:pt x="784340" y="2487422"/>
                </a:lnTo>
                <a:lnTo>
                  <a:pt x="787534" y="2525000"/>
                </a:lnTo>
                <a:lnTo>
                  <a:pt x="790829" y="2566686"/>
                </a:lnTo>
                <a:lnTo>
                  <a:pt x="790992" y="2256705"/>
                </a:lnTo>
                <a:lnTo>
                  <a:pt x="781279" y="2233311"/>
                </a:lnTo>
                <a:lnTo>
                  <a:pt x="779554" y="2233144"/>
                </a:lnTo>
                <a:lnTo>
                  <a:pt x="776957" y="2231762"/>
                </a:lnTo>
                <a:lnTo>
                  <a:pt x="775046" y="2228752"/>
                </a:lnTo>
                <a:close/>
              </a:path>
              <a:path w="2180179" h="6122813">
                <a:moveTo>
                  <a:pt x="760895" y="2296738"/>
                </a:moveTo>
                <a:lnTo>
                  <a:pt x="762972" y="2307527"/>
                </a:lnTo>
                <a:lnTo>
                  <a:pt x="765191" y="2320388"/>
                </a:lnTo>
                <a:lnTo>
                  <a:pt x="767549" y="2335546"/>
                </a:lnTo>
                <a:lnTo>
                  <a:pt x="770041" y="2353229"/>
                </a:lnTo>
                <a:lnTo>
                  <a:pt x="772662" y="2373662"/>
                </a:lnTo>
                <a:lnTo>
                  <a:pt x="775407" y="2397072"/>
                </a:lnTo>
                <a:lnTo>
                  <a:pt x="775046" y="2228752"/>
                </a:lnTo>
                <a:lnTo>
                  <a:pt x="773477" y="2223836"/>
                </a:lnTo>
                <a:lnTo>
                  <a:pt x="771904" y="2216735"/>
                </a:lnTo>
                <a:lnTo>
                  <a:pt x="769982" y="2207172"/>
                </a:lnTo>
                <a:lnTo>
                  <a:pt x="767367" y="2194866"/>
                </a:lnTo>
                <a:lnTo>
                  <a:pt x="763714" y="2179541"/>
                </a:lnTo>
                <a:lnTo>
                  <a:pt x="760895" y="2296738"/>
                </a:lnTo>
                <a:close/>
              </a:path>
              <a:path w="2180179" h="6122813">
                <a:moveTo>
                  <a:pt x="755573" y="2274539"/>
                </a:moveTo>
                <a:lnTo>
                  <a:pt x="757191" y="2280470"/>
                </a:lnTo>
                <a:lnTo>
                  <a:pt x="758967" y="2287794"/>
                </a:lnTo>
                <a:lnTo>
                  <a:pt x="760895" y="2296738"/>
                </a:lnTo>
                <a:lnTo>
                  <a:pt x="763714" y="2179541"/>
                </a:lnTo>
                <a:lnTo>
                  <a:pt x="758678" y="2160917"/>
                </a:lnTo>
                <a:lnTo>
                  <a:pt x="755573" y="2274539"/>
                </a:lnTo>
                <a:close/>
              </a:path>
              <a:path w="2180179" h="6122813">
                <a:moveTo>
                  <a:pt x="750772" y="2260219"/>
                </a:moveTo>
                <a:lnTo>
                  <a:pt x="751712" y="2262841"/>
                </a:lnTo>
                <a:lnTo>
                  <a:pt x="752829" y="2265950"/>
                </a:lnTo>
                <a:lnTo>
                  <a:pt x="754117" y="2269774"/>
                </a:lnTo>
                <a:lnTo>
                  <a:pt x="755573" y="2274539"/>
                </a:lnTo>
                <a:lnTo>
                  <a:pt x="758678" y="2160917"/>
                </a:lnTo>
                <a:lnTo>
                  <a:pt x="751914" y="2138717"/>
                </a:lnTo>
                <a:lnTo>
                  <a:pt x="750772" y="2260219"/>
                </a:lnTo>
                <a:close/>
              </a:path>
              <a:path w="2180179" h="6122813">
                <a:moveTo>
                  <a:pt x="749440" y="2255536"/>
                </a:moveTo>
                <a:lnTo>
                  <a:pt x="750772" y="2260219"/>
                </a:lnTo>
                <a:lnTo>
                  <a:pt x="751914" y="2138717"/>
                </a:lnTo>
                <a:lnTo>
                  <a:pt x="743077" y="2112661"/>
                </a:lnTo>
                <a:lnTo>
                  <a:pt x="740681" y="2106479"/>
                </a:lnTo>
                <a:lnTo>
                  <a:pt x="738242" y="2100257"/>
                </a:lnTo>
                <a:lnTo>
                  <a:pt x="737424" y="2220362"/>
                </a:lnTo>
                <a:lnTo>
                  <a:pt x="749440" y="2255536"/>
                </a:lnTo>
                <a:close/>
              </a:path>
              <a:path w="2180179" h="6122813">
                <a:moveTo>
                  <a:pt x="737424" y="2220362"/>
                </a:moveTo>
                <a:lnTo>
                  <a:pt x="738242" y="2100257"/>
                </a:lnTo>
                <a:lnTo>
                  <a:pt x="735718" y="2093905"/>
                </a:lnTo>
                <a:lnTo>
                  <a:pt x="733065" y="2087337"/>
                </a:lnTo>
                <a:lnTo>
                  <a:pt x="730239" y="2080465"/>
                </a:lnTo>
                <a:lnTo>
                  <a:pt x="727199" y="2073199"/>
                </a:lnTo>
                <a:lnTo>
                  <a:pt x="726189" y="2188071"/>
                </a:lnTo>
                <a:lnTo>
                  <a:pt x="737424" y="2220362"/>
                </a:lnTo>
                <a:close/>
              </a:path>
              <a:path w="2180179" h="6122813">
                <a:moveTo>
                  <a:pt x="726189" y="2188071"/>
                </a:moveTo>
                <a:lnTo>
                  <a:pt x="727199" y="2073199"/>
                </a:lnTo>
                <a:lnTo>
                  <a:pt x="723902" y="2065453"/>
                </a:lnTo>
                <a:lnTo>
                  <a:pt x="720303" y="2057137"/>
                </a:lnTo>
                <a:lnTo>
                  <a:pt x="716361" y="2048164"/>
                </a:lnTo>
                <a:lnTo>
                  <a:pt x="715703" y="2158499"/>
                </a:lnTo>
                <a:lnTo>
                  <a:pt x="726189" y="2188071"/>
                </a:lnTo>
                <a:close/>
              </a:path>
              <a:path w="2180179" h="6122813">
                <a:moveTo>
                  <a:pt x="716361" y="2048164"/>
                </a:moveTo>
                <a:lnTo>
                  <a:pt x="712032" y="2038446"/>
                </a:lnTo>
                <a:lnTo>
                  <a:pt x="707273" y="2027894"/>
                </a:lnTo>
                <a:lnTo>
                  <a:pt x="702042" y="2016421"/>
                </a:lnTo>
                <a:lnTo>
                  <a:pt x="696294" y="2003938"/>
                </a:lnTo>
                <a:lnTo>
                  <a:pt x="689988" y="1990357"/>
                </a:lnTo>
                <a:lnTo>
                  <a:pt x="696858" y="2106857"/>
                </a:lnTo>
                <a:lnTo>
                  <a:pt x="705937" y="2131483"/>
                </a:lnTo>
                <a:lnTo>
                  <a:pt x="715703" y="2158499"/>
                </a:lnTo>
                <a:lnTo>
                  <a:pt x="716361" y="2048164"/>
                </a:lnTo>
                <a:close/>
              </a:path>
              <a:path w="2180179" h="6122813">
                <a:moveTo>
                  <a:pt x="660694" y="2013839"/>
                </a:moveTo>
                <a:lnTo>
                  <a:pt x="666799" y="2028976"/>
                </a:lnTo>
                <a:lnTo>
                  <a:pt x="673438" y="2045681"/>
                </a:lnTo>
                <a:lnTo>
                  <a:pt x="680640" y="2064121"/>
                </a:lnTo>
                <a:lnTo>
                  <a:pt x="688436" y="2084458"/>
                </a:lnTo>
                <a:lnTo>
                  <a:pt x="696858" y="2106857"/>
                </a:lnTo>
                <a:lnTo>
                  <a:pt x="689988" y="1990357"/>
                </a:lnTo>
                <a:lnTo>
                  <a:pt x="683080" y="1975591"/>
                </a:lnTo>
                <a:lnTo>
                  <a:pt x="675528" y="1959550"/>
                </a:lnTo>
                <a:lnTo>
                  <a:pt x="667287" y="1942147"/>
                </a:lnTo>
                <a:lnTo>
                  <a:pt x="660694" y="2013839"/>
                </a:lnTo>
                <a:close/>
              </a:path>
              <a:path w="2180179" h="6122813">
                <a:moveTo>
                  <a:pt x="658316" y="1923295"/>
                </a:moveTo>
                <a:lnTo>
                  <a:pt x="648572" y="1902904"/>
                </a:lnTo>
                <a:lnTo>
                  <a:pt x="649956" y="1987617"/>
                </a:lnTo>
                <a:lnTo>
                  <a:pt x="655090" y="2000108"/>
                </a:lnTo>
                <a:lnTo>
                  <a:pt x="660694" y="2013839"/>
                </a:lnTo>
                <a:lnTo>
                  <a:pt x="667287" y="1942147"/>
                </a:lnTo>
                <a:lnTo>
                  <a:pt x="658316" y="1923295"/>
                </a:lnTo>
                <a:close/>
              </a:path>
              <a:path w="2180179" h="6122813">
                <a:moveTo>
                  <a:pt x="636919" y="1873766"/>
                </a:moveTo>
                <a:lnTo>
                  <a:pt x="637067" y="1955945"/>
                </a:lnTo>
                <a:lnTo>
                  <a:pt x="640975" y="1965700"/>
                </a:lnTo>
                <a:lnTo>
                  <a:pt x="645261" y="1976203"/>
                </a:lnTo>
                <a:lnTo>
                  <a:pt x="649956" y="1987617"/>
                </a:lnTo>
                <a:lnTo>
                  <a:pt x="648572" y="1902904"/>
                </a:lnTo>
                <a:lnTo>
                  <a:pt x="638010" y="1880886"/>
                </a:lnTo>
                <a:lnTo>
                  <a:pt x="636919" y="1873766"/>
                </a:lnTo>
                <a:close/>
              </a:path>
              <a:path w="2180179" h="6122813">
                <a:moveTo>
                  <a:pt x="635300" y="1866242"/>
                </a:moveTo>
                <a:lnTo>
                  <a:pt x="633236" y="1858946"/>
                </a:lnTo>
                <a:lnTo>
                  <a:pt x="633504" y="1946774"/>
                </a:lnTo>
                <a:lnTo>
                  <a:pt x="637067" y="1955945"/>
                </a:lnTo>
                <a:lnTo>
                  <a:pt x="636919" y="1873766"/>
                </a:lnTo>
                <a:lnTo>
                  <a:pt x="635300" y="1866242"/>
                </a:lnTo>
                <a:close/>
              </a:path>
              <a:path w="2180179" h="6122813">
                <a:moveTo>
                  <a:pt x="624585" y="1921117"/>
                </a:moveTo>
                <a:lnTo>
                  <a:pt x="627294" y="1929524"/>
                </a:lnTo>
                <a:lnTo>
                  <a:pt x="630257" y="1938022"/>
                </a:lnTo>
                <a:lnTo>
                  <a:pt x="633504" y="1946774"/>
                </a:lnTo>
                <a:lnTo>
                  <a:pt x="633236" y="1858946"/>
                </a:lnTo>
                <a:lnTo>
                  <a:pt x="630721" y="1851745"/>
                </a:lnTo>
                <a:lnTo>
                  <a:pt x="627744" y="1844506"/>
                </a:lnTo>
                <a:lnTo>
                  <a:pt x="624585" y="1921117"/>
                </a:lnTo>
                <a:close/>
              </a:path>
              <a:path w="2180179" h="6122813">
                <a:moveTo>
                  <a:pt x="624299" y="1837096"/>
                </a:moveTo>
                <a:lnTo>
                  <a:pt x="620375" y="1829384"/>
                </a:lnTo>
                <a:lnTo>
                  <a:pt x="622097" y="1912636"/>
                </a:lnTo>
                <a:lnTo>
                  <a:pt x="624585" y="1921117"/>
                </a:lnTo>
                <a:lnTo>
                  <a:pt x="627744" y="1844506"/>
                </a:lnTo>
                <a:lnTo>
                  <a:pt x="624299" y="1837096"/>
                </a:lnTo>
                <a:close/>
              </a:path>
              <a:path w="2180179" h="6122813">
                <a:moveTo>
                  <a:pt x="620375" y="1829384"/>
                </a:moveTo>
                <a:lnTo>
                  <a:pt x="615966" y="1821236"/>
                </a:lnTo>
                <a:lnTo>
                  <a:pt x="611062" y="1812521"/>
                </a:lnTo>
                <a:lnTo>
                  <a:pt x="605655" y="1803105"/>
                </a:lnTo>
                <a:lnTo>
                  <a:pt x="599736" y="1792857"/>
                </a:lnTo>
                <a:lnTo>
                  <a:pt x="593298" y="1781643"/>
                </a:lnTo>
                <a:lnTo>
                  <a:pt x="600589" y="1862341"/>
                </a:lnTo>
                <a:lnTo>
                  <a:pt x="610992" y="1886275"/>
                </a:lnTo>
                <a:lnTo>
                  <a:pt x="622097" y="1912636"/>
                </a:lnTo>
                <a:lnTo>
                  <a:pt x="620375" y="1829384"/>
                </a:lnTo>
                <a:close/>
              </a:path>
              <a:path w="2180179" h="6122813">
                <a:moveTo>
                  <a:pt x="546221" y="1750541"/>
                </a:moveTo>
                <a:lnTo>
                  <a:pt x="552112" y="1761557"/>
                </a:lnTo>
                <a:lnTo>
                  <a:pt x="558603" y="1773983"/>
                </a:lnTo>
                <a:lnTo>
                  <a:pt x="565711" y="1787964"/>
                </a:lnTo>
                <a:lnTo>
                  <a:pt x="573450" y="1803644"/>
                </a:lnTo>
                <a:lnTo>
                  <a:pt x="581832" y="1821171"/>
                </a:lnTo>
                <a:lnTo>
                  <a:pt x="590874" y="1840688"/>
                </a:lnTo>
                <a:lnTo>
                  <a:pt x="600589" y="1862341"/>
                </a:lnTo>
                <a:lnTo>
                  <a:pt x="593298" y="1781643"/>
                </a:lnTo>
                <a:lnTo>
                  <a:pt x="586331" y="1769331"/>
                </a:lnTo>
                <a:lnTo>
                  <a:pt x="578827" y="1755789"/>
                </a:lnTo>
                <a:lnTo>
                  <a:pt x="570777" y="1740884"/>
                </a:lnTo>
                <a:lnTo>
                  <a:pt x="562174" y="1724484"/>
                </a:lnTo>
                <a:lnTo>
                  <a:pt x="553008" y="1706456"/>
                </a:lnTo>
                <a:lnTo>
                  <a:pt x="546221" y="1750541"/>
                </a:lnTo>
                <a:close/>
              </a:path>
              <a:path w="2180179" h="6122813">
                <a:moveTo>
                  <a:pt x="543271" y="1686667"/>
                </a:moveTo>
                <a:lnTo>
                  <a:pt x="532956" y="1664986"/>
                </a:lnTo>
                <a:lnTo>
                  <a:pt x="536189" y="1732157"/>
                </a:lnTo>
                <a:lnTo>
                  <a:pt x="540918" y="1740789"/>
                </a:lnTo>
                <a:lnTo>
                  <a:pt x="546221" y="1750541"/>
                </a:lnTo>
                <a:lnTo>
                  <a:pt x="553008" y="1706456"/>
                </a:lnTo>
                <a:lnTo>
                  <a:pt x="543271" y="1686667"/>
                </a:lnTo>
                <a:close/>
              </a:path>
              <a:path w="2180179" h="6122813">
                <a:moveTo>
                  <a:pt x="532018" y="1724498"/>
                </a:moveTo>
                <a:lnTo>
                  <a:pt x="536189" y="1732157"/>
                </a:lnTo>
                <a:lnTo>
                  <a:pt x="532956" y="1664986"/>
                </a:lnTo>
                <a:lnTo>
                  <a:pt x="530947" y="1658849"/>
                </a:lnTo>
                <a:lnTo>
                  <a:pt x="528733" y="1652746"/>
                </a:lnTo>
                <a:lnTo>
                  <a:pt x="528391" y="1717669"/>
                </a:lnTo>
                <a:lnTo>
                  <a:pt x="532018" y="1724498"/>
                </a:lnTo>
                <a:close/>
              </a:path>
              <a:path w="2180179" h="6122813">
                <a:moveTo>
                  <a:pt x="519041" y="1695731"/>
                </a:moveTo>
                <a:lnTo>
                  <a:pt x="520633" y="1700699"/>
                </a:lnTo>
                <a:lnTo>
                  <a:pt x="522713" y="1705914"/>
                </a:lnTo>
                <a:lnTo>
                  <a:pt x="525294" y="1711522"/>
                </a:lnTo>
                <a:lnTo>
                  <a:pt x="528391" y="1717669"/>
                </a:lnTo>
                <a:lnTo>
                  <a:pt x="528733" y="1652746"/>
                </a:lnTo>
                <a:lnTo>
                  <a:pt x="526300" y="1646573"/>
                </a:lnTo>
                <a:lnTo>
                  <a:pt x="523633" y="1640220"/>
                </a:lnTo>
                <a:lnTo>
                  <a:pt x="520717" y="1633582"/>
                </a:lnTo>
                <a:lnTo>
                  <a:pt x="519041" y="1695731"/>
                </a:lnTo>
                <a:close/>
              </a:path>
              <a:path w="2180179" h="6122813">
                <a:moveTo>
                  <a:pt x="517042" y="1680861"/>
                </a:moveTo>
                <a:lnTo>
                  <a:pt x="517260" y="1685958"/>
                </a:lnTo>
                <a:lnTo>
                  <a:pt x="517921" y="1690866"/>
                </a:lnTo>
                <a:lnTo>
                  <a:pt x="519041" y="1695731"/>
                </a:lnTo>
                <a:lnTo>
                  <a:pt x="520717" y="1633582"/>
                </a:lnTo>
                <a:lnTo>
                  <a:pt x="517539" y="1626549"/>
                </a:lnTo>
                <a:lnTo>
                  <a:pt x="517042" y="1680861"/>
                </a:lnTo>
                <a:close/>
              </a:path>
              <a:path w="2180179" h="6122813">
                <a:moveTo>
                  <a:pt x="517539" y="1626549"/>
                </a:moveTo>
                <a:lnTo>
                  <a:pt x="514085" y="1619017"/>
                </a:lnTo>
                <a:lnTo>
                  <a:pt x="510338" y="1610876"/>
                </a:lnTo>
                <a:lnTo>
                  <a:pt x="506287" y="1602020"/>
                </a:lnTo>
                <a:lnTo>
                  <a:pt x="501915" y="1592342"/>
                </a:lnTo>
                <a:lnTo>
                  <a:pt x="497209" y="1581734"/>
                </a:lnTo>
                <a:lnTo>
                  <a:pt x="502867" y="1642672"/>
                </a:lnTo>
                <a:lnTo>
                  <a:pt x="509862" y="1660981"/>
                </a:lnTo>
                <a:lnTo>
                  <a:pt x="517042" y="1680861"/>
                </a:lnTo>
                <a:lnTo>
                  <a:pt x="517539" y="1626549"/>
                </a:lnTo>
                <a:close/>
              </a:path>
              <a:path w="2180179" h="6122813">
                <a:moveTo>
                  <a:pt x="455392" y="1538816"/>
                </a:moveTo>
                <a:lnTo>
                  <a:pt x="460358" y="1548740"/>
                </a:lnTo>
                <a:lnTo>
                  <a:pt x="465632" y="1559305"/>
                </a:lnTo>
                <a:lnTo>
                  <a:pt x="471197" y="1570628"/>
                </a:lnTo>
                <a:lnTo>
                  <a:pt x="477039" y="1582824"/>
                </a:lnTo>
                <a:lnTo>
                  <a:pt x="483142" y="1596010"/>
                </a:lnTo>
                <a:lnTo>
                  <a:pt x="489491" y="1610303"/>
                </a:lnTo>
                <a:lnTo>
                  <a:pt x="496071" y="1625818"/>
                </a:lnTo>
                <a:lnTo>
                  <a:pt x="502867" y="1642672"/>
                </a:lnTo>
                <a:lnTo>
                  <a:pt x="497209" y="1581734"/>
                </a:lnTo>
                <a:lnTo>
                  <a:pt x="492155" y="1570090"/>
                </a:lnTo>
                <a:lnTo>
                  <a:pt x="486738" y="1557301"/>
                </a:lnTo>
                <a:lnTo>
                  <a:pt x="480943" y="1543261"/>
                </a:lnTo>
                <a:lnTo>
                  <a:pt x="474757" y="1527862"/>
                </a:lnTo>
                <a:lnTo>
                  <a:pt x="468165" y="1510997"/>
                </a:lnTo>
                <a:lnTo>
                  <a:pt x="461153" y="1492559"/>
                </a:lnTo>
                <a:lnTo>
                  <a:pt x="455392" y="1538816"/>
                </a:lnTo>
                <a:close/>
              </a:path>
              <a:path w="2180179" h="6122813">
                <a:moveTo>
                  <a:pt x="453706" y="1472441"/>
                </a:moveTo>
                <a:lnTo>
                  <a:pt x="445811" y="1450535"/>
                </a:lnTo>
                <a:lnTo>
                  <a:pt x="446443" y="1520426"/>
                </a:lnTo>
                <a:lnTo>
                  <a:pt x="450749" y="1529417"/>
                </a:lnTo>
                <a:lnTo>
                  <a:pt x="455392" y="1538816"/>
                </a:lnTo>
                <a:lnTo>
                  <a:pt x="461153" y="1492559"/>
                </a:lnTo>
                <a:lnTo>
                  <a:pt x="453706" y="1472441"/>
                </a:lnTo>
                <a:close/>
              </a:path>
              <a:path w="2180179" h="6122813">
                <a:moveTo>
                  <a:pt x="426321" y="1443335"/>
                </a:moveTo>
                <a:lnTo>
                  <a:pt x="427901" y="1464834"/>
                </a:lnTo>
                <a:lnTo>
                  <a:pt x="428562" y="1468546"/>
                </a:lnTo>
                <a:lnTo>
                  <a:pt x="430519" y="1477528"/>
                </a:lnTo>
                <a:lnTo>
                  <a:pt x="432906" y="1486222"/>
                </a:lnTo>
                <a:lnTo>
                  <a:pt x="435707" y="1494742"/>
                </a:lnTo>
                <a:lnTo>
                  <a:pt x="438907" y="1503205"/>
                </a:lnTo>
                <a:lnTo>
                  <a:pt x="442491" y="1511728"/>
                </a:lnTo>
                <a:lnTo>
                  <a:pt x="446443" y="1520426"/>
                </a:lnTo>
                <a:lnTo>
                  <a:pt x="445811" y="1450535"/>
                </a:lnTo>
                <a:lnTo>
                  <a:pt x="437452" y="1426734"/>
                </a:lnTo>
                <a:lnTo>
                  <a:pt x="435539" y="1422813"/>
                </a:lnTo>
                <a:lnTo>
                  <a:pt x="432856" y="1417160"/>
                </a:lnTo>
                <a:lnTo>
                  <a:pt x="430483" y="1412460"/>
                </a:lnTo>
                <a:lnTo>
                  <a:pt x="428483" y="1409411"/>
                </a:lnTo>
                <a:lnTo>
                  <a:pt x="426321" y="1443335"/>
                </a:lnTo>
                <a:close/>
              </a:path>
              <a:path w="2180179" h="6122813">
                <a:moveTo>
                  <a:pt x="425860" y="1411056"/>
                </a:moveTo>
                <a:lnTo>
                  <a:pt x="425364" y="1417143"/>
                </a:lnTo>
                <a:lnTo>
                  <a:pt x="425496" y="1427671"/>
                </a:lnTo>
                <a:lnTo>
                  <a:pt x="426321" y="1443335"/>
                </a:lnTo>
                <a:lnTo>
                  <a:pt x="428483" y="1409411"/>
                </a:lnTo>
                <a:lnTo>
                  <a:pt x="425860" y="1411056"/>
                </a:lnTo>
                <a:close/>
              </a:path>
              <a:path w="2180179" h="6122813">
                <a:moveTo>
                  <a:pt x="834851" y="590321"/>
                </a:moveTo>
                <a:lnTo>
                  <a:pt x="835340" y="606013"/>
                </a:lnTo>
                <a:lnTo>
                  <a:pt x="838811" y="1061685"/>
                </a:lnTo>
                <a:lnTo>
                  <a:pt x="842907" y="1116180"/>
                </a:lnTo>
                <a:lnTo>
                  <a:pt x="844944" y="690134"/>
                </a:lnTo>
                <a:lnTo>
                  <a:pt x="845556" y="678174"/>
                </a:lnTo>
                <a:lnTo>
                  <a:pt x="844944" y="617109"/>
                </a:lnTo>
                <a:lnTo>
                  <a:pt x="842219" y="534688"/>
                </a:lnTo>
                <a:lnTo>
                  <a:pt x="835393" y="521859"/>
                </a:lnTo>
                <a:lnTo>
                  <a:pt x="834851" y="590321"/>
                </a:lnTo>
                <a:close/>
              </a:path>
              <a:path w="2180179" h="6122813">
                <a:moveTo>
                  <a:pt x="829399" y="541682"/>
                </a:moveTo>
                <a:lnTo>
                  <a:pt x="830264" y="548215"/>
                </a:lnTo>
                <a:lnTo>
                  <a:pt x="831430" y="556111"/>
                </a:lnTo>
                <a:lnTo>
                  <a:pt x="832708" y="565604"/>
                </a:lnTo>
                <a:lnTo>
                  <a:pt x="833911" y="576929"/>
                </a:lnTo>
                <a:lnTo>
                  <a:pt x="834851" y="590321"/>
                </a:lnTo>
                <a:lnTo>
                  <a:pt x="835393" y="521859"/>
                </a:lnTo>
                <a:lnTo>
                  <a:pt x="832696" y="524488"/>
                </a:lnTo>
                <a:lnTo>
                  <a:pt x="830483" y="527915"/>
                </a:lnTo>
                <a:lnTo>
                  <a:pt x="829399" y="541682"/>
                </a:lnTo>
                <a:close/>
              </a:path>
              <a:path w="2180179" h="6122813">
                <a:moveTo>
                  <a:pt x="829320" y="531766"/>
                </a:moveTo>
                <a:lnTo>
                  <a:pt x="829022" y="536277"/>
                </a:lnTo>
                <a:lnTo>
                  <a:pt x="829399" y="541682"/>
                </a:lnTo>
                <a:lnTo>
                  <a:pt x="830483" y="527915"/>
                </a:lnTo>
                <a:lnTo>
                  <a:pt x="829320" y="531766"/>
                </a:lnTo>
                <a:close/>
              </a:path>
              <a:path w="2180179" h="6122813">
                <a:moveTo>
                  <a:pt x="856968" y="2515790"/>
                </a:moveTo>
                <a:lnTo>
                  <a:pt x="853136" y="2522447"/>
                </a:lnTo>
                <a:lnTo>
                  <a:pt x="848253" y="2529807"/>
                </a:lnTo>
                <a:lnTo>
                  <a:pt x="843338" y="2537890"/>
                </a:lnTo>
                <a:lnTo>
                  <a:pt x="839409" y="2546717"/>
                </a:lnTo>
                <a:lnTo>
                  <a:pt x="837484" y="2556309"/>
                </a:lnTo>
                <a:lnTo>
                  <a:pt x="838581" y="2566686"/>
                </a:lnTo>
                <a:lnTo>
                  <a:pt x="841566" y="2611751"/>
                </a:lnTo>
                <a:lnTo>
                  <a:pt x="847981" y="2599390"/>
                </a:lnTo>
                <a:lnTo>
                  <a:pt x="855703" y="2585203"/>
                </a:lnTo>
                <a:lnTo>
                  <a:pt x="856968" y="2515790"/>
                </a:lnTo>
                <a:close/>
              </a:path>
              <a:path w="2180179" h="6122813">
                <a:moveTo>
                  <a:pt x="810746" y="2807526"/>
                </a:moveTo>
                <a:lnTo>
                  <a:pt x="816168" y="2784953"/>
                </a:lnTo>
                <a:lnTo>
                  <a:pt x="813827" y="1922514"/>
                </a:lnTo>
                <a:lnTo>
                  <a:pt x="809525" y="2317408"/>
                </a:lnTo>
                <a:lnTo>
                  <a:pt x="809354" y="2320905"/>
                </a:lnTo>
                <a:lnTo>
                  <a:pt x="806563" y="2320817"/>
                </a:lnTo>
                <a:lnTo>
                  <a:pt x="806288" y="2828185"/>
                </a:lnTo>
                <a:lnTo>
                  <a:pt x="810746" y="2807526"/>
                </a:lnTo>
                <a:close/>
              </a:path>
              <a:path w="2180179" h="6122813">
                <a:moveTo>
                  <a:pt x="806288" y="2828185"/>
                </a:moveTo>
                <a:lnTo>
                  <a:pt x="806563" y="2320817"/>
                </a:lnTo>
                <a:lnTo>
                  <a:pt x="805886" y="2318504"/>
                </a:lnTo>
                <a:lnTo>
                  <a:pt x="805844" y="2315671"/>
                </a:lnTo>
                <a:lnTo>
                  <a:pt x="803499" y="2291121"/>
                </a:lnTo>
                <a:lnTo>
                  <a:pt x="802687" y="2847032"/>
                </a:lnTo>
                <a:lnTo>
                  <a:pt x="806288" y="2828185"/>
                </a:lnTo>
                <a:close/>
              </a:path>
              <a:path w="2180179" h="6122813">
                <a:moveTo>
                  <a:pt x="796000" y="2893740"/>
                </a:moveTo>
                <a:lnTo>
                  <a:pt x="797647" y="2879706"/>
                </a:lnTo>
                <a:lnTo>
                  <a:pt x="799842" y="2864171"/>
                </a:lnTo>
                <a:lnTo>
                  <a:pt x="802687" y="2847032"/>
                </a:lnTo>
                <a:lnTo>
                  <a:pt x="803499" y="2291121"/>
                </a:lnTo>
                <a:lnTo>
                  <a:pt x="798297" y="2275850"/>
                </a:lnTo>
                <a:lnTo>
                  <a:pt x="796000" y="2893740"/>
                </a:lnTo>
                <a:close/>
              </a:path>
              <a:path w="2180179" h="6122813">
                <a:moveTo>
                  <a:pt x="798297" y="2275850"/>
                </a:moveTo>
                <a:lnTo>
                  <a:pt x="790992" y="2256705"/>
                </a:lnTo>
                <a:lnTo>
                  <a:pt x="791061" y="2958667"/>
                </a:lnTo>
                <a:lnTo>
                  <a:pt x="791787" y="2952236"/>
                </a:lnTo>
                <a:lnTo>
                  <a:pt x="792333" y="2945029"/>
                </a:lnTo>
                <a:lnTo>
                  <a:pt x="792803" y="2936944"/>
                </a:lnTo>
                <a:lnTo>
                  <a:pt x="793301" y="2927876"/>
                </a:lnTo>
                <a:lnTo>
                  <a:pt x="793931" y="2917722"/>
                </a:lnTo>
                <a:lnTo>
                  <a:pt x="794796" y="2906378"/>
                </a:lnTo>
                <a:lnTo>
                  <a:pt x="796000" y="2893740"/>
                </a:lnTo>
                <a:lnTo>
                  <a:pt x="798297" y="2275850"/>
                </a:lnTo>
                <a:close/>
              </a:path>
              <a:path w="2180179" h="6122813">
                <a:moveTo>
                  <a:pt x="790992" y="2256705"/>
                </a:moveTo>
                <a:lnTo>
                  <a:pt x="790829" y="2566686"/>
                </a:lnTo>
                <a:lnTo>
                  <a:pt x="790450" y="2568443"/>
                </a:lnTo>
                <a:lnTo>
                  <a:pt x="789861" y="2572528"/>
                </a:lnTo>
                <a:lnTo>
                  <a:pt x="789397" y="2575971"/>
                </a:lnTo>
                <a:lnTo>
                  <a:pt x="790052" y="2964426"/>
                </a:lnTo>
                <a:lnTo>
                  <a:pt x="791061" y="2958667"/>
                </a:lnTo>
                <a:lnTo>
                  <a:pt x="790992" y="2256705"/>
                </a:lnTo>
                <a:close/>
              </a:path>
              <a:path w="2180179" h="6122813">
                <a:moveTo>
                  <a:pt x="789397" y="2575971"/>
                </a:moveTo>
                <a:lnTo>
                  <a:pt x="787382" y="2577928"/>
                </a:lnTo>
                <a:lnTo>
                  <a:pt x="788057" y="2971111"/>
                </a:lnTo>
                <a:lnTo>
                  <a:pt x="788654" y="2969616"/>
                </a:lnTo>
                <a:lnTo>
                  <a:pt x="790052" y="2964426"/>
                </a:lnTo>
                <a:lnTo>
                  <a:pt x="789397" y="2575971"/>
                </a:lnTo>
                <a:close/>
              </a:path>
              <a:path w="2180179" h="6122813">
                <a:moveTo>
                  <a:pt x="787382" y="2577928"/>
                </a:moveTo>
                <a:lnTo>
                  <a:pt x="785102" y="2574942"/>
                </a:lnTo>
                <a:lnTo>
                  <a:pt x="781488" y="2568313"/>
                </a:lnTo>
                <a:lnTo>
                  <a:pt x="777564" y="3278102"/>
                </a:lnTo>
                <a:lnTo>
                  <a:pt x="782101" y="3261153"/>
                </a:lnTo>
                <a:lnTo>
                  <a:pt x="781279" y="2982611"/>
                </a:lnTo>
                <a:lnTo>
                  <a:pt x="788057" y="2971111"/>
                </a:lnTo>
                <a:lnTo>
                  <a:pt x="787382" y="2577928"/>
                </a:lnTo>
                <a:close/>
              </a:path>
              <a:path w="2180179" h="6122813">
                <a:moveTo>
                  <a:pt x="776174" y="2557290"/>
                </a:moveTo>
                <a:lnTo>
                  <a:pt x="768796" y="2541123"/>
                </a:lnTo>
                <a:lnTo>
                  <a:pt x="773380" y="3047198"/>
                </a:lnTo>
                <a:lnTo>
                  <a:pt x="773635" y="3293201"/>
                </a:lnTo>
                <a:lnTo>
                  <a:pt x="777564" y="3278102"/>
                </a:lnTo>
                <a:lnTo>
                  <a:pt x="781488" y="2568313"/>
                </a:lnTo>
                <a:lnTo>
                  <a:pt x="776174" y="2557290"/>
                </a:lnTo>
                <a:close/>
              </a:path>
              <a:path w="2180179" h="6122813">
                <a:moveTo>
                  <a:pt x="768796" y="2541123"/>
                </a:moveTo>
                <a:lnTo>
                  <a:pt x="758990" y="2519061"/>
                </a:lnTo>
                <a:lnTo>
                  <a:pt x="760991" y="3045508"/>
                </a:lnTo>
                <a:lnTo>
                  <a:pt x="765353" y="3039761"/>
                </a:lnTo>
                <a:lnTo>
                  <a:pt x="768674" y="3041682"/>
                </a:lnTo>
                <a:lnTo>
                  <a:pt x="773380" y="3047198"/>
                </a:lnTo>
                <a:lnTo>
                  <a:pt x="768796" y="2541123"/>
                </a:lnTo>
                <a:close/>
              </a:path>
              <a:path w="2180179" h="6122813">
                <a:moveTo>
                  <a:pt x="759540" y="2507745"/>
                </a:moveTo>
                <a:lnTo>
                  <a:pt x="758158" y="2482270"/>
                </a:lnTo>
                <a:lnTo>
                  <a:pt x="757209" y="2474909"/>
                </a:lnTo>
                <a:lnTo>
                  <a:pt x="760991" y="3045508"/>
                </a:lnTo>
                <a:lnTo>
                  <a:pt x="758990" y="2519061"/>
                </a:lnTo>
                <a:lnTo>
                  <a:pt x="759331" y="2513778"/>
                </a:lnTo>
                <a:lnTo>
                  <a:pt x="759540" y="2507745"/>
                </a:lnTo>
                <a:close/>
              </a:path>
              <a:path w="2180179" h="6122813">
                <a:moveTo>
                  <a:pt x="756000" y="2466889"/>
                </a:moveTo>
                <a:lnTo>
                  <a:pt x="754520" y="2458079"/>
                </a:lnTo>
                <a:lnTo>
                  <a:pt x="755649" y="3055019"/>
                </a:lnTo>
                <a:lnTo>
                  <a:pt x="760991" y="3045508"/>
                </a:lnTo>
                <a:lnTo>
                  <a:pt x="757209" y="2474909"/>
                </a:lnTo>
                <a:lnTo>
                  <a:pt x="756000" y="2466889"/>
                </a:lnTo>
                <a:close/>
              </a:path>
              <a:path w="2180179" h="6122813">
                <a:moveTo>
                  <a:pt x="748975" y="2656116"/>
                </a:moveTo>
                <a:lnTo>
                  <a:pt x="749433" y="2662156"/>
                </a:lnTo>
                <a:lnTo>
                  <a:pt x="749842" y="2666978"/>
                </a:lnTo>
                <a:lnTo>
                  <a:pt x="751148" y="3066481"/>
                </a:lnTo>
                <a:lnTo>
                  <a:pt x="755649" y="3055019"/>
                </a:lnTo>
                <a:lnTo>
                  <a:pt x="754520" y="2458079"/>
                </a:lnTo>
                <a:lnTo>
                  <a:pt x="752760" y="2448346"/>
                </a:lnTo>
                <a:lnTo>
                  <a:pt x="750710" y="2437560"/>
                </a:lnTo>
                <a:lnTo>
                  <a:pt x="749440" y="2646061"/>
                </a:lnTo>
                <a:lnTo>
                  <a:pt x="748975" y="2656116"/>
                </a:lnTo>
                <a:close/>
              </a:path>
              <a:path w="2180179" h="6122813">
                <a:moveTo>
                  <a:pt x="750923" y="3771192"/>
                </a:moveTo>
                <a:lnTo>
                  <a:pt x="751161" y="3371176"/>
                </a:lnTo>
                <a:lnTo>
                  <a:pt x="749440" y="3373136"/>
                </a:lnTo>
                <a:lnTo>
                  <a:pt x="749306" y="3078081"/>
                </a:lnTo>
                <a:lnTo>
                  <a:pt x="751148" y="3066481"/>
                </a:lnTo>
                <a:lnTo>
                  <a:pt x="749842" y="2666978"/>
                </a:lnTo>
                <a:lnTo>
                  <a:pt x="749698" y="2669636"/>
                </a:lnTo>
                <a:lnTo>
                  <a:pt x="748497" y="2669184"/>
                </a:lnTo>
                <a:lnTo>
                  <a:pt x="749807" y="3777845"/>
                </a:lnTo>
                <a:lnTo>
                  <a:pt x="750923" y="3771192"/>
                </a:lnTo>
                <a:close/>
              </a:path>
              <a:path w="2180179" h="6122813">
                <a:moveTo>
                  <a:pt x="806396" y="2301141"/>
                </a:moveTo>
                <a:lnTo>
                  <a:pt x="803499" y="2291121"/>
                </a:lnTo>
                <a:lnTo>
                  <a:pt x="805844" y="2315671"/>
                </a:lnTo>
                <a:lnTo>
                  <a:pt x="806742" y="2312686"/>
                </a:lnTo>
                <a:lnTo>
                  <a:pt x="806396" y="2301141"/>
                </a:lnTo>
                <a:close/>
              </a:path>
              <a:path w="2180179" h="6122813">
                <a:moveTo>
                  <a:pt x="793987" y="2160266"/>
                </a:moveTo>
                <a:lnTo>
                  <a:pt x="795138" y="2168391"/>
                </a:lnTo>
                <a:lnTo>
                  <a:pt x="796563" y="2178042"/>
                </a:lnTo>
                <a:lnTo>
                  <a:pt x="798174" y="2189508"/>
                </a:lnTo>
                <a:lnTo>
                  <a:pt x="799881" y="2203080"/>
                </a:lnTo>
                <a:lnTo>
                  <a:pt x="801595" y="2219048"/>
                </a:lnTo>
                <a:lnTo>
                  <a:pt x="802253" y="1882252"/>
                </a:lnTo>
                <a:lnTo>
                  <a:pt x="797192" y="2128536"/>
                </a:lnTo>
                <a:lnTo>
                  <a:pt x="795471" y="2132355"/>
                </a:lnTo>
                <a:lnTo>
                  <a:pt x="793987" y="2160266"/>
                </a:lnTo>
                <a:close/>
              </a:path>
              <a:path w="2180179" h="6122813">
                <a:moveTo>
                  <a:pt x="793912" y="2137209"/>
                </a:moveTo>
                <a:lnTo>
                  <a:pt x="793074" y="2142137"/>
                </a:lnTo>
                <a:lnTo>
                  <a:pt x="793200" y="2153375"/>
                </a:lnTo>
                <a:lnTo>
                  <a:pt x="793987" y="2160266"/>
                </a:lnTo>
                <a:lnTo>
                  <a:pt x="795471" y="2132355"/>
                </a:lnTo>
                <a:lnTo>
                  <a:pt x="793912" y="2137209"/>
                </a:lnTo>
                <a:close/>
              </a:path>
              <a:path w="2180179" h="6122813">
                <a:moveTo>
                  <a:pt x="1030875" y="2609556"/>
                </a:moveTo>
                <a:lnTo>
                  <a:pt x="1034849" y="2544588"/>
                </a:lnTo>
                <a:lnTo>
                  <a:pt x="1029354" y="2552611"/>
                </a:lnTo>
                <a:lnTo>
                  <a:pt x="1023233" y="2561527"/>
                </a:lnTo>
                <a:lnTo>
                  <a:pt x="1016443" y="2571467"/>
                </a:lnTo>
                <a:lnTo>
                  <a:pt x="1008941" y="2582561"/>
                </a:lnTo>
                <a:lnTo>
                  <a:pt x="1000686" y="2594942"/>
                </a:lnTo>
                <a:lnTo>
                  <a:pt x="1013960" y="2648238"/>
                </a:lnTo>
                <a:lnTo>
                  <a:pt x="1029551" y="2623836"/>
                </a:lnTo>
                <a:lnTo>
                  <a:pt x="1029352" y="2618825"/>
                </a:lnTo>
                <a:lnTo>
                  <a:pt x="1029765" y="2614133"/>
                </a:lnTo>
                <a:lnTo>
                  <a:pt x="1030875" y="2609556"/>
                </a:lnTo>
                <a:close/>
              </a:path>
              <a:path w="2180179" h="6122813">
                <a:moveTo>
                  <a:pt x="959902" y="2741234"/>
                </a:moveTo>
                <a:lnTo>
                  <a:pt x="967949" y="2726202"/>
                </a:lnTo>
                <a:lnTo>
                  <a:pt x="977252" y="2709477"/>
                </a:lnTo>
                <a:lnTo>
                  <a:pt x="987937" y="2690968"/>
                </a:lnTo>
                <a:lnTo>
                  <a:pt x="1000131" y="2670585"/>
                </a:lnTo>
                <a:lnTo>
                  <a:pt x="1013960" y="2648238"/>
                </a:lnTo>
                <a:lnTo>
                  <a:pt x="1000686" y="2594942"/>
                </a:lnTo>
                <a:lnTo>
                  <a:pt x="991633" y="2608739"/>
                </a:lnTo>
                <a:lnTo>
                  <a:pt x="981739" y="2624084"/>
                </a:lnTo>
                <a:lnTo>
                  <a:pt x="970963" y="2641108"/>
                </a:lnTo>
                <a:lnTo>
                  <a:pt x="959902" y="2741234"/>
                </a:lnTo>
                <a:close/>
              </a:path>
              <a:path w="2180179" h="6122813">
                <a:moveTo>
                  <a:pt x="959261" y="2659942"/>
                </a:moveTo>
                <a:lnTo>
                  <a:pt x="946591" y="2680716"/>
                </a:lnTo>
                <a:lnTo>
                  <a:pt x="947072" y="2766583"/>
                </a:lnTo>
                <a:lnTo>
                  <a:pt x="952985" y="2754664"/>
                </a:lnTo>
                <a:lnTo>
                  <a:pt x="959902" y="2741234"/>
                </a:lnTo>
                <a:lnTo>
                  <a:pt x="970963" y="2641108"/>
                </a:lnTo>
                <a:lnTo>
                  <a:pt x="959261" y="2659942"/>
                </a:lnTo>
                <a:close/>
              </a:path>
              <a:path w="2180179" h="6122813">
                <a:moveTo>
                  <a:pt x="946591" y="2680716"/>
                </a:moveTo>
                <a:lnTo>
                  <a:pt x="932909" y="2703562"/>
                </a:lnTo>
                <a:lnTo>
                  <a:pt x="934087" y="2794170"/>
                </a:lnTo>
                <a:lnTo>
                  <a:pt x="937749" y="2786245"/>
                </a:lnTo>
                <a:lnTo>
                  <a:pt x="942035" y="2777079"/>
                </a:lnTo>
                <a:lnTo>
                  <a:pt x="947072" y="2766583"/>
                </a:lnTo>
                <a:lnTo>
                  <a:pt x="946591" y="2680716"/>
                </a:lnTo>
                <a:close/>
              </a:path>
              <a:path w="2180179" h="6122813">
                <a:moveTo>
                  <a:pt x="932909" y="2703562"/>
                </a:moveTo>
                <a:lnTo>
                  <a:pt x="918172" y="2728611"/>
                </a:lnTo>
                <a:lnTo>
                  <a:pt x="920719" y="2818359"/>
                </a:lnTo>
                <a:lnTo>
                  <a:pt x="923155" y="2815278"/>
                </a:lnTo>
                <a:lnTo>
                  <a:pt x="925584" y="2811409"/>
                </a:lnTo>
                <a:lnTo>
                  <a:pt x="928131" y="2806662"/>
                </a:lnTo>
                <a:lnTo>
                  <a:pt x="930923" y="2800946"/>
                </a:lnTo>
                <a:lnTo>
                  <a:pt x="934087" y="2794170"/>
                </a:lnTo>
                <a:lnTo>
                  <a:pt x="932909" y="2703562"/>
                </a:lnTo>
                <a:close/>
              </a:path>
              <a:path w="2180179" h="6122813">
                <a:moveTo>
                  <a:pt x="918149" y="2820743"/>
                </a:moveTo>
                <a:lnTo>
                  <a:pt x="920719" y="2818359"/>
                </a:lnTo>
                <a:lnTo>
                  <a:pt x="918172" y="2728611"/>
                </a:lnTo>
                <a:lnTo>
                  <a:pt x="918131" y="2732284"/>
                </a:lnTo>
                <a:lnTo>
                  <a:pt x="917742" y="2737112"/>
                </a:lnTo>
                <a:lnTo>
                  <a:pt x="916589" y="2742955"/>
                </a:lnTo>
                <a:lnTo>
                  <a:pt x="915318" y="2822519"/>
                </a:lnTo>
                <a:lnTo>
                  <a:pt x="918149" y="2820743"/>
                </a:lnTo>
                <a:close/>
              </a:path>
              <a:path w="2180179" h="6122813">
                <a:moveTo>
                  <a:pt x="914259" y="2750364"/>
                </a:moveTo>
                <a:lnTo>
                  <a:pt x="910336" y="2759891"/>
                </a:lnTo>
                <a:lnTo>
                  <a:pt x="911822" y="2823861"/>
                </a:lnTo>
                <a:lnTo>
                  <a:pt x="912101" y="2823780"/>
                </a:lnTo>
                <a:lnTo>
                  <a:pt x="915318" y="2822519"/>
                </a:lnTo>
                <a:lnTo>
                  <a:pt x="916589" y="2742955"/>
                </a:lnTo>
                <a:lnTo>
                  <a:pt x="914259" y="2750364"/>
                </a:lnTo>
                <a:close/>
              </a:path>
              <a:path w="2180179" h="6122813">
                <a:moveTo>
                  <a:pt x="867469" y="2832287"/>
                </a:moveTo>
                <a:lnTo>
                  <a:pt x="869059" y="2901797"/>
                </a:lnTo>
                <a:lnTo>
                  <a:pt x="877687" y="2886926"/>
                </a:lnTo>
                <a:lnTo>
                  <a:pt x="887639" y="2869225"/>
                </a:lnTo>
                <a:lnTo>
                  <a:pt x="898993" y="2848326"/>
                </a:lnTo>
                <a:lnTo>
                  <a:pt x="911822" y="2823861"/>
                </a:lnTo>
                <a:lnTo>
                  <a:pt x="910336" y="2759891"/>
                </a:lnTo>
                <a:lnTo>
                  <a:pt x="904405" y="2772088"/>
                </a:lnTo>
                <a:lnTo>
                  <a:pt x="896052" y="2787506"/>
                </a:lnTo>
                <a:lnTo>
                  <a:pt x="884862" y="2806696"/>
                </a:lnTo>
                <a:lnTo>
                  <a:pt x="870420" y="2830211"/>
                </a:lnTo>
                <a:lnTo>
                  <a:pt x="867469" y="2832287"/>
                </a:lnTo>
                <a:close/>
              </a:path>
              <a:path w="2180179" h="6122813">
                <a:moveTo>
                  <a:pt x="864413" y="2835207"/>
                </a:moveTo>
                <a:lnTo>
                  <a:pt x="861414" y="2838945"/>
                </a:lnTo>
                <a:lnTo>
                  <a:pt x="861681" y="2914205"/>
                </a:lnTo>
                <a:lnTo>
                  <a:pt x="869059" y="2901797"/>
                </a:lnTo>
                <a:lnTo>
                  <a:pt x="867469" y="2832287"/>
                </a:lnTo>
                <a:lnTo>
                  <a:pt x="864413" y="2835207"/>
                </a:lnTo>
                <a:close/>
              </a:path>
              <a:path w="2180179" h="6122813">
                <a:moveTo>
                  <a:pt x="858294" y="2843669"/>
                </a:moveTo>
                <a:lnTo>
                  <a:pt x="854873" y="2849549"/>
                </a:lnTo>
                <a:lnTo>
                  <a:pt x="855477" y="2924519"/>
                </a:lnTo>
                <a:lnTo>
                  <a:pt x="861681" y="2914205"/>
                </a:lnTo>
                <a:lnTo>
                  <a:pt x="861414" y="2838945"/>
                </a:lnTo>
                <a:lnTo>
                  <a:pt x="858294" y="2843669"/>
                </a:lnTo>
                <a:close/>
              </a:path>
              <a:path w="2180179" h="6122813">
                <a:moveTo>
                  <a:pt x="843162" y="2946566"/>
                </a:moveTo>
                <a:lnTo>
                  <a:pt x="846293" y="2940332"/>
                </a:lnTo>
                <a:lnTo>
                  <a:pt x="850373" y="2933105"/>
                </a:lnTo>
                <a:lnTo>
                  <a:pt x="855477" y="2924519"/>
                </a:lnTo>
                <a:lnTo>
                  <a:pt x="854873" y="2849549"/>
                </a:lnTo>
                <a:lnTo>
                  <a:pt x="850976" y="2856757"/>
                </a:lnTo>
                <a:lnTo>
                  <a:pt x="846423" y="2865462"/>
                </a:lnTo>
                <a:lnTo>
                  <a:pt x="843162" y="2946566"/>
                </a:lnTo>
                <a:close/>
              </a:path>
              <a:path w="2180179" h="6122813">
                <a:moveTo>
                  <a:pt x="841038" y="2875834"/>
                </a:moveTo>
                <a:lnTo>
                  <a:pt x="834642" y="2888044"/>
                </a:lnTo>
                <a:lnTo>
                  <a:pt x="836365" y="2987574"/>
                </a:lnTo>
                <a:lnTo>
                  <a:pt x="837009" y="2994162"/>
                </a:lnTo>
                <a:lnTo>
                  <a:pt x="838581" y="2966736"/>
                </a:lnTo>
                <a:lnTo>
                  <a:pt x="838708" y="2962998"/>
                </a:lnTo>
                <a:lnTo>
                  <a:pt x="839445" y="2957532"/>
                </a:lnTo>
                <a:lnTo>
                  <a:pt x="840904" y="2952177"/>
                </a:lnTo>
                <a:lnTo>
                  <a:pt x="843162" y="2946566"/>
                </a:lnTo>
                <a:lnTo>
                  <a:pt x="846423" y="2865462"/>
                </a:lnTo>
                <a:lnTo>
                  <a:pt x="841038" y="2875834"/>
                </a:lnTo>
                <a:close/>
              </a:path>
              <a:path w="2180179" h="6122813">
                <a:moveTo>
                  <a:pt x="832206" y="2998486"/>
                </a:moveTo>
                <a:lnTo>
                  <a:pt x="833631" y="3087132"/>
                </a:lnTo>
                <a:lnTo>
                  <a:pt x="838119" y="3077397"/>
                </a:lnTo>
                <a:lnTo>
                  <a:pt x="843173" y="3066678"/>
                </a:lnTo>
                <a:lnTo>
                  <a:pt x="848810" y="3054817"/>
                </a:lnTo>
                <a:lnTo>
                  <a:pt x="855046" y="3041656"/>
                </a:lnTo>
                <a:lnTo>
                  <a:pt x="853075" y="2951987"/>
                </a:lnTo>
                <a:lnTo>
                  <a:pt x="838581" y="2966736"/>
                </a:lnTo>
                <a:lnTo>
                  <a:pt x="837009" y="2994162"/>
                </a:lnTo>
                <a:lnTo>
                  <a:pt x="832206" y="2998486"/>
                </a:lnTo>
                <a:close/>
              </a:path>
              <a:path w="2180179" h="6122813">
                <a:moveTo>
                  <a:pt x="834642" y="2888044"/>
                </a:moveTo>
                <a:lnTo>
                  <a:pt x="827057" y="2902262"/>
                </a:lnTo>
                <a:lnTo>
                  <a:pt x="827722" y="2997164"/>
                </a:lnTo>
                <a:lnTo>
                  <a:pt x="832206" y="2992136"/>
                </a:lnTo>
                <a:lnTo>
                  <a:pt x="833304" y="2988299"/>
                </a:lnTo>
                <a:lnTo>
                  <a:pt x="836365" y="2987574"/>
                </a:lnTo>
                <a:lnTo>
                  <a:pt x="834642" y="2888044"/>
                </a:lnTo>
                <a:close/>
              </a:path>
              <a:path w="2180179" h="6122813">
                <a:moveTo>
                  <a:pt x="814501" y="3031835"/>
                </a:moveTo>
                <a:lnTo>
                  <a:pt x="815486" y="3024847"/>
                </a:lnTo>
                <a:lnTo>
                  <a:pt x="818555" y="3015452"/>
                </a:lnTo>
                <a:lnTo>
                  <a:pt x="822903" y="3005580"/>
                </a:lnTo>
                <a:lnTo>
                  <a:pt x="827722" y="2997164"/>
                </a:lnTo>
                <a:lnTo>
                  <a:pt x="827057" y="2902262"/>
                </a:lnTo>
                <a:lnTo>
                  <a:pt x="818107" y="2918657"/>
                </a:lnTo>
                <a:lnTo>
                  <a:pt x="814501" y="3031835"/>
                </a:lnTo>
                <a:close/>
              </a:path>
              <a:path w="2180179" h="6122813">
                <a:moveTo>
                  <a:pt x="814501" y="3031835"/>
                </a:moveTo>
                <a:lnTo>
                  <a:pt x="818107" y="2918657"/>
                </a:lnTo>
                <a:lnTo>
                  <a:pt x="807612" y="2937400"/>
                </a:lnTo>
                <a:lnTo>
                  <a:pt x="795395" y="2958662"/>
                </a:lnTo>
                <a:lnTo>
                  <a:pt x="788057" y="2971111"/>
                </a:lnTo>
                <a:lnTo>
                  <a:pt x="786766" y="2974343"/>
                </a:lnTo>
                <a:lnTo>
                  <a:pt x="784282" y="2978708"/>
                </a:lnTo>
                <a:lnTo>
                  <a:pt x="787315" y="3242238"/>
                </a:lnTo>
                <a:lnTo>
                  <a:pt x="793273" y="3221237"/>
                </a:lnTo>
                <a:lnTo>
                  <a:pt x="800044" y="3198032"/>
                </a:lnTo>
                <a:lnTo>
                  <a:pt x="807694" y="3172505"/>
                </a:lnTo>
                <a:lnTo>
                  <a:pt x="814501" y="3031835"/>
                </a:lnTo>
                <a:close/>
              </a:path>
              <a:path w="2180179" h="6122813">
                <a:moveTo>
                  <a:pt x="784282" y="2978708"/>
                </a:moveTo>
                <a:lnTo>
                  <a:pt x="781279" y="2982611"/>
                </a:lnTo>
                <a:lnTo>
                  <a:pt x="782101" y="3261153"/>
                </a:lnTo>
                <a:lnTo>
                  <a:pt x="787315" y="3242238"/>
                </a:lnTo>
                <a:lnTo>
                  <a:pt x="784282" y="2978708"/>
                </a:lnTo>
                <a:close/>
              </a:path>
              <a:path w="2180179" h="6122813">
                <a:moveTo>
                  <a:pt x="1243272" y="2287433"/>
                </a:moveTo>
                <a:lnTo>
                  <a:pt x="1236517" y="2294754"/>
                </a:lnTo>
                <a:lnTo>
                  <a:pt x="1228846" y="2302989"/>
                </a:lnTo>
                <a:lnTo>
                  <a:pt x="1220178" y="2312289"/>
                </a:lnTo>
                <a:lnTo>
                  <a:pt x="1213621" y="2384753"/>
                </a:lnTo>
                <a:lnTo>
                  <a:pt x="1239736" y="2350786"/>
                </a:lnTo>
                <a:lnTo>
                  <a:pt x="1239050" y="2348788"/>
                </a:lnTo>
                <a:lnTo>
                  <a:pt x="1238151" y="2343532"/>
                </a:lnTo>
                <a:lnTo>
                  <a:pt x="1243272" y="2287433"/>
                </a:lnTo>
                <a:close/>
              </a:path>
              <a:path w="2180179" h="6122813">
                <a:moveTo>
                  <a:pt x="1220178" y="2312289"/>
                </a:moveTo>
                <a:lnTo>
                  <a:pt x="1210436" y="2322804"/>
                </a:lnTo>
                <a:lnTo>
                  <a:pt x="1199541" y="2334683"/>
                </a:lnTo>
                <a:lnTo>
                  <a:pt x="1187414" y="2348076"/>
                </a:lnTo>
                <a:lnTo>
                  <a:pt x="1173977" y="2363134"/>
                </a:lnTo>
                <a:lnTo>
                  <a:pt x="1189665" y="2415353"/>
                </a:lnTo>
                <a:lnTo>
                  <a:pt x="1213621" y="2384753"/>
                </a:lnTo>
                <a:lnTo>
                  <a:pt x="1220178" y="2312289"/>
                </a:lnTo>
                <a:close/>
              </a:path>
              <a:path w="2180179" h="6122813">
                <a:moveTo>
                  <a:pt x="1086436" y="2539711"/>
                </a:moveTo>
                <a:lnTo>
                  <a:pt x="1099248" y="2525014"/>
                </a:lnTo>
                <a:lnTo>
                  <a:pt x="1113702" y="2508177"/>
                </a:lnTo>
                <a:lnTo>
                  <a:pt x="1129885" y="2488998"/>
                </a:lnTo>
                <a:lnTo>
                  <a:pt x="1147882" y="2467271"/>
                </a:lnTo>
                <a:lnTo>
                  <a:pt x="1167780" y="2442791"/>
                </a:lnTo>
                <a:lnTo>
                  <a:pt x="1189665" y="2415353"/>
                </a:lnTo>
                <a:lnTo>
                  <a:pt x="1173977" y="2363134"/>
                </a:lnTo>
                <a:lnTo>
                  <a:pt x="1159151" y="2380006"/>
                </a:lnTo>
                <a:lnTo>
                  <a:pt x="1142856" y="2398843"/>
                </a:lnTo>
                <a:lnTo>
                  <a:pt x="1125016" y="2419794"/>
                </a:lnTo>
                <a:lnTo>
                  <a:pt x="1105550" y="2443010"/>
                </a:lnTo>
                <a:lnTo>
                  <a:pt x="1086436" y="2539711"/>
                </a:lnTo>
                <a:close/>
              </a:path>
              <a:path w="2180179" h="6122813">
                <a:moveTo>
                  <a:pt x="1084380" y="2468641"/>
                </a:moveTo>
                <a:lnTo>
                  <a:pt x="1061428" y="2496836"/>
                </a:lnTo>
                <a:lnTo>
                  <a:pt x="1065397" y="2563511"/>
                </a:lnTo>
                <a:lnTo>
                  <a:pt x="1075181" y="2552476"/>
                </a:lnTo>
                <a:lnTo>
                  <a:pt x="1086436" y="2539711"/>
                </a:lnTo>
                <a:lnTo>
                  <a:pt x="1105550" y="2443010"/>
                </a:lnTo>
                <a:lnTo>
                  <a:pt x="1084380" y="2468641"/>
                </a:lnTo>
                <a:close/>
              </a:path>
              <a:path w="2180179" h="6122813">
                <a:moveTo>
                  <a:pt x="1061428" y="2496836"/>
                </a:moveTo>
                <a:lnTo>
                  <a:pt x="1059396" y="2502430"/>
                </a:lnTo>
                <a:lnTo>
                  <a:pt x="1057081" y="2507869"/>
                </a:lnTo>
                <a:lnTo>
                  <a:pt x="1054440" y="2513285"/>
                </a:lnTo>
                <a:lnTo>
                  <a:pt x="1051431" y="2518807"/>
                </a:lnTo>
                <a:lnTo>
                  <a:pt x="1056998" y="2573023"/>
                </a:lnTo>
                <a:lnTo>
                  <a:pt x="1065397" y="2563511"/>
                </a:lnTo>
                <a:lnTo>
                  <a:pt x="1061428" y="2496836"/>
                </a:lnTo>
                <a:close/>
              </a:path>
              <a:path w="2180179" h="6122813">
                <a:moveTo>
                  <a:pt x="1049897" y="2581215"/>
                </a:moveTo>
                <a:lnTo>
                  <a:pt x="1056998" y="2573023"/>
                </a:lnTo>
                <a:lnTo>
                  <a:pt x="1051431" y="2518807"/>
                </a:lnTo>
                <a:lnTo>
                  <a:pt x="1048010" y="2524568"/>
                </a:lnTo>
                <a:lnTo>
                  <a:pt x="1044134" y="2530698"/>
                </a:lnTo>
                <a:lnTo>
                  <a:pt x="1044010" y="2588293"/>
                </a:lnTo>
                <a:lnTo>
                  <a:pt x="1049897" y="2581215"/>
                </a:lnTo>
                <a:close/>
              </a:path>
              <a:path w="2180179" h="6122813">
                <a:moveTo>
                  <a:pt x="1039762" y="2537327"/>
                </a:moveTo>
                <a:lnTo>
                  <a:pt x="1034849" y="2544588"/>
                </a:lnTo>
                <a:lnTo>
                  <a:pt x="1035532" y="2599925"/>
                </a:lnTo>
                <a:lnTo>
                  <a:pt x="1039250" y="2594461"/>
                </a:lnTo>
                <a:lnTo>
                  <a:pt x="1044010" y="2588293"/>
                </a:lnTo>
                <a:lnTo>
                  <a:pt x="1044134" y="2530698"/>
                </a:lnTo>
                <a:lnTo>
                  <a:pt x="1039762" y="2537327"/>
                </a:lnTo>
                <a:close/>
              </a:path>
              <a:path w="2180179" h="6122813">
                <a:moveTo>
                  <a:pt x="1034849" y="2544588"/>
                </a:moveTo>
                <a:lnTo>
                  <a:pt x="1030875" y="2609556"/>
                </a:lnTo>
                <a:lnTo>
                  <a:pt x="1032769" y="2604888"/>
                </a:lnTo>
                <a:lnTo>
                  <a:pt x="1035532" y="2599925"/>
                </a:lnTo>
                <a:lnTo>
                  <a:pt x="1034849" y="2544588"/>
                </a:lnTo>
                <a:close/>
              </a:path>
              <a:path w="2180179" h="6122813">
                <a:moveTo>
                  <a:pt x="1768183" y="1766586"/>
                </a:moveTo>
                <a:lnTo>
                  <a:pt x="1765225" y="1763123"/>
                </a:lnTo>
                <a:lnTo>
                  <a:pt x="1762242" y="1763953"/>
                </a:lnTo>
                <a:lnTo>
                  <a:pt x="1757679" y="1767166"/>
                </a:lnTo>
                <a:lnTo>
                  <a:pt x="1751072" y="1773170"/>
                </a:lnTo>
                <a:lnTo>
                  <a:pt x="1749862" y="1791612"/>
                </a:lnTo>
                <a:lnTo>
                  <a:pt x="1768183" y="1766586"/>
                </a:lnTo>
                <a:close/>
              </a:path>
              <a:path w="2180179" h="6122813">
                <a:moveTo>
                  <a:pt x="1694574" y="1833591"/>
                </a:moveTo>
                <a:lnTo>
                  <a:pt x="1694776" y="1861915"/>
                </a:lnTo>
                <a:lnTo>
                  <a:pt x="1706030" y="1848301"/>
                </a:lnTo>
                <a:lnTo>
                  <a:pt x="1718892" y="1832216"/>
                </a:lnTo>
                <a:lnTo>
                  <a:pt x="1733467" y="1813404"/>
                </a:lnTo>
                <a:lnTo>
                  <a:pt x="1749862" y="1791612"/>
                </a:lnTo>
                <a:lnTo>
                  <a:pt x="1751072" y="1773170"/>
                </a:lnTo>
                <a:lnTo>
                  <a:pt x="1741955" y="1782374"/>
                </a:lnTo>
                <a:lnTo>
                  <a:pt x="1729865" y="1795185"/>
                </a:lnTo>
                <a:lnTo>
                  <a:pt x="1714336" y="1812011"/>
                </a:lnTo>
                <a:lnTo>
                  <a:pt x="1694904" y="1833261"/>
                </a:lnTo>
                <a:lnTo>
                  <a:pt x="1694574" y="1833591"/>
                </a:lnTo>
                <a:close/>
              </a:path>
              <a:path w="2180179" h="6122813">
                <a:moveTo>
                  <a:pt x="1689496" y="1838629"/>
                </a:moveTo>
                <a:lnTo>
                  <a:pt x="1684320" y="1843725"/>
                </a:lnTo>
                <a:lnTo>
                  <a:pt x="1685024" y="1873311"/>
                </a:lnTo>
                <a:lnTo>
                  <a:pt x="1694776" y="1861915"/>
                </a:lnTo>
                <a:lnTo>
                  <a:pt x="1694574" y="1833591"/>
                </a:lnTo>
                <a:lnTo>
                  <a:pt x="1689496" y="1838629"/>
                </a:lnTo>
                <a:close/>
              </a:path>
              <a:path w="2180179" h="6122813">
                <a:moveTo>
                  <a:pt x="1655088" y="1905916"/>
                </a:moveTo>
                <a:lnTo>
                  <a:pt x="1658919" y="1901798"/>
                </a:lnTo>
                <a:lnTo>
                  <a:pt x="1663721" y="1896732"/>
                </a:lnTo>
                <a:lnTo>
                  <a:pt x="1669603" y="1890465"/>
                </a:lnTo>
                <a:lnTo>
                  <a:pt x="1676668" y="1882743"/>
                </a:lnTo>
                <a:lnTo>
                  <a:pt x="1685024" y="1873311"/>
                </a:lnTo>
                <a:lnTo>
                  <a:pt x="1684320" y="1843725"/>
                </a:lnTo>
                <a:lnTo>
                  <a:pt x="1678957" y="1849013"/>
                </a:lnTo>
                <a:lnTo>
                  <a:pt x="1673318" y="1854627"/>
                </a:lnTo>
                <a:lnTo>
                  <a:pt x="1667315" y="1860701"/>
                </a:lnTo>
                <a:lnTo>
                  <a:pt x="1660857" y="1867368"/>
                </a:lnTo>
                <a:lnTo>
                  <a:pt x="1655088" y="1905916"/>
                </a:lnTo>
                <a:close/>
              </a:path>
              <a:path w="2180179" h="6122813">
                <a:moveTo>
                  <a:pt x="1653857" y="1874762"/>
                </a:moveTo>
                <a:lnTo>
                  <a:pt x="1646226" y="1883017"/>
                </a:lnTo>
                <a:lnTo>
                  <a:pt x="1647152" y="1918986"/>
                </a:lnTo>
                <a:lnTo>
                  <a:pt x="1647375" y="1918000"/>
                </a:lnTo>
                <a:lnTo>
                  <a:pt x="1648374" y="1915129"/>
                </a:lnTo>
                <a:lnTo>
                  <a:pt x="1649922" y="1912328"/>
                </a:lnTo>
                <a:lnTo>
                  <a:pt x="1652125" y="1909341"/>
                </a:lnTo>
                <a:lnTo>
                  <a:pt x="1655088" y="1905916"/>
                </a:lnTo>
                <a:lnTo>
                  <a:pt x="1660857" y="1867368"/>
                </a:lnTo>
                <a:lnTo>
                  <a:pt x="1653857" y="1874762"/>
                </a:lnTo>
                <a:close/>
              </a:path>
              <a:path w="2180179" h="6122813">
                <a:moveTo>
                  <a:pt x="1598053" y="1973406"/>
                </a:moveTo>
                <a:lnTo>
                  <a:pt x="1607146" y="1966698"/>
                </a:lnTo>
                <a:lnTo>
                  <a:pt x="1616922" y="1958579"/>
                </a:lnTo>
                <a:lnTo>
                  <a:pt x="1627062" y="1948371"/>
                </a:lnTo>
                <a:lnTo>
                  <a:pt x="1637245" y="1935399"/>
                </a:lnTo>
                <a:lnTo>
                  <a:pt x="1647152" y="1918986"/>
                </a:lnTo>
                <a:lnTo>
                  <a:pt x="1646226" y="1883017"/>
                </a:lnTo>
                <a:lnTo>
                  <a:pt x="1637873" y="1892267"/>
                </a:lnTo>
                <a:lnTo>
                  <a:pt x="1628712" y="1902644"/>
                </a:lnTo>
                <a:lnTo>
                  <a:pt x="1618652" y="1914284"/>
                </a:lnTo>
                <a:lnTo>
                  <a:pt x="1607605" y="1927319"/>
                </a:lnTo>
                <a:lnTo>
                  <a:pt x="1598053" y="1973406"/>
                </a:lnTo>
                <a:close/>
              </a:path>
              <a:path w="2180179" h="6122813">
                <a:moveTo>
                  <a:pt x="1595481" y="1941884"/>
                </a:moveTo>
                <a:lnTo>
                  <a:pt x="1582193" y="1958112"/>
                </a:lnTo>
                <a:lnTo>
                  <a:pt x="1583195" y="1985288"/>
                </a:lnTo>
                <a:lnTo>
                  <a:pt x="1589963" y="1979377"/>
                </a:lnTo>
                <a:lnTo>
                  <a:pt x="1598053" y="1973406"/>
                </a:lnTo>
                <a:lnTo>
                  <a:pt x="1607605" y="1927319"/>
                </a:lnTo>
                <a:lnTo>
                  <a:pt x="1595481" y="1941884"/>
                </a:lnTo>
                <a:close/>
              </a:path>
              <a:path w="2180179" h="6122813">
                <a:moveTo>
                  <a:pt x="1564909" y="1976397"/>
                </a:moveTo>
                <a:lnTo>
                  <a:pt x="1574000" y="2007886"/>
                </a:lnTo>
                <a:lnTo>
                  <a:pt x="1574907" y="1999635"/>
                </a:lnTo>
                <a:lnTo>
                  <a:pt x="1578070" y="1991815"/>
                </a:lnTo>
                <a:lnTo>
                  <a:pt x="1583195" y="1985288"/>
                </a:lnTo>
                <a:lnTo>
                  <a:pt x="1582193" y="1958112"/>
                </a:lnTo>
                <a:lnTo>
                  <a:pt x="1567650" y="1976136"/>
                </a:lnTo>
                <a:lnTo>
                  <a:pt x="1564909" y="1976397"/>
                </a:lnTo>
                <a:close/>
              </a:path>
              <a:path w="2180179" h="6122813">
                <a:moveTo>
                  <a:pt x="1574000" y="2007886"/>
                </a:moveTo>
                <a:lnTo>
                  <a:pt x="1564909" y="1976397"/>
                </a:lnTo>
                <a:lnTo>
                  <a:pt x="1561399" y="1977837"/>
                </a:lnTo>
                <a:lnTo>
                  <a:pt x="1558182" y="1980634"/>
                </a:lnTo>
                <a:lnTo>
                  <a:pt x="1554722" y="1984896"/>
                </a:lnTo>
                <a:lnTo>
                  <a:pt x="1554266" y="2026701"/>
                </a:lnTo>
                <a:lnTo>
                  <a:pt x="1574000" y="2007886"/>
                </a:lnTo>
                <a:close/>
              </a:path>
              <a:path w="2180179" h="6122813">
                <a:moveTo>
                  <a:pt x="1554266" y="2026701"/>
                </a:moveTo>
                <a:lnTo>
                  <a:pt x="1554722" y="1984896"/>
                </a:lnTo>
                <a:lnTo>
                  <a:pt x="1550480" y="1990735"/>
                </a:lnTo>
                <a:lnTo>
                  <a:pt x="1544918" y="1998261"/>
                </a:lnTo>
                <a:lnTo>
                  <a:pt x="1537499" y="2007583"/>
                </a:lnTo>
                <a:lnTo>
                  <a:pt x="1537406" y="2042598"/>
                </a:lnTo>
                <a:lnTo>
                  <a:pt x="1554266" y="2026701"/>
                </a:lnTo>
                <a:close/>
              </a:path>
              <a:path w="2180179" h="6122813">
                <a:moveTo>
                  <a:pt x="1500959" y="2075343"/>
                </a:moveTo>
                <a:lnTo>
                  <a:pt x="1511064" y="2066664"/>
                </a:lnTo>
                <a:lnTo>
                  <a:pt x="1523109" y="2055834"/>
                </a:lnTo>
                <a:lnTo>
                  <a:pt x="1537406" y="2042598"/>
                </a:lnTo>
                <a:lnTo>
                  <a:pt x="1537499" y="2007583"/>
                </a:lnTo>
                <a:lnTo>
                  <a:pt x="1527685" y="2018811"/>
                </a:lnTo>
                <a:lnTo>
                  <a:pt x="1514939" y="2032056"/>
                </a:lnTo>
                <a:lnTo>
                  <a:pt x="1500959" y="2075343"/>
                </a:lnTo>
                <a:close/>
              </a:path>
              <a:path w="2180179" h="6122813">
                <a:moveTo>
                  <a:pt x="1498722" y="2047428"/>
                </a:moveTo>
                <a:lnTo>
                  <a:pt x="1478496" y="2065036"/>
                </a:lnTo>
                <a:lnTo>
                  <a:pt x="1479176" y="2091038"/>
                </a:lnTo>
                <a:lnTo>
                  <a:pt x="1485326" y="2087275"/>
                </a:lnTo>
                <a:lnTo>
                  <a:pt x="1492483" y="2082128"/>
                </a:lnTo>
                <a:lnTo>
                  <a:pt x="1500959" y="2075343"/>
                </a:lnTo>
                <a:lnTo>
                  <a:pt x="1514939" y="2032056"/>
                </a:lnTo>
                <a:lnTo>
                  <a:pt x="1498722" y="2047428"/>
                </a:lnTo>
                <a:close/>
              </a:path>
              <a:path w="2180179" h="6122813">
                <a:moveTo>
                  <a:pt x="1468398" y="2063290"/>
                </a:moveTo>
                <a:lnTo>
                  <a:pt x="1468654" y="2095437"/>
                </a:lnTo>
                <a:lnTo>
                  <a:pt x="1473722" y="2093673"/>
                </a:lnTo>
                <a:lnTo>
                  <a:pt x="1479176" y="2091038"/>
                </a:lnTo>
                <a:lnTo>
                  <a:pt x="1478496" y="2065036"/>
                </a:lnTo>
                <a:lnTo>
                  <a:pt x="1474878" y="2063860"/>
                </a:lnTo>
                <a:lnTo>
                  <a:pt x="1471568" y="2063249"/>
                </a:lnTo>
                <a:lnTo>
                  <a:pt x="1468398" y="2063290"/>
                </a:lnTo>
                <a:close/>
              </a:path>
              <a:path w="2180179" h="6122813">
                <a:moveTo>
                  <a:pt x="1465197" y="2064071"/>
                </a:moveTo>
                <a:lnTo>
                  <a:pt x="1461795" y="2065681"/>
                </a:lnTo>
                <a:lnTo>
                  <a:pt x="1462494" y="2096786"/>
                </a:lnTo>
                <a:lnTo>
                  <a:pt x="1463659" y="2096584"/>
                </a:lnTo>
                <a:lnTo>
                  <a:pt x="1468654" y="2095437"/>
                </a:lnTo>
                <a:lnTo>
                  <a:pt x="1468398" y="2063290"/>
                </a:lnTo>
                <a:lnTo>
                  <a:pt x="1465197" y="2064071"/>
                </a:lnTo>
                <a:close/>
              </a:path>
              <a:path w="2180179" h="6122813">
                <a:moveTo>
                  <a:pt x="1462494" y="2096786"/>
                </a:moveTo>
                <a:lnTo>
                  <a:pt x="1461795" y="2065681"/>
                </a:lnTo>
                <a:lnTo>
                  <a:pt x="1458025" y="2068208"/>
                </a:lnTo>
                <a:lnTo>
                  <a:pt x="1453715" y="2071740"/>
                </a:lnTo>
                <a:lnTo>
                  <a:pt x="1448697" y="2076365"/>
                </a:lnTo>
                <a:lnTo>
                  <a:pt x="1447119" y="2107193"/>
                </a:lnTo>
                <a:lnTo>
                  <a:pt x="1462494" y="2096786"/>
                </a:lnTo>
                <a:close/>
              </a:path>
              <a:path w="2180179" h="6122813">
                <a:moveTo>
                  <a:pt x="1412417" y="2142443"/>
                </a:moveTo>
                <a:lnTo>
                  <a:pt x="1417811" y="2134641"/>
                </a:lnTo>
                <a:lnTo>
                  <a:pt x="1425147" y="2126148"/>
                </a:lnTo>
                <a:lnTo>
                  <a:pt x="1434793" y="2116989"/>
                </a:lnTo>
                <a:lnTo>
                  <a:pt x="1447119" y="2107193"/>
                </a:lnTo>
                <a:lnTo>
                  <a:pt x="1448697" y="2076365"/>
                </a:lnTo>
                <a:lnTo>
                  <a:pt x="1442800" y="2082171"/>
                </a:lnTo>
                <a:lnTo>
                  <a:pt x="1435856" y="2089246"/>
                </a:lnTo>
                <a:lnTo>
                  <a:pt x="1427694" y="2097678"/>
                </a:lnTo>
                <a:lnTo>
                  <a:pt x="1418146" y="2107556"/>
                </a:lnTo>
                <a:lnTo>
                  <a:pt x="1412417" y="2142443"/>
                </a:lnTo>
                <a:close/>
              </a:path>
              <a:path w="2180179" h="6122813">
                <a:moveTo>
                  <a:pt x="1404185" y="2161416"/>
                </a:moveTo>
                <a:lnTo>
                  <a:pt x="1405973" y="2155858"/>
                </a:lnTo>
                <a:lnTo>
                  <a:pt x="1408593" y="2149524"/>
                </a:lnTo>
                <a:lnTo>
                  <a:pt x="1412417" y="2142443"/>
                </a:lnTo>
                <a:lnTo>
                  <a:pt x="1418146" y="2107556"/>
                </a:lnTo>
                <a:lnTo>
                  <a:pt x="1407041" y="2118967"/>
                </a:lnTo>
                <a:lnTo>
                  <a:pt x="1404185" y="2161416"/>
                </a:lnTo>
                <a:close/>
              </a:path>
              <a:path w="2180179" h="6122813">
                <a:moveTo>
                  <a:pt x="1407041" y="2118967"/>
                </a:moveTo>
                <a:lnTo>
                  <a:pt x="1394210" y="2132000"/>
                </a:lnTo>
                <a:lnTo>
                  <a:pt x="1394809" y="2176622"/>
                </a:lnTo>
                <a:lnTo>
                  <a:pt x="1397973" y="2175351"/>
                </a:lnTo>
                <a:lnTo>
                  <a:pt x="1400124" y="2173167"/>
                </a:lnTo>
                <a:lnTo>
                  <a:pt x="1401630" y="2170099"/>
                </a:lnTo>
                <a:lnTo>
                  <a:pt x="1402860" y="2166172"/>
                </a:lnTo>
                <a:lnTo>
                  <a:pt x="1404185" y="2161416"/>
                </a:lnTo>
                <a:lnTo>
                  <a:pt x="1407041" y="2118967"/>
                </a:lnTo>
                <a:close/>
              </a:path>
              <a:path w="2180179" h="6122813">
                <a:moveTo>
                  <a:pt x="1394210" y="2132000"/>
                </a:moveTo>
                <a:lnTo>
                  <a:pt x="1379484" y="2146743"/>
                </a:lnTo>
                <a:lnTo>
                  <a:pt x="1382992" y="2176161"/>
                </a:lnTo>
                <a:lnTo>
                  <a:pt x="1383960" y="2176317"/>
                </a:lnTo>
                <a:lnTo>
                  <a:pt x="1390261" y="2176953"/>
                </a:lnTo>
                <a:lnTo>
                  <a:pt x="1394809" y="2176622"/>
                </a:lnTo>
                <a:lnTo>
                  <a:pt x="1394210" y="2132000"/>
                </a:lnTo>
                <a:close/>
              </a:path>
              <a:path w="2180179" h="6122813">
                <a:moveTo>
                  <a:pt x="1332393" y="2221215"/>
                </a:moveTo>
                <a:lnTo>
                  <a:pt x="1340905" y="2211471"/>
                </a:lnTo>
                <a:lnTo>
                  <a:pt x="1351944" y="2200734"/>
                </a:lnTo>
                <a:lnTo>
                  <a:pt x="1365858" y="2188974"/>
                </a:lnTo>
                <a:lnTo>
                  <a:pt x="1382992" y="2176161"/>
                </a:lnTo>
                <a:lnTo>
                  <a:pt x="1379484" y="2146743"/>
                </a:lnTo>
                <a:lnTo>
                  <a:pt x="1362692" y="2163283"/>
                </a:lnTo>
                <a:lnTo>
                  <a:pt x="1343666" y="2181710"/>
                </a:lnTo>
                <a:lnTo>
                  <a:pt x="1332393" y="2221215"/>
                </a:lnTo>
                <a:close/>
              </a:path>
              <a:path w="2180179" h="6122813">
                <a:moveTo>
                  <a:pt x="1318571" y="2244778"/>
                </a:moveTo>
                <a:lnTo>
                  <a:pt x="1321572" y="2237838"/>
                </a:lnTo>
                <a:lnTo>
                  <a:pt x="1326064" y="2229994"/>
                </a:lnTo>
                <a:lnTo>
                  <a:pt x="1332393" y="2221215"/>
                </a:lnTo>
                <a:lnTo>
                  <a:pt x="1343666" y="2181710"/>
                </a:lnTo>
                <a:lnTo>
                  <a:pt x="1322236" y="2202111"/>
                </a:lnTo>
                <a:lnTo>
                  <a:pt x="1318571" y="2244778"/>
                </a:lnTo>
                <a:close/>
              </a:path>
              <a:path w="2180179" h="6122813">
                <a:moveTo>
                  <a:pt x="1322236" y="2202111"/>
                </a:moveTo>
                <a:lnTo>
                  <a:pt x="1298233" y="2224573"/>
                </a:lnTo>
                <a:lnTo>
                  <a:pt x="1303363" y="2271411"/>
                </a:lnTo>
                <a:lnTo>
                  <a:pt x="1306756" y="2271259"/>
                </a:lnTo>
                <a:lnTo>
                  <a:pt x="1310274" y="2270496"/>
                </a:lnTo>
                <a:lnTo>
                  <a:pt x="1313832" y="2266934"/>
                </a:lnTo>
                <a:lnTo>
                  <a:pt x="1314564" y="2264077"/>
                </a:lnTo>
                <a:lnTo>
                  <a:pt x="1315057" y="2260462"/>
                </a:lnTo>
                <a:lnTo>
                  <a:pt x="1315659" y="2256060"/>
                </a:lnTo>
                <a:lnTo>
                  <a:pt x="1316715" y="2250842"/>
                </a:lnTo>
                <a:lnTo>
                  <a:pt x="1318571" y="2244778"/>
                </a:lnTo>
                <a:lnTo>
                  <a:pt x="1322236" y="2202111"/>
                </a:lnTo>
                <a:close/>
              </a:path>
              <a:path w="2180179" h="6122813">
                <a:moveTo>
                  <a:pt x="1298233" y="2224573"/>
                </a:moveTo>
                <a:lnTo>
                  <a:pt x="1271486" y="2249186"/>
                </a:lnTo>
                <a:lnTo>
                  <a:pt x="1274411" y="2312632"/>
                </a:lnTo>
                <a:lnTo>
                  <a:pt x="1283623" y="2302266"/>
                </a:lnTo>
                <a:lnTo>
                  <a:pt x="1293330" y="2288715"/>
                </a:lnTo>
                <a:lnTo>
                  <a:pt x="1303363" y="2271411"/>
                </a:lnTo>
                <a:lnTo>
                  <a:pt x="1298233" y="2224573"/>
                </a:lnTo>
                <a:close/>
              </a:path>
              <a:path w="2180179" h="6122813">
                <a:moveTo>
                  <a:pt x="1271486" y="2249186"/>
                </a:moveTo>
                <a:lnTo>
                  <a:pt x="1268948" y="2254307"/>
                </a:lnTo>
                <a:lnTo>
                  <a:pt x="1266043" y="2259292"/>
                </a:lnTo>
                <a:lnTo>
                  <a:pt x="1262694" y="2264292"/>
                </a:lnTo>
                <a:lnTo>
                  <a:pt x="1258821" y="2269455"/>
                </a:lnTo>
                <a:lnTo>
                  <a:pt x="1265867" y="2320377"/>
                </a:lnTo>
                <a:lnTo>
                  <a:pt x="1274411" y="2312632"/>
                </a:lnTo>
                <a:lnTo>
                  <a:pt x="1271486" y="2249186"/>
                </a:lnTo>
                <a:close/>
              </a:path>
              <a:path w="2180179" h="6122813">
                <a:moveTo>
                  <a:pt x="1239114" y="2339619"/>
                </a:moveTo>
                <a:lnTo>
                  <a:pt x="1241766" y="2336482"/>
                </a:lnTo>
                <a:lnTo>
                  <a:pt x="1245938" y="2333556"/>
                </a:lnTo>
                <a:lnTo>
                  <a:pt x="1251459" y="2330273"/>
                </a:lnTo>
                <a:lnTo>
                  <a:pt x="1258159" y="2326069"/>
                </a:lnTo>
                <a:lnTo>
                  <a:pt x="1265867" y="2320377"/>
                </a:lnTo>
                <a:lnTo>
                  <a:pt x="1258821" y="2269455"/>
                </a:lnTo>
                <a:lnTo>
                  <a:pt x="1254345" y="2274934"/>
                </a:lnTo>
                <a:lnTo>
                  <a:pt x="1249188" y="2280876"/>
                </a:lnTo>
                <a:lnTo>
                  <a:pt x="1243272" y="2287433"/>
                </a:lnTo>
                <a:lnTo>
                  <a:pt x="1239114" y="2339619"/>
                </a:lnTo>
                <a:close/>
              </a:path>
              <a:path w="2180179" h="6122813">
                <a:moveTo>
                  <a:pt x="1895564" y="1712611"/>
                </a:moveTo>
                <a:lnTo>
                  <a:pt x="1895563" y="1712284"/>
                </a:lnTo>
                <a:lnTo>
                  <a:pt x="1895206" y="1708276"/>
                </a:lnTo>
                <a:lnTo>
                  <a:pt x="1893771" y="1705164"/>
                </a:lnTo>
                <a:lnTo>
                  <a:pt x="1890612" y="1704129"/>
                </a:lnTo>
                <a:lnTo>
                  <a:pt x="1885083" y="1706350"/>
                </a:lnTo>
                <a:lnTo>
                  <a:pt x="1877799" y="1734266"/>
                </a:lnTo>
                <a:lnTo>
                  <a:pt x="1895564" y="1712611"/>
                </a:lnTo>
                <a:close/>
              </a:path>
              <a:path w="2180179" h="6122813">
                <a:moveTo>
                  <a:pt x="1885083" y="1706350"/>
                </a:moveTo>
                <a:lnTo>
                  <a:pt x="1876537" y="1713009"/>
                </a:lnTo>
                <a:lnTo>
                  <a:pt x="1864329" y="1725286"/>
                </a:lnTo>
                <a:lnTo>
                  <a:pt x="1847812" y="1744361"/>
                </a:lnTo>
                <a:lnTo>
                  <a:pt x="1847748" y="1744519"/>
                </a:lnTo>
                <a:lnTo>
                  <a:pt x="1861698" y="1754496"/>
                </a:lnTo>
                <a:lnTo>
                  <a:pt x="1877799" y="1734266"/>
                </a:lnTo>
                <a:lnTo>
                  <a:pt x="1885083" y="1706350"/>
                </a:lnTo>
                <a:close/>
              </a:path>
              <a:path w="2180179" h="6122813">
                <a:moveTo>
                  <a:pt x="1847153" y="1773355"/>
                </a:moveTo>
                <a:lnTo>
                  <a:pt x="1861698" y="1754496"/>
                </a:lnTo>
                <a:lnTo>
                  <a:pt x="1847748" y="1744519"/>
                </a:lnTo>
                <a:lnTo>
                  <a:pt x="1845106" y="1750296"/>
                </a:lnTo>
                <a:lnTo>
                  <a:pt x="1841973" y="1755869"/>
                </a:lnTo>
                <a:lnTo>
                  <a:pt x="1838304" y="1761399"/>
                </a:lnTo>
                <a:lnTo>
                  <a:pt x="1834061" y="1790894"/>
                </a:lnTo>
                <a:lnTo>
                  <a:pt x="1847153" y="1773355"/>
                </a:lnTo>
                <a:close/>
              </a:path>
              <a:path w="2180179" h="6122813">
                <a:moveTo>
                  <a:pt x="1834061" y="1790894"/>
                </a:moveTo>
                <a:lnTo>
                  <a:pt x="1838304" y="1761399"/>
                </a:lnTo>
                <a:lnTo>
                  <a:pt x="1834051" y="1767048"/>
                </a:lnTo>
                <a:lnTo>
                  <a:pt x="1829167" y="1772979"/>
                </a:lnTo>
                <a:lnTo>
                  <a:pt x="1823606" y="1779353"/>
                </a:lnTo>
                <a:lnTo>
                  <a:pt x="1822317" y="1807167"/>
                </a:lnTo>
                <a:lnTo>
                  <a:pt x="1834061" y="1790894"/>
                </a:lnTo>
                <a:close/>
              </a:path>
              <a:path w="2180179" h="6122813">
                <a:moveTo>
                  <a:pt x="1774251" y="1881133"/>
                </a:moveTo>
                <a:lnTo>
                  <a:pt x="1780121" y="1871361"/>
                </a:lnTo>
                <a:lnTo>
                  <a:pt x="1786707" y="1860637"/>
                </a:lnTo>
                <a:lnTo>
                  <a:pt x="1794114" y="1848908"/>
                </a:lnTo>
                <a:lnTo>
                  <a:pt x="1802448" y="1836121"/>
                </a:lnTo>
                <a:lnTo>
                  <a:pt x="1811814" y="1822225"/>
                </a:lnTo>
                <a:lnTo>
                  <a:pt x="1822317" y="1807167"/>
                </a:lnTo>
                <a:lnTo>
                  <a:pt x="1823606" y="1779353"/>
                </a:lnTo>
                <a:lnTo>
                  <a:pt x="1817320" y="1786333"/>
                </a:lnTo>
                <a:lnTo>
                  <a:pt x="1810264" y="1794079"/>
                </a:lnTo>
                <a:lnTo>
                  <a:pt x="1802389" y="1802755"/>
                </a:lnTo>
                <a:lnTo>
                  <a:pt x="1793650" y="1812522"/>
                </a:lnTo>
                <a:lnTo>
                  <a:pt x="1783999" y="1823543"/>
                </a:lnTo>
                <a:lnTo>
                  <a:pt x="1774251" y="1881133"/>
                </a:lnTo>
                <a:close/>
              </a:path>
              <a:path w="2180179" h="6122813">
                <a:moveTo>
                  <a:pt x="1773390" y="1835978"/>
                </a:moveTo>
                <a:lnTo>
                  <a:pt x="1761775" y="1849991"/>
                </a:lnTo>
                <a:lnTo>
                  <a:pt x="1764240" y="1898029"/>
                </a:lnTo>
                <a:lnTo>
                  <a:pt x="1768993" y="1890005"/>
                </a:lnTo>
                <a:lnTo>
                  <a:pt x="1774251" y="1881133"/>
                </a:lnTo>
                <a:lnTo>
                  <a:pt x="1783999" y="1823543"/>
                </a:lnTo>
                <a:lnTo>
                  <a:pt x="1773390" y="1835978"/>
                </a:lnTo>
                <a:close/>
              </a:path>
              <a:path w="2180179" h="6122813">
                <a:moveTo>
                  <a:pt x="1761775" y="1849991"/>
                </a:moveTo>
                <a:lnTo>
                  <a:pt x="1749108" y="1865743"/>
                </a:lnTo>
                <a:lnTo>
                  <a:pt x="1751967" y="1917538"/>
                </a:lnTo>
                <a:lnTo>
                  <a:pt x="1755832" y="1911743"/>
                </a:lnTo>
                <a:lnTo>
                  <a:pt x="1759888" y="1905258"/>
                </a:lnTo>
                <a:lnTo>
                  <a:pt x="1764240" y="1898029"/>
                </a:lnTo>
                <a:lnTo>
                  <a:pt x="1761775" y="1849991"/>
                </a:lnTo>
                <a:close/>
              </a:path>
              <a:path w="2180179" h="6122813">
                <a:moveTo>
                  <a:pt x="1749108" y="1865743"/>
                </a:moveTo>
                <a:lnTo>
                  <a:pt x="1735342" y="1883395"/>
                </a:lnTo>
                <a:lnTo>
                  <a:pt x="1736306" y="1934861"/>
                </a:lnTo>
                <a:lnTo>
                  <a:pt x="1740461" y="1931304"/>
                </a:lnTo>
                <a:lnTo>
                  <a:pt x="1744386" y="1927267"/>
                </a:lnTo>
                <a:lnTo>
                  <a:pt x="1748186" y="1922695"/>
                </a:lnTo>
                <a:lnTo>
                  <a:pt x="1751967" y="1917538"/>
                </a:lnTo>
                <a:lnTo>
                  <a:pt x="1749108" y="1865743"/>
                </a:lnTo>
                <a:close/>
              </a:path>
              <a:path w="2180179" h="6122813">
                <a:moveTo>
                  <a:pt x="1736306" y="1934861"/>
                </a:moveTo>
                <a:lnTo>
                  <a:pt x="1735342" y="1883395"/>
                </a:lnTo>
                <a:lnTo>
                  <a:pt x="1720431" y="1903111"/>
                </a:lnTo>
                <a:lnTo>
                  <a:pt x="1719882" y="1904822"/>
                </a:lnTo>
                <a:lnTo>
                  <a:pt x="1718636" y="1908453"/>
                </a:lnTo>
                <a:lnTo>
                  <a:pt x="1717178" y="1955824"/>
                </a:lnTo>
                <a:lnTo>
                  <a:pt x="1736306" y="1934861"/>
                </a:lnTo>
                <a:close/>
              </a:path>
              <a:path w="2180179" h="6122813">
                <a:moveTo>
                  <a:pt x="1717178" y="1955824"/>
                </a:moveTo>
                <a:lnTo>
                  <a:pt x="1718636" y="1908453"/>
                </a:lnTo>
                <a:lnTo>
                  <a:pt x="1716577" y="1912830"/>
                </a:lnTo>
                <a:lnTo>
                  <a:pt x="1712991" y="1918447"/>
                </a:lnTo>
                <a:lnTo>
                  <a:pt x="1707164" y="1925801"/>
                </a:lnTo>
                <a:lnTo>
                  <a:pt x="1701750" y="1972602"/>
                </a:lnTo>
                <a:lnTo>
                  <a:pt x="1717178" y="1955824"/>
                </a:lnTo>
                <a:close/>
              </a:path>
              <a:path w="2180179" h="6122813">
                <a:moveTo>
                  <a:pt x="1672474" y="2002744"/>
                </a:moveTo>
                <a:lnTo>
                  <a:pt x="1679918" y="1995569"/>
                </a:lnTo>
                <a:lnTo>
                  <a:pt x="1689503" y="1985686"/>
                </a:lnTo>
                <a:lnTo>
                  <a:pt x="1701750" y="1972602"/>
                </a:lnTo>
                <a:lnTo>
                  <a:pt x="1707164" y="1925801"/>
                </a:lnTo>
                <a:lnTo>
                  <a:pt x="1698380" y="1935387"/>
                </a:lnTo>
                <a:lnTo>
                  <a:pt x="1685927" y="1947700"/>
                </a:lnTo>
                <a:lnTo>
                  <a:pt x="1672474" y="2002744"/>
                </a:lnTo>
                <a:close/>
              </a:path>
              <a:path w="2180179" h="6122813">
                <a:moveTo>
                  <a:pt x="1669089" y="1963234"/>
                </a:moveTo>
                <a:lnTo>
                  <a:pt x="1647152" y="1982486"/>
                </a:lnTo>
                <a:lnTo>
                  <a:pt x="1653629" y="2014236"/>
                </a:lnTo>
                <a:lnTo>
                  <a:pt x="1657802" y="2012944"/>
                </a:lnTo>
                <a:lnTo>
                  <a:pt x="1661936" y="2010939"/>
                </a:lnTo>
                <a:lnTo>
                  <a:pt x="1666654" y="2007703"/>
                </a:lnTo>
                <a:lnTo>
                  <a:pt x="1672474" y="2002744"/>
                </a:lnTo>
                <a:lnTo>
                  <a:pt x="1685927" y="1947700"/>
                </a:lnTo>
                <a:lnTo>
                  <a:pt x="1669089" y="1963234"/>
                </a:lnTo>
                <a:close/>
              </a:path>
              <a:path w="2180179" h="6122813">
                <a:moveTo>
                  <a:pt x="1653629" y="2014236"/>
                </a:moveTo>
                <a:lnTo>
                  <a:pt x="1647152" y="1982486"/>
                </a:lnTo>
                <a:lnTo>
                  <a:pt x="1646211" y="1984993"/>
                </a:lnTo>
                <a:lnTo>
                  <a:pt x="1644081" y="1989202"/>
                </a:lnTo>
                <a:lnTo>
                  <a:pt x="1641211" y="1993380"/>
                </a:lnTo>
                <a:lnTo>
                  <a:pt x="1637437" y="1997814"/>
                </a:lnTo>
                <a:lnTo>
                  <a:pt x="1632597" y="2002793"/>
                </a:lnTo>
                <a:lnTo>
                  <a:pt x="1630442" y="2034026"/>
                </a:lnTo>
                <a:lnTo>
                  <a:pt x="1653629" y="2014236"/>
                </a:lnTo>
                <a:close/>
              </a:path>
              <a:path w="2180179" h="6122813">
                <a:moveTo>
                  <a:pt x="1632597" y="2002793"/>
                </a:moveTo>
                <a:lnTo>
                  <a:pt x="1626525" y="2008604"/>
                </a:lnTo>
                <a:lnTo>
                  <a:pt x="1619058" y="2015536"/>
                </a:lnTo>
                <a:lnTo>
                  <a:pt x="1610031" y="2023876"/>
                </a:lnTo>
                <a:lnTo>
                  <a:pt x="1599282" y="2033913"/>
                </a:lnTo>
                <a:lnTo>
                  <a:pt x="1610577" y="2051603"/>
                </a:lnTo>
                <a:lnTo>
                  <a:pt x="1630442" y="2034026"/>
                </a:lnTo>
                <a:lnTo>
                  <a:pt x="1632597" y="2002793"/>
                </a:lnTo>
                <a:close/>
              </a:path>
              <a:path w="2180179" h="6122813">
                <a:moveTo>
                  <a:pt x="1558640" y="2102240"/>
                </a:moveTo>
                <a:lnTo>
                  <a:pt x="1568066" y="2092284"/>
                </a:lnTo>
                <a:lnTo>
                  <a:pt x="1579674" y="2080608"/>
                </a:lnTo>
                <a:lnTo>
                  <a:pt x="1593750" y="2067089"/>
                </a:lnTo>
                <a:lnTo>
                  <a:pt x="1610577" y="2051603"/>
                </a:lnTo>
                <a:lnTo>
                  <a:pt x="1599282" y="2033913"/>
                </a:lnTo>
                <a:lnTo>
                  <a:pt x="1586645" y="2045935"/>
                </a:lnTo>
                <a:lnTo>
                  <a:pt x="1571958" y="2060229"/>
                </a:lnTo>
                <a:lnTo>
                  <a:pt x="1558640" y="2102240"/>
                </a:lnTo>
                <a:close/>
              </a:path>
              <a:path w="2180179" h="6122813">
                <a:moveTo>
                  <a:pt x="1555055" y="2077083"/>
                </a:moveTo>
                <a:lnTo>
                  <a:pt x="1535773" y="2096786"/>
                </a:lnTo>
                <a:lnTo>
                  <a:pt x="1537067" y="2127337"/>
                </a:lnTo>
                <a:lnTo>
                  <a:pt x="1540610" y="2123025"/>
                </a:lnTo>
                <a:lnTo>
                  <a:pt x="1545197" y="2117487"/>
                </a:lnTo>
                <a:lnTo>
                  <a:pt x="1551112" y="2110600"/>
                </a:lnTo>
                <a:lnTo>
                  <a:pt x="1558640" y="2102240"/>
                </a:lnTo>
                <a:lnTo>
                  <a:pt x="1571958" y="2060229"/>
                </a:lnTo>
                <a:lnTo>
                  <a:pt x="1555055" y="2077083"/>
                </a:lnTo>
                <a:close/>
              </a:path>
              <a:path w="2180179" h="6122813">
                <a:moveTo>
                  <a:pt x="1537067" y="2127337"/>
                </a:moveTo>
                <a:lnTo>
                  <a:pt x="1535773" y="2096786"/>
                </a:lnTo>
                <a:lnTo>
                  <a:pt x="1532805" y="2099511"/>
                </a:lnTo>
                <a:lnTo>
                  <a:pt x="1528876" y="2102640"/>
                </a:lnTo>
                <a:lnTo>
                  <a:pt x="1524239" y="2106053"/>
                </a:lnTo>
                <a:lnTo>
                  <a:pt x="1518734" y="2110046"/>
                </a:lnTo>
                <a:lnTo>
                  <a:pt x="1526248" y="2134886"/>
                </a:lnTo>
                <a:lnTo>
                  <a:pt x="1529849" y="2134155"/>
                </a:lnTo>
                <a:lnTo>
                  <a:pt x="1534282" y="2130547"/>
                </a:lnTo>
                <a:lnTo>
                  <a:pt x="1537067" y="2127337"/>
                </a:lnTo>
                <a:close/>
              </a:path>
              <a:path w="2180179" h="6122813">
                <a:moveTo>
                  <a:pt x="1512203" y="2114914"/>
                </a:moveTo>
                <a:lnTo>
                  <a:pt x="1504487" y="2120955"/>
                </a:lnTo>
                <a:lnTo>
                  <a:pt x="1507375" y="2155697"/>
                </a:lnTo>
                <a:lnTo>
                  <a:pt x="1526248" y="2134886"/>
                </a:lnTo>
                <a:lnTo>
                  <a:pt x="1518734" y="2110046"/>
                </a:lnTo>
                <a:lnTo>
                  <a:pt x="1512203" y="2114914"/>
                </a:lnTo>
                <a:close/>
              </a:path>
              <a:path w="2180179" h="6122813">
                <a:moveTo>
                  <a:pt x="1444872" y="2223408"/>
                </a:moveTo>
                <a:lnTo>
                  <a:pt x="1453805" y="2214007"/>
                </a:lnTo>
                <a:lnTo>
                  <a:pt x="1464318" y="2202747"/>
                </a:lnTo>
                <a:lnTo>
                  <a:pt x="1476614" y="2189416"/>
                </a:lnTo>
                <a:lnTo>
                  <a:pt x="1490898" y="2173803"/>
                </a:lnTo>
                <a:lnTo>
                  <a:pt x="1507375" y="2155697"/>
                </a:lnTo>
                <a:lnTo>
                  <a:pt x="1504487" y="2120955"/>
                </a:lnTo>
                <a:lnTo>
                  <a:pt x="1495426" y="2128463"/>
                </a:lnTo>
                <a:lnTo>
                  <a:pt x="1484863" y="2137735"/>
                </a:lnTo>
                <a:lnTo>
                  <a:pt x="1472636" y="2149067"/>
                </a:lnTo>
                <a:lnTo>
                  <a:pt x="1458589" y="2162756"/>
                </a:lnTo>
                <a:lnTo>
                  <a:pt x="1444872" y="2223408"/>
                </a:lnTo>
                <a:close/>
              </a:path>
              <a:path w="2180179" h="6122813">
                <a:moveTo>
                  <a:pt x="1442561" y="2179097"/>
                </a:moveTo>
                <a:lnTo>
                  <a:pt x="1424394" y="2198386"/>
                </a:lnTo>
                <a:lnTo>
                  <a:pt x="1425506" y="2242573"/>
                </a:lnTo>
                <a:lnTo>
                  <a:pt x="1430927" y="2237480"/>
                </a:lnTo>
                <a:lnTo>
                  <a:pt x="1437314" y="2231162"/>
                </a:lnTo>
                <a:lnTo>
                  <a:pt x="1444872" y="2223408"/>
                </a:lnTo>
                <a:lnTo>
                  <a:pt x="1458589" y="2162756"/>
                </a:lnTo>
                <a:lnTo>
                  <a:pt x="1442561" y="2179097"/>
                </a:lnTo>
                <a:close/>
              </a:path>
              <a:path w="2180179" h="6122813">
                <a:moveTo>
                  <a:pt x="1408392" y="2255536"/>
                </a:moveTo>
                <a:lnTo>
                  <a:pt x="1413000" y="2252619"/>
                </a:lnTo>
                <a:lnTo>
                  <a:pt x="1416747" y="2249931"/>
                </a:lnTo>
                <a:lnTo>
                  <a:pt x="1420848" y="2246653"/>
                </a:lnTo>
                <a:lnTo>
                  <a:pt x="1425506" y="2242573"/>
                </a:lnTo>
                <a:lnTo>
                  <a:pt x="1424394" y="2198386"/>
                </a:lnTo>
                <a:lnTo>
                  <a:pt x="1419716" y="2203080"/>
                </a:lnTo>
                <a:lnTo>
                  <a:pt x="1415908" y="2207149"/>
                </a:lnTo>
                <a:lnTo>
                  <a:pt x="1411223" y="2212484"/>
                </a:lnTo>
                <a:lnTo>
                  <a:pt x="1408392" y="2255536"/>
                </a:lnTo>
                <a:close/>
              </a:path>
              <a:path w="2180179" h="6122813">
                <a:moveTo>
                  <a:pt x="1411223" y="2212484"/>
                </a:moveTo>
                <a:lnTo>
                  <a:pt x="1405169" y="2219738"/>
                </a:lnTo>
                <a:lnTo>
                  <a:pt x="1397256" y="2229560"/>
                </a:lnTo>
                <a:lnTo>
                  <a:pt x="1386995" y="2242600"/>
                </a:lnTo>
                <a:lnTo>
                  <a:pt x="1373895" y="2259509"/>
                </a:lnTo>
                <a:lnTo>
                  <a:pt x="1389187" y="2279353"/>
                </a:lnTo>
                <a:lnTo>
                  <a:pt x="1408392" y="2255536"/>
                </a:lnTo>
                <a:lnTo>
                  <a:pt x="1411223" y="2212484"/>
                </a:lnTo>
                <a:close/>
              </a:path>
              <a:path w="2180179" h="6122813">
                <a:moveTo>
                  <a:pt x="1389187" y="2279353"/>
                </a:moveTo>
                <a:lnTo>
                  <a:pt x="1373895" y="2259509"/>
                </a:lnTo>
                <a:lnTo>
                  <a:pt x="1357465" y="2280936"/>
                </a:lnTo>
                <a:lnTo>
                  <a:pt x="1355784" y="2282179"/>
                </a:lnTo>
                <a:lnTo>
                  <a:pt x="1352837" y="2283537"/>
                </a:lnTo>
                <a:lnTo>
                  <a:pt x="1356436" y="2319171"/>
                </a:lnTo>
                <a:lnTo>
                  <a:pt x="1371908" y="2300508"/>
                </a:lnTo>
                <a:lnTo>
                  <a:pt x="1389187" y="2279353"/>
                </a:lnTo>
                <a:close/>
              </a:path>
              <a:path w="2180179" h="6122813">
                <a:moveTo>
                  <a:pt x="1294784" y="2388370"/>
                </a:moveTo>
                <a:lnTo>
                  <a:pt x="1301950" y="2381078"/>
                </a:lnTo>
                <a:lnTo>
                  <a:pt x="1310200" y="2372316"/>
                </a:lnTo>
                <a:lnTo>
                  <a:pt x="1319652" y="2361915"/>
                </a:lnTo>
                <a:lnTo>
                  <a:pt x="1330429" y="2349705"/>
                </a:lnTo>
                <a:lnTo>
                  <a:pt x="1342650" y="2335513"/>
                </a:lnTo>
                <a:lnTo>
                  <a:pt x="1356436" y="2319171"/>
                </a:lnTo>
                <a:lnTo>
                  <a:pt x="1352837" y="2283537"/>
                </a:lnTo>
                <a:lnTo>
                  <a:pt x="1348827" y="2285138"/>
                </a:lnTo>
                <a:lnTo>
                  <a:pt x="1343615" y="2287484"/>
                </a:lnTo>
                <a:lnTo>
                  <a:pt x="1337065" y="2291072"/>
                </a:lnTo>
                <a:lnTo>
                  <a:pt x="1329039" y="2296403"/>
                </a:lnTo>
                <a:lnTo>
                  <a:pt x="1319399" y="2303975"/>
                </a:lnTo>
                <a:lnTo>
                  <a:pt x="1308009" y="2314288"/>
                </a:lnTo>
                <a:lnTo>
                  <a:pt x="1294784" y="2388370"/>
                </a:lnTo>
                <a:close/>
              </a:path>
              <a:path w="2180179" h="6122813">
                <a:moveTo>
                  <a:pt x="1294731" y="2327840"/>
                </a:moveTo>
                <a:lnTo>
                  <a:pt x="1279427" y="2345132"/>
                </a:lnTo>
                <a:lnTo>
                  <a:pt x="1283219" y="2399230"/>
                </a:lnTo>
                <a:lnTo>
                  <a:pt x="1288581" y="2394364"/>
                </a:lnTo>
                <a:lnTo>
                  <a:pt x="1294784" y="2388370"/>
                </a:lnTo>
                <a:lnTo>
                  <a:pt x="1308009" y="2314288"/>
                </a:lnTo>
                <a:lnTo>
                  <a:pt x="1294731" y="2327840"/>
                </a:lnTo>
                <a:close/>
              </a:path>
              <a:path w="2180179" h="6122813">
                <a:moveTo>
                  <a:pt x="1279427" y="2345132"/>
                </a:moveTo>
                <a:lnTo>
                  <a:pt x="1261961" y="2366661"/>
                </a:lnTo>
                <a:lnTo>
                  <a:pt x="1264819" y="2412601"/>
                </a:lnTo>
                <a:lnTo>
                  <a:pt x="1267780" y="2410819"/>
                </a:lnTo>
                <a:lnTo>
                  <a:pt x="1270979" y="2408762"/>
                </a:lnTo>
                <a:lnTo>
                  <a:pt x="1274539" y="2406258"/>
                </a:lnTo>
                <a:lnTo>
                  <a:pt x="1278578" y="2403138"/>
                </a:lnTo>
                <a:lnTo>
                  <a:pt x="1283219" y="2399230"/>
                </a:lnTo>
                <a:lnTo>
                  <a:pt x="1279427" y="2345132"/>
                </a:lnTo>
                <a:close/>
              </a:path>
              <a:path w="2180179" h="6122813">
                <a:moveTo>
                  <a:pt x="1261961" y="2414286"/>
                </a:moveTo>
                <a:lnTo>
                  <a:pt x="1264819" y="2412601"/>
                </a:lnTo>
                <a:lnTo>
                  <a:pt x="1261961" y="2366661"/>
                </a:lnTo>
                <a:lnTo>
                  <a:pt x="1261215" y="2371167"/>
                </a:lnTo>
                <a:lnTo>
                  <a:pt x="1259903" y="2375272"/>
                </a:lnTo>
                <a:lnTo>
                  <a:pt x="1257984" y="2379149"/>
                </a:lnTo>
                <a:lnTo>
                  <a:pt x="1255418" y="2382968"/>
                </a:lnTo>
                <a:lnTo>
                  <a:pt x="1252164" y="2386902"/>
                </a:lnTo>
                <a:lnTo>
                  <a:pt x="1248182" y="2391121"/>
                </a:lnTo>
                <a:lnTo>
                  <a:pt x="1243431" y="2395798"/>
                </a:lnTo>
                <a:lnTo>
                  <a:pt x="1243104" y="2437953"/>
                </a:lnTo>
                <a:lnTo>
                  <a:pt x="1261961" y="2414286"/>
                </a:lnTo>
                <a:close/>
              </a:path>
              <a:path w="2180179" h="6122813">
                <a:moveTo>
                  <a:pt x="1243431" y="2395798"/>
                </a:moveTo>
                <a:lnTo>
                  <a:pt x="1237872" y="2401104"/>
                </a:lnTo>
                <a:lnTo>
                  <a:pt x="1231462" y="2407209"/>
                </a:lnTo>
                <a:lnTo>
                  <a:pt x="1224163" y="2414286"/>
                </a:lnTo>
                <a:lnTo>
                  <a:pt x="1215932" y="2422506"/>
                </a:lnTo>
                <a:lnTo>
                  <a:pt x="1226363" y="2459255"/>
                </a:lnTo>
                <a:lnTo>
                  <a:pt x="1243104" y="2437953"/>
                </a:lnTo>
                <a:lnTo>
                  <a:pt x="1243431" y="2395798"/>
                </a:lnTo>
                <a:close/>
              </a:path>
              <a:path w="2180179" h="6122813">
                <a:moveTo>
                  <a:pt x="1162605" y="2545353"/>
                </a:moveTo>
                <a:lnTo>
                  <a:pt x="1169556" y="2535260"/>
                </a:lnTo>
                <a:lnTo>
                  <a:pt x="1177792" y="2523654"/>
                </a:lnTo>
                <a:lnTo>
                  <a:pt x="1187453" y="2510392"/>
                </a:lnTo>
                <a:lnTo>
                  <a:pt x="1198676" y="2495333"/>
                </a:lnTo>
                <a:lnTo>
                  <a:pt x="1211600" y="2478334"/>
                </a:lnTo>
                <a:lnTo>
                  <a:pt x="1226363" y="2459255"/>
                </a:lnTo>
                <a:lnTo>
                  <a:pt x="1215932" y="2422506"/>
                </a:lnTo>
                <a:lnTo>
                  <a:pt x="1206731" y="2432041"/>
                </a:lnTo>
                <a:lnTo>
                  <a:pt x="1196518" y="2443061"/>
                </a:lnTo>
                <a:lnTo>
                  <a:pt x="1185254" y="2455739"/>
                </a:lnTo>
                <a:lnTo>
                  <a:pt x="1172896" y="2470246"/>
                </a:lnTo>
                <a:lnTo>
                  <a:pt x="1162605" y="2545353"/>
                </a:lnTo>
                <a:close/>
              </a:path>
              <a:path w="2180179" h="6122813">
                <a:moveTo>
                  <a:pt x="1159406" y="2486752"/>
                </a:moveTo>
                <a:lnTo>
                  <a:pt x="1144742" y="2505431"/>
                </a:lnTo>
                <a:lnTo>
                  <a:pt x="1144891" y="2573426"/>
                </a:lnTo>
                <a:lnTo>
                  <a:pt x="1148083" y="2567969"/>
                </a:lnTo>
                <a:lnTo>
                  <a:pt x="1152007" y="2561566"/>
                </a:lnTo>
                <a:lnTo>
                  <a:pt x="1156802" y="2554074"/>
                </a:lnTo>
                <a:lnTo>
                  <a:pt x="1162605" y="2545353"/>
                </a:lnTo>
                <a:lnTo>
                  <a:pt x="1172896" y="2470246"/>
                </a:lnTo>
                <a:lnTo>
                  <a:pt x="1159406" y="2486752"/>
                </a:lnTo>
                <a:close/>
              </a:path>
              <a:path w="2180179" h="6122813">
                <a:moveTo>
                  <a:pt x="1144742" y="2505431"/>
                </a:moveTo>
                <a:lnTo>
                  <a:pt x="1128864" y="2526453"/>
                </a:lnTo>
                <a:lnTo>
                  <a:pt x="1134707" y="2592086"/>
                </a:lnTo>
                <a:lnTo>
                  <a:pt x="1135063" y="2591486"/>
                </a:lnTo>
                <a:lnTo>
                  <a:pt x="1136672" y="2588632"/>
                </a:lnTo>
                <a:lnTo>
                  <a:pt x="1138321" y="2585540"/>
                </a:lnTo>
                <a:lnTo>
                  <a:pt x="1140148" y="2582070"/>
                </a:lnTo>
                <a:lnTo>
                  <a:pt x="1142292" y="2578079"/>
                </a:lnTo>
                <a:lnTo>
                  <a:pt x="1144891" y="2573426"/>
                </a:lnTo>
                <a:lnTo>
                  <a:pt x="1144742" y="2505431"/>
                </a:lnTo>
                <a:close/>
              </a:path>
              <a:path w="2180179" h="6122813">
                <a:moveTo>
                  <a:pt x="1094487" y="2649358"/>
                </a:moveTo>
                <a:lnTo>
                  <a:pt x="1104367" y="2634582"/>
                </a:lnTo>
                <a:lnTo>
                  <a:pt x="1117559" y="2615652"/>
                </a:lnTo>
                <a:lnTo>
                  <a:pt x="1134707" y="2592086"/>
                </a:lnTo>
                <a:lnTo>
                  <a:pt x="1128864" y="2526453"/>
                </a:lnTo>
                <a:lnTo>
                  <a:pt x="1111732" y="2549989"/>
                </a:lnTo>
                <a:lnTo>
                  <a:pt x="1094487" y="2649358"/>
                </a:lnTo>
                <a:close/>
              </a:path>
              <a:path w="2180179" h="6122813">
                <a:moveTo>
                  <a:pt x="1094487" y="2649358"/>
                </a:moveTo>
                <a:lnTo>
                  <a:pt x="1111732" y="2549989"/>
                </a:lnTo>
                <a:lnTo>
                  <a:pt x="1093305" y="2576211"/>
                </a:lnTo>
                <a:lnTo>
                  <a:pt x="1092122" y="2583660"/>
                </a:lnTo>
                <a:lnTo>
                  <a:pt x="1090193" y="2590902"/>
                </a:lnTo>
                <a:lnTo>
                  <a:pt x="1087427" y="2598170"/>
                </a:lnTo>
                <a:lnTo>
                  <a:pt x="1087278" y="2660459"/>
                </a:lnTo>
                <a:lnTo>
                  <a:pt x="1094487" y="2649358"/>
                </a:lnTo>
                <a:close/>
              </a:path>
              <a:path w="2180179" h="6122813">
                <a:moveTo>
                  <a:pt x="1075246" y="2676512"/>
                </a:moveTo>
                <a:lnTo>
                  <a:pt x="1078300" y="2673556"/>
                </a:lnTo>
                <a:lnTo>
                  <a:pt x="1082097" y="2668365"/>
                </a:lnTo>
                <a:lnTo>
                  <a:pt x="1087278" y="2660459"/>
                </a:lnTo>
                <a:lnTo>
                  <a:pt x="1087427" y="2598170"/>
                </a:lnTo>
                <a:lnTo>
                  <a:pt x="1083724" y="2605793"/>
                </a:lnTo>
                <a:lnTo>
                  <a:pt x="1078986" y="2614103"/>
                </a:lnTo>
                <a:lnTo>
                  <a:pt x="1075246" y="2676512"/>
                </a:lnTo>
                <a:close/>
              </a:path>
              <a:path w="2180179" h="6122813">
                <a:moveTo>
                  <a:pt x="1073112" y="2623428"/>
                </a:moveTo>
                <a:lnTo>
                  <a:pt x="1066002" y="2634100"/>
                </a:lnTo>
                <a:lnTo>
                  <a:pt x="1070953" y="2677811"/>
                </a:lnTo>
                <a:lnTo>
                  <a:pt x="1072292" y="2677714"/>
                </a:lnTo>
                <a:lnTo>
                  <a:pt x="1075246" y="2676512"/>
                </a:lnTo>
                <a:lnTo>
                  <a:pt x="1078986" y="2614103"/>
                </a:lnTo>
                <a:lnTo>
                  <a:pt x="1073112" y="2623428"/>
                </a:lnTo>
                <a:close/>
              </a:path>
              <a:path w="2180179" h="6122813">
                <a:moveTo>
                  <a:pt x="1023201" y="2696861"/>
                </a:moveTo>
                <a:lnTo>
                  <a:pt x="1024963" y="2741596"/>
                </a:lnTo>
                <a:lnTo>
                  <a:pt x="1037691" y="2723166"/>
                </a:lnTo>
                <a:lnTo>
                  <a:pt x="1052933" y="2701965"/>
                </a:lnTo>
                <a:lnTo>
                  <a:pt x="1070953" y="2677811"/>
                </a:lnTo>
                <a:lnTo>
                  <a:pt x="1066002" y="2634100"/>
                </a:lnTo>
                <a:lnTo>
                  <a:pt x="1057555" y="2646449"/>
                </a:lnTo>
                <a:lnTo>
                  <a:pt x="1047673" y="2660806"/>
                </a:lnTo>
                <a:lnTo>
                  <a:pt x="1036255" y="2677499"/>
                </a:lnTo>
                <a:lnTo>
                  <a:pt x="1023201" y="2696861"/>
                </a:lnTo>
                <a:close/>
              </a:path>
              <a:path w="2180179" h="6122813">
                <a:moveTo>
                  <a:pt x="1023201" y="2696861"/>
                </a:moveTo>
                <a:lnTo>
                  <a:pt x="1019318" y="2698368"/>
                </a:lnTo>
                <a:lnTo>
                  <a:pt x="1014513" y="2702316"/>
                </a:lnTo>
                <a:lnTo>
                  <a:pt x="1011663" y="2705631"/>
                </a:lnTo>
                <a:lnTo>
                  <a:pt x="1008304" y="2710103"/>
                </a:lnTo>
                <a:lnTo>
                  <a:pt x="1014482" y="2757441"/>
                </a:lnTo>
                <a:lnTo>
                  <a:pt x="1024963" y="2741596"/>
                </a:lnTo>
                <a:lnTo>
                  <a:pt x="1023201" y="2696861"/>
                </a:lnTo>
                <a:close/>
              </a:path>
              <a:path w="2180179" h="6122813">
                <a:moveTo>
                  <a:pt x="1005980" y="2770886"/>
                </a:moveTo>
                <a:lnTo>
                  <a:pt x="1014482" y="2757441"/>
                </a:lnTo>
                <a:lnTo>
                  <a:pt x="1008304" y="2710103"/>
                </a:lnTo>
                <a:lnTo>
                  <a:pt x="1004276" y="2715931"/>
                </a:lnTo>
                <a:lnTo>
                  <a:pt x="999422" y="2723311"/>
                </a:lnTo>
                <a:lnTo>
                  <a:pt x="999193" y="2782115"/>
                </a:lnTo>
                <a:lnTo>
                  <a:pt x="1005980" y="2770886"/>
                </a:lnTo>
                <a:close/>
              </a:path>
              <a:path w="2180179" h="6122813">
                <a:moveTo>
                  <a:pt x="983856" y="2808561"/>
                </a:moveTo>
                <a:lnTo>
                  <a:pt x="986451" y="2804351"/>
                </a:lnTo>
                <a:lnTo>
                  <a:pt x="989694" y="2798663"/>
                </a:lnTo>
                <a:lnTo>
                  <a:pt x="993853" y="2791312"/>
                </a:lnTo>
                <a:lnTo>
                  <a:pt x="999193" y="2782115"/>
                </a:lnTo>
                <a:lnTo>
                  <a:pt x="999422" y="2723311"/>
                </a:lnTo>
                <a:lnTo>
                  <a:pt x="993584" y="2732442"/>
                </a:lnTo>
                <a:lnTo>
                  <a:pt x="986601" y="2743520"/>
                </a:lnTo>
                <a:lnTo>
                  <a:pt x="983856" y="2808561"/>
                </a:lnTo>
                <a:close/>
              </a:path>
              <a:path w="2180179" h="6122813">
                <a:moveTo>
                  <a:pt x="975449" y="2814336"/>
                </a:moveTo>
                <a:lnTo>
                  <a:pt x="977300" y="2814169"/>
                </a:lnTo>
                <a:lnTo>
                  <a:pt x="981643" y="2811477"/>
                </a:lnTo>
                <a:lnTo>
                  <a:pt x="983856" y="2808561"/>
                </a:lnTo>
                <a:lnTo>
                  <a:pt x="986601" y="2743520"/>
                </a:lnTo>
                <a:lnTo>
                  <a:pt x="978317" y="2756744"/>
                </a:lnTo>
                <a:lnTo>
                  <a:pt x="975449" y="2814336"/>
                </a:lnTo>
                <a:close/>
              </a:path>
              <a:path w="2180179" h="6122813">
                <a:moveTo>
                  <a:pt x="934066" y="2895662"/>
                </a:moveTo>
                <a:lnTo>
                  <a:pt x="942539" y="2880243"/>
                </a:lnTo>
                <a:lnTo>
                  <a:pt x="952194" y="2861773"/>
                </a:lnTo>
                <a:lnTo>
                  <a:pt x="963131" y="2839916"/>
                </a:lnTo>
                <a:lnTo>
                  <a:pt x="975449" y="2814336"/>
                </a:lnTo>
                <a:lnTo>
                  <a:pt x="978317" y="2756744"/>
                </a:lnTo>
                <a:lnTo>
                  <a:pt x="968573" y="2772311"/>
                </a:lnTo>
                <a:lnTo>
                  <a:pt x="957210" y="2790418"/>
                </a:lnTo>
                <a:lnTo>
                  <a:pt x="944069" y="2811264"/>
                </a:lnTo>
                <a:lnTo>
                  <a:pt x="934066" y="2895662"/>
                </a:lnTo>
                <a:close/>
              </a:path>
              <a:path w="2180179" h="6122813">
                <a:moveTo>
                  <a:pt x="928993" y="2835046"/>
                </a:moveTo>
                <a:lnTo>
                  <a:pt x="911822" y="2861961"/>
                </a:lnTo>
                <a:lnTo>
                  <a:pt x="914743" y="2926974"/>
                </a:lnTo>
                <a:lnTo>
                  <a:pt x="920268" y="2918691"/>
                </a:lnTo>
                <a:lnTo>
                  <a:pt x="926675" y="2908366"/>
                </a:lnTo>
                <a:lnTo>
                  <a:pt x="934066" y="2895662"/>
                </a:lnTo>
                <a:lnTo>
                  <a:pt x="944069" y="2811264"/>
                </a:lnTo>
                <a:lnTo>
                  <a:pt x="928993" y="2835046"/>
                </a:lnTo>
                <a:close/>
              </a:path>
              <a:path w="2180179" h="6122813">
                <a:moveTo>
                  <a:pt x="899484" y="2946397"/>
                </a:moveTo>
                <a:lnTo>
                  <a:pt x="902472" y="2942925"/>
                </a:lnTo>
                <a:lnTo>
                  <a:pt x="905945" y="2938755"/>
                </a:lnTo>
                <a:lnTo>
                  <a:pt x="910002" y="2933550"/>
                </a:lnTo>
                <a:lnTo>
                  <a:pt x="914743" y="2926974"/>
                </a:lnTo>
                <a:lnTo>
                  <a:pt x="911822" y="2861961"/>
                </a:lnTo>
                <a:lnTo>
                  <a:pt x="907927" y="2864653"/>
                </a:lnTo>
                <a:lnTo>
                  <a:pt x="903081" y="2869756"/>
                </a:lnTo>
                <a:lnTo>
                  <a:pt x="899484" y="2946397"/>
                </a:lnTo>
                <a:close/>
              </a:path>
              <a:path w="2180179" h="6122813">
                <a:moveTo>
                  <a:pt x="898987" y="2876119"/>
                </a:moveTo>
                <a:lnTo>
                  <a:pt x="895188" y="2883695"/>
                </a:lnTo>
                <a:lnTo>
                  <a:pt x="895820" y="2950861"/>
                </a:lnTo>
                <a:lnTo>
                  <a:pt x="896880" y="2949506"/>
                </a:lnTo>
                <a:lnTo>
                  <a:pt x="899484" y="2946397"/>
                </a:lnTo>
                <a:lnTo>
                  <a:pt x="903081" y="2869756"/>
                </a:lnTo>
                <a:lnTo>
                  <a:pt x="898987" y="2876119"/>
                </a:lnTo>
                <a:close/>
              </a:path>
              <a:path w="2180179" h="6122813">
                <a:moveTo>
                  <a:pt x="855046" y="3041656"/>
                </a:moveTo>
                <a:lnTo>
                  <a:pt x="861899" y="3027039"/>
                </a:lnTo>
                <a:lnTo>
                  <a:pt x="869386" y="3010809"/>
                </a:lnTo>
                <a:lnTo>
                  <a:pt x="877524" y="2992807"/>
                </a:lnTo>
                <a:lnTo>
                  <a:pt x="886330" y="2972877"/>
                </a:lnTo>
                <a:lnTo>
                  <a:pt x="895820" y="2950861"/>
                </a:lnTo>
                <a:lnTo>
                  <a:pt x="895188" y="2883695"/>
                </a:lnTo>
                <a:lnTo>
                  <a:pt x="891229" y="2892436"/>
                </a:lnTo>
                <a:lnTo>
                  <a:pt x="886654" y="2902297"/>
                </a:lnTo>
                <a:lnTo>
                  <a:pt x="881007" y="2913229"/>
                </a:lnTo>
                <a:lnTo>
                  <a:pt x="873831" y="2925187"/>
                </a:lnTo>
                <a:lnTo>
                  <a:pt x="864673" y="2938121"/>
                </a:lnTo>
                <a:lnTo>
                  <a:pt x="855046" y="3041656"/>
                </a:lnTo>
                <a:close/>
              </a:path>
              <a:path w="2180179" h="6122813">
                <a:moveTo>
                  <a:pt x="829772" y="3009469"/>
                </a:moveTo>
                <a:lnTo>
                  <a:pt x="824041" y="3019248"/>
                </a:lnTo>
                <a:lnTo>
                  <a:pt x="826283" y="3104278"/>
                </a:lnTo>
                <a:lnTo>
                  <a:pt x="829691" y="3096040"/>
                </a:lnTo>
                <a:lnTo>
                  <a:pt x="833631" y="3087132"/>
                </a:lnTo>
                <a:lnTo>
                  <a:pt x="832206" y="2998486"/>
                </a:lnTo>
                <a:lnTo>
                  <a:pt x="829772" y="3009469"/>
                </a:lnTo>
                <a:close/>
              </a:path>
              <a:path w="2180179" h="6122813">
                <a:moveTo>
                  <a:pt x="823390" y="3112004"/>
                </a:moveTo>
                <a:lnTo>
                  <a:pt x="826283" y="3104278"/>
                </a:lnTo>
                <a:lnTo>
                  <a:pt x="824041" y="3019248"/>
                </a:lnTo>
                <a:lnTo>
                  <a:pt x="822655" y="3030236"/>
                </a:lnTo>
                <a:lnTo>
                  <a:pt x="822016" y="3030861"/>
                </a:lnTo>
                <a:lnTo>
                  <a:pt x="820995" y="3119374"/>
                </a:lnTo>
                <a:lnTo>
                  <a:pt x="823390" y="3112004"/>
                </a:lnTo>
                <a:close/>
              </a:path>
              <a:path w="2180179" h="6122813">
                <a:moveTo>
                  <a:pt x="822016" y="3030861"/>
                </a:moveTo>
                <a:lnTo>
                  <a:pt x="816409" y="3034484"/>
                </a:lnTo>
                <a:lnTo>
                  <a:pt x="816624" y="3140927"/>
                </a:lnTo>
                <a:lnTo>
                  <a:pt x="817629" y="3133678"/>
                </a:lnTo>
                <a:lnTo>
                  <a:pt x="819080" y="3126547"/>
                </a:lnTo>
                <a:lnTo>
                  <a:pt x="820995" y="3119374"/>
                </a:lnTo>
                <a:lnTo>
                  <a:pt x="822016" y="3030861"/>
                </a:lnTo>
                <a:close/>
              </a:path>
              <a:path w="2180179" h="6122813">
                <a:moveTo>
                  <a:pt x="816293" y="3144536"/>
                </a:moveTo>
                <a:lnTo>
                  <a:pt x="816624" y="3140927"/>
                </a:lnTo>
                <a:lnTo>
                  <a:pt x="816409" y="3034484"/>
                </a:lnTo>
                <a:lnTo>
                  <a:pt x="814501" y="3031835"/>
                </a:lnTo>
                <a:lnTo>
                  <a:pt x="807694" y="3172505"/>
                </a:lnTo>
                <a:lnTo>
                  <a:pt x="816293" y="3144536"/>
                </a:lnTo>
                <a:close/>
              </a:path>
              <a:path w="2180179" h="6122813">
                <a:moveTo>
                  <a:pt x="785146" y="4325588"/>
                </a:moveTo>
                <a:lnTo>
                  <a:pt x="785401" y="4319566"/>
                </a:lnTo>
                <a:lnTo>
                  <a:pt x="785356" y="4313677"/>
                </a:lnTo>
                <a:lnTo>
                  <a:pt x="785145" y="4307678"/>
                </a:lnTo>
                <a:lnTo>
                  <a:pt x="784906" y="4301328"/>
                </a:lnTo>
                <a:lnTo>
                  <a:pt x="784774" y="4294382"/>
                </a:lnTo>
                <a:lnTo>
                  <a:pt x="784454" y="4331986"/>
                </a:lnTo>
                <a:lnTo>
                  <a:pt x="785146" y="4325588"/>
                </a:lnTo>
                <a:close/>
              </a:path>
              <a:path w="2180179" h="6122813">
                <a:moveTo>
                  <a:pt x="826220" y="4570035"/>
                </a:moveTo>
                <a:lnTo>
                  <a:pt x="816293" y="4595638"/>
                </a:lnTo>
                <a:lnTo>
                  <a:pt x="816708" y="4837078"/>
                </a:lnTo>
                <a:lnTo>
                  <a:pt x="819997" y="4838422"/>
                </a:lnTo>
                <a:lnTo>
                  <a:pt x="822067" y="4841822"/>
                </a:lnTo>
                <a:lnTo>
                  <a:pt x="827262" y="5009892"/>
                </a:lnTo>
                <a:lnTo>
                  <a:pt x="835345" y="4547957"/>
                </a:lnTo>
                <a:lnTo>
                  <a:pt x="826220" y="4570035"/>
                </a:lnTo>
                <a:close/>
              </a:path>
              <a:path w="2180179" h="6122813">
                <a:moveTo>
                  <a:pt x="816293" y="4836938"/>
                </a:moveTo>
                <a:lnTo>
                  <a:pt x="816708" y="4837078"/>
                </a:lnTo>
                <a:lnTo>
                  <a:pt x="816293" y="4595638"/>
                </a:lnTo>
                <a:lnTo>
                  <a:pt x="816099" y="4595326"/>
                </a:lnTo>
                <a:lnTo>
                  <a:pt x="815134" y="4592591"/>
                </a:lnTo>
                <a:lnTo>
                  <a:pt x="814915" y="4588896"/>
                </a:lnTo>
                <a:lnTo>
                  <a:pt x="810020" y="4267114"/>
                </a:lnTo>
                <a:lnTo>
                  <a:pt x="805362" y="4816233"/>
                </a:lnTo>
                <a:lnTo>
                  <a:pt x="816293" y="4836938"/>
                </a:lnTo>
                <a:close/>
              </a:path>
              <a:path w="2180179" h="6122813">
                <a:moveTo>
                  <a:pt x="814915" y="4588896"/>
                </a:moveTo>
                <a:lnTo>
                  <a:pt x="815417" y="4584072"/>
                </a:lnTo>
                <a:lnTo>
                  <a:pt x="818271" y="4242135"/>
                </a:lnTo>
                <a:lnTo>
                  <a:pt x="814859" y="4253143"/>
                </a:lnTo>
                <a:lnTo>
                  <a:pt x="810020" y="4267114"/>
                </a:lnTo>
                <a:lnTo>
                  <a:pt x="814915" y="4588896"/>
                </a:lnTo>
                <a:close/>
              </a:path>
              <a:path w="2180179" h="6122813">
                <a:moveTo>
                  <a:pt x="803505" y="4284567"/>
                </a:moveTo>
                <a:lnTo>
                  <a:pt x="795066" y="4306019"/>
                </a:lnTo>
                <a:lnTo>
                  <a:pt x="795906" y="4798657"/>
                </a:lnTo>
                <a:lnTo>
                  <a:pt x="805362" y="4816233"/>
                </a:lnTo>
                <a:lnTo>
                  <a:pt x="810020" y="4267114"/>
                </a:lnTo>
                <a:lnTo>
                  <a:pt x="803505" y="4284567"/>
                </a:lnTo>
                <a:close/>
              </a:path>
              <a:path w="2180179" h="6122813">
                <a:moveTo>
                  <a:pt x="872476" y="4776589"/>
                </a:moveTo>
                <a:lnTo>
                  <a:pt x="872479" y="4776295"/>
                </a:lnTo>
                <a:lnTo>
                  <a:pt x="872282" y="4768682"/>
                </a:lnTo>
                <a:lnTo>
                  <a:pt x="871733" y="4758073"/>
                </a:lnTo>
                <a:lnTo>
                  <a:pt x="870737" y="4744093"/>
                </a:lnTo>
                <a:lnTo>
                  <a:pt x="871820" y="4779970"/>
                </a:lnTo>
                <a:lnTo>
                  <a:pt x="872320" y="4777072"/>
                </a:lnTo>
                <a:lnTo>
                  <a:pt x="872476" y="4776589"/>
                </a:lnTo>
                <a:close/>
              </a:path>
              <a:path w="2180179" h="6122813">
                <a:moveTo>
                  <a:pt x="873595" y="5100463"/>
                </a:moveTo>
                <a:lnTo>
                  <a:pt x="871782" y="5099550"/>
                </a:lnTo>
                <a:lnTo>
                  <a:pt x="877559" y="5181381"/>
                </a:lnTo>
                <a:lnTo>
                  <a:pt x="873595" y="4773438"/>
                </a:lnTo>
                <a:lnTo>
                  <a:pt x="873258" y="4774168"/>
                </a:lnTo>
                <a:lnTo>
                  <a:pt x="872476" y="4776589"/>
                </a:lnTo>
                <a:lnTo>
                  <a:pt x="872425" y="4781284"/>
                </a:lnTo>
                <a:lnTo>
                  <a:pt x="872218" y="4784024"/>
                </a:lnTo>
                <a:lnTo>
                  <a:pt x="871820" y="4779970"/>
                </a:lnTo>
                <a:lnTo>
                  <a:pt x="870737" y="4744093"/>
                </a:lnTo>
                <a:lnTo>
                  <a:pt x="869193" y="4726368"/>
                </a:lnTo>
                <a:lnTo>
                  <a:pt x="867003" y="4704524"/>
                </a:lnTo>
                <a:lnTo>
                  <a:pt x="864070" y="4678188"/>
                </a:lnTo>
                <a:lnTo>
                  <a:pt x="863426" y="4674722"/>
                </a:lnTo>
                <a:lnTo>
                  <a:pt x="862601" y="5076160"/>
                </a:lnTo>
                <a:lnTo>
                  <a:pt x="873595" y="5100463"/>
                </a:lnTo>
                <a:close/>
              </a:path>
              <a:path w="2180179" h="6122813">
                <a:moveTo>
                  <a:pt x="862601" y="5076160"/>
                </a:moveTo>
                <a:lnTo>
                  <a:pt x="863426" y="4674722"/>
                </a:lnTo>
                <a:lnTo>
                  <a:pt x="862586" y="4670583"/>
                </a:lnTo>
                <a:lnTo>
                  <a:pt x="861774" y="4666099"/>
                </a:lnTo>
                <a:lnTo>
                  <a:pt x="861110" y="4660974"/>
                </a:lnTo>
                <a:lnTo>
                  <a:pt x="860716" y="4654915"/>
                </a:lnTo>
                <a:lnTo>
                  <a:pt x="857837" y="4499524"/>
                </a:lnTo>
                <a:lnTo>
                  <a:pt x="852464" y="5055289"/>
                </a:lnTo>
                <a:lnTo>
                  <a:pt x="862601" y="5076160"/>
                </a:lnTo>
                <a:close/>
              </a:path>
              <a:path w="2180179" h="6122813">
                <a:moveTo>
                  <a:pt x="860716" y="4647628"/>
                </a:moveTo>
                <a:lnTo>
                  <a:pt x="861229" y="4638817"/>
                </a:lnTo>
                <a:lnTo>
                  <a:pt x="863684" y="4488197"/>
                </a:lnTo>
                <a:lnTo>
                  <a:pt x="857837" y="4499524"/>
                </a:lnTo>
                <a:lnTo>
                  <a:pt x="860716" y="4654915"/>
                </a:lnTo>
                <a:lnTo>
                  <a:pt x="860716" y="4647628"/>
                </a:lnTo>
                <a:close/>
              </a:path>
              <a:path w="2180179" h="6122813">
                <a:moveTo>
                  <a:pt x="827262" y="5009892"/>
                </a:moveTo>
                <a:lnTo>
                  <a:pt x="834787" y="5022494"/>
                </a:lnTo>
                <a:lnTo>
                  <a:pt x="843190" y="5037513"/>
                </a:lnTo>
                <a:lnTo>
                  <a:pt x="852464" y="5055289"/>
                </a:lnTo>
                <a:lnTo>
                  <a:pt x="857837" y="4499524"/>
                </a:lnTo>
                <a:lnTo>
                  <a:pt x="851161" y="4513037"/>
                </a:lnTo>
                <a:lnTo>
                  <a:pt x="843661" y="4529069"/>
                </a:lnTo>
                <a:lnTo>
                  <a:pt x="835345" y="4547957"/>
                </a:lnTo>
                <a:lnTo>
                  <a:pt x="827262" y="5009892"/>
                </a:lnTo>
                <a:close/>
              </a:path>
              <a:path w="2180179" h="6122813">
                <a:moveTo>
                  <a:pt x="806065" y="4976901"/>
                </a:moveTo>
                <a:lnTo>
                  <a:pt x="810015" y="4983213"/>
                </a:lnTo>
                <a:lnTo>
                  <a:pt x="814869" y="4990590"/>
                </a:lnTo>
                <a:lnTo>
                  <a:pt x="820620" y="4999370"/>
                </a:lnTo>
                <a:lnTo>
                  <a:pt x="827262" y="5009892"/>
                </a:lnTo>
                <a:lnTo>
                  <a:pt x="822067" y="4841822"/>
                </a:lnTo>
                <a:lnTo>
                  <a:pt x="818777" y="4843806"/>
                </a:lnTo>
                <a:lnTo>
                  <a:pt x="811223" y="4845933"/>
                </a:lnTo>
                <a:lnTo>
                  <a:pt x="806065" y="4976901"/>
                </a:lnTo>
                <a:close/>
              </a:path>
              <a:path w="2180179" h="6122813">
                <a:moveTo>
                  <a:pt x="811223" y="4845933"/>
                </a:moveTo>
                <a:lnTo>
                  <a:pt x="798371" y="4848167"/>
                </a:lnTo>
                <a:lnTo>
                  <a:pt x="800379" y="4948063"/>
                </a:lnTo>
                <a:lnTo>
                  <a:pt x="800905" y="4966120"/>
                </a:lnTo>
                <a:lnTo>
                  <a:pt x="803026" y="4971316"/>
                </a:lnTo>
                <a:lnTo>
                  <a:pt x="806065" y="4976901"/>
                </a:lnTo>
                <a:lnTo>
                  <a:pt x="811223" y="4845933"/>
                </a:lnTo>
                <a:close/>
              </a:path>
              <a:path w="2180179" h="6122813">
                <a:moveTo>
                  <a:pt x="751503" y="4844604"/>
                </a:moveTo>
                <a:lnTo>
                  <a:pt x="751431" y="4888494"/>
                </a:lnTo>
                <a:lnTo>
                  <a:pt x="774789" y="4916769"/>
                </a:lnTo>
                <a:lnTo>
                  <a:pt x="800379" y="4948063"/>
                </a:lnTo>
                <a:lnTo>
                  <a:pt x="798371" y="4848167"/>
                </a:lnTo>
                <a:lnTo>
                  <a:pt x="779184" y="4850472"/>
                </a:lnTo>
                <a:lnTo>
                  <a:pt x="752627" y="4852813"/>
                </a:lnTo>
                <a:lnTo>
                  <a:pt x="751503" y="4844604"/>
                </a:lnTo>
                <a:close/>
              </a:path>
              <a:path w="2180179" h="6122813">
                <a:moveTo>
                  <a:pt x="751431" y="4888494"/>
                </a:moveTo>
                <a:lnTo>
                  <a:pt x="751503" y="4844604"/>
                </a:lnTo>
                <a:lnTo>
                  <a:pt x="749807" y="4840399"/>
                </a:lnTo>
                <a:lnTo>
                  <a:pt x="747111" y="4835765"/>
                </a:lnTo>
                <a:lnTo>
                  <a:pt x="743231" y="4830404"/>
                </a:lnTo>
                <a:lnTo>
                  <a:pt x="737984" y="4824020"/>
                </a:lnTo>
                <a:lnTo>
                  <a:pt x="731186" y="4816317"/>
                </a:lnTo>
                <a:lnTo>
                  <a:pt x="730198" y="4863067"/>
                </a:lnTo>
                <a:lnTo>
                  <a:pt x="751431" y="4888494"/>
                </a:lnTo>
                <a:close/>
              </a:path>
              <a:path w="2180179" h="6122813">
                <a:moveTo>
                  <a:pt x="652149" y="4772651"/>
                </a:moveTo>
                <a:lnTo>
                  <a:pt x="664368" y="4786410"/>
                </a:lnTo>
                <a:lnTo>
                  <a:pt x="678176" y="4802159"/>
                </a:lnTo>
                <a:lnTo>
                  <a:pt x="693678" y="4820071"/>
                </a:lnTo>
                <a:lnTo>
                  <a:pt x="710983" y="4840316"/>
                </a:lnTo>
                <a:lnTo>
                  <a:pt x="730198" y="4863067"/>
                </a:lnTo>
                <a:lnTo>
                  <a:pt x="731186" y="4816317"/>
                </a:lnTo>
                <a:lnTo>
                  <a:pt x="722654" y="4807000"/>
                </a:lnTo>
                <a:lnTo>
                  <a:pt x="712205" y="4795770"/>
                </a:lnTo>
                <a:lnTo>
                  <a:pt x="699654" y="4782333"/>
                </a:lnTo>
                <a:lnTo>
                  <a:pt x="684819" y="4766392"/>
                </a:lnTo>
                <a:lnTo>
                  <a:pt x="667515" y="4747651"/>
                </a:lnTo>
                <a:lnTo>
                  <a:pt x="652149" y="4772651"/>
                </a:lnTo>
                <a:close/>
              </a:path>
              <a:path w="2180179" h="6122813">
                <a:moveTo>
                  <a:pt x="647560" y="4725813"/>
                </a:moveTo>
                <a:lnTo>
                  <a:pt x="647757" y="4724987"/>
                </a:lnTo>
                <a:lnTo>
                  <a:pt x="647925" y="4716777"/>
                </a:lnTo>
                <a:lnTo>
                  <a:pt x="646468" y="4713382"/>
                </a:lnTo>
                <a:lnTo>
                  <a:pt x="643963" y="4710081"/>
                </a:lnTo>
                <a:lnTo>
                  <a:pt x="652149" y="4772651"/>
                </a:lnTo>
                <a:lnTo>
                  <a:pt x="667515" y="4747651"/>
                </a:lnTo>
                <a:lnTo>
                  <a:pt x="647560" y="4725813"/>
                </a:lnTo>
                <a:close/>
              </a:path>
              <a:path w="2180179" h="6122813">
                <a:moveTo>
                  <a:pt x="641410" y="4760711"/>
                </a:moveTo>
                <a:lnTo>
                  <a:pt x="652149" y="4772651"/>
                </a:lnTo>
                <a:lnTo>
                  <a:pt x="643963" y="4710081"/>
                </a:lnTo>
                <a:lnTo>
                  <a:pt x="640393" y="4706591"/>
                </a:lnTo>
                <a:lnTo>
                  <a:pt x="635742" y="4702628"/>
                </a:lnTo>
                <a:lnTo>
                  <a:pt x="632044" y="4750419"/>
                </a:lnTo>
                <a:lnTo>
                  <a:pt x="641410" y="4760711"/>
                </a:lnTo>
                <a:close/>
              </a:path>
              <a:path w="2180179" h="6122813">
                <a:moveTo>
                  <a:pt x="606161" y="4722302"/>
                </a:moveTo>
                <a:lnTo>
                  <a:pt x="611109" y="4727717"/>
                </a:lnTo>
                <a:lnTo>
                  <a:pt x="617001" y="4734094"/>
                </a:lnTo>
                <a:lnTo>
                  <a:pt x="623944" y="4741604"/>
                </a:lnTo>
                <a:lnTo>
                  <a:pt x="632044" y="4750419"/>
                </a:lnTo>
                <a:lnTo>
                  <a:pt x="635742" y="4702628"/>
                </a:lnTo>
                <a:lnTo>
                  <a:pt x="629992" y="4697907"/>
                </a:lnTo>
                <a:lnTo>
                  <a:pt x="623129" y="4692145"/>
                </a:lnTo>
                <a:lnTo>
                  <a:pt x="615134" y="4685059"/>
                </a:lnTo>
                <a:lnTo>
                  <a:pt x="606161" y="4722302"/>
                </a:lnTo>
                <a:close/>
              </a:path>
              <a:path w="2180179" h="6122813">
                <a:moveTo>
                  <a:pt x="605993" y="4676363"/>
                </a:moveTo>
                <a:lnTo>
                  <a:pt x="595688" y="4665774"/>
                </a:lnTo>
                <a:lnTo>
                  <a:pt x="595899" y="4710114"/>
                </a:lnTo>
                <a:lnTo>
                  <a:pt x="598663" y="4713672"/>
                </a:lnTo>
                <a:lnTo>
                  <a:pt x="602048" y="4717677"/>
                </a:lnTo>
                <a:lnTo>
                  <a:pt x="606161" y="4722302"/>
                </a:lnTo>
                <a:lnTo>
                  <a:pt x="615134" y="4685059"/>
                </a:lnTo>
                <a:lnTo>
                  <a:pt x="605993" y="4676363"/>
                </a:lnTo>
                <a:close/>
              </a:path>
              <a:path w="2180179" h="6122813">
                <a:moveTo>
                  <a:pt x="595688" y="4665774"/>
                </a:moveTo>
                <a:lnTo>
                  <a:pt x="584203" y="4653009"/>
                </a:lnTo>
                <a:lnTo>
                  <a:pt x="590258" y="4700413"/>
                </a:lnTo>
                <a:lnTo>
                  <a:pt x="591804" y="4703656"/>
                </a:lnTo>
                <a:lnTo>
                  <a:pt x="593649" y="4706833"/>
                </a:lnTo>
                <a:lnTo>
                  <a:pt x="595899" y="4710114"/>
                </a:lnTo>
                <a:lnTo>
                  <a:pt x="595688" y="4665774"/>
                </a:lnTo>
                <a:close/>
              </a:path>
              <a:path w="2180179" h="6122813">
                <a:moveTo>
                  <a:pt x="542796" y="4647002"/>
                </a:moveTo>
                <a:lnTo>
                  <a:pt x="555661" y="4660841"/>
                </a:lnTo>
                <a:lnTo>
                  <a:pt x="571393" y="4678440"/>
                </a:lnTo>
                <a:lnTo>
                  <a:pt x="590258" y="4700413"/>
                </a:lnTo>
                <a:lnTo>
                  <a:pt x="584203" y="4653009"/>
                </a:lnTo>
                <a:lnTo>
                  <a:pt x="571522" y="4637783"/>
                </a:lnTo>
                <a:lnTo>
                  <a:pt x="557629" y="4619812"/>
                </a:lnTo>
                <a:lnTo>
                  <a:pt x="542796" y="4647002"/>
                </a:lnTo>
                <a:close/>
              </a:path>
              <a:path w="2180179" h="6122813">
                <a:moveTo>
                  <a:pt x="542796" y="4647002"/>
                </a:moveTo>
                <a:lnTo>
                  <a:pt x="557629" y="4619812"/>
                </a:lnTo>
                <a:lnTo>
                  <a:pt x="542506" y="4598813"/>
                </a:lnTo>
                <a:lnTo>
                  <a:pt x="542360" y="4598783"/>
                </a:lnTo>
                <a:lnTo>
                  <a:pt x="539330" y="4597662"/>
                </a:lnTo>
                <a:lnTo>
                  <a:pt x="536795" y="4595651"/>
                </a:lnTo>
                <a:lnTo>
                  <a:pt x="534485" y="4592639"/>
                </a:lnTo>
                <a:lnTo>
                  <a:pt x="532533" y="4636313"/>
                </a:lnTo>
                <a:lnTo>
                  <a:pt x="542796" y="4647002"/>
                </a:lnTo>
                <a:close/>
              </a:path>
              <a:path w="2180179" h="6122813">
                <a:moveTo>
                  <a:pt x="532533" y="4636313"/>
                </a:moveTo>
                <a:lnTo>
                  <a:pt x="534485" y="4592639"/>
                </a:lnTo>
                <a:lnTo>
                  <a:pt x="532131" y="4588517"/>
                </a:lnTo>
                <a:lnTo>
                  <a:pt x="529464" y="4583175"/>
                </a:lnTo>
                <a:lnTo>
                  <a:pt x="526215" y="4576505"/>
                </a:lnTo>
                <a:lnTo>
                  <a:pt x="524604" y="4628161"/>
                </a:lnTo>
                <a:lnTo>
                  <a:pt x="532533" y="4636313"/>
                </a:lnTo>
                <a:close/>
              </a:path>
              <a:path w="2180179" h="6122813">
                <a:moveTo>
                  <a:pt x="512173" y="4612807"/>
                </a:moveTo>
                <a:lnTo>
                  <a:pt x="514691" y="4617020"/>
                </a:lnTo>
                <a:lnTo>
                  <a:pt x="518746" y="4621934"/>
                </a:lnTo>
                <a:lnTo>
                  <a:pt x="524604" y="4628161"/>
                </a:lnTo>
                <a:lnTo>
                  <a:pt x="526215" y="4576505"/>
                </a:lnTo>
                <a:lnTo>
                  <a:pt x="522115" y="4568396"/>
                </a:lnTo>
                <a:lnTo>
                  <a:pt x="516896" y="4558740"/>
                </a:lnTo>
                <a:lnTo>
                  <a:pt x="512173" y="4612807"/>
                </a:lnTo>
                <a:close/>
              </a:path>
              <a:path w="2180179" h="6122813">
                <a:moveTo>
                  <a:pt x="516896" y="4558740"/>
                </a:moveTo>
                <a:lnTo>
                  <a:pt x="510288" y="4547426"/>
                </a:lnTo>
                <a:lnTo>
                  <a:pt x="510667" y="4605163"/>
                </a:lnTo>
                <a:lnTo>
                  <a:pt x="510927" y="4608682"/>
                </a:lnTo>
                <a:lnTo>
                  <a:pt x="512173" y="4612807"/>
                </a:lnTo>
                <a:lnTo>
                  <a:pt x="516896" y="4558740"/>
                </a:lnTo>
                <a:close/>
              </a:path>
              <a:path w="2180179" h="6122813">
                <a:moveTo>
                  <a:pt x="502022" y="4534345"/>
                </a:moveTo>
                <a:lnTo>
                  <a:pt x="491830" y="4519387"/>
                </a:lnTo>
                <a:lnTo>
                  <a:pt x="493358" y="4579947"/>
                </a:lnTo>
                <a:lnTo>
                  <a:pt x="510667" y="4605163"/>
                </a:lnTo>
                <a:lnTo>
                  <a:pt x="510288" y="4547426"/>
                </a:lnTo>
                <a:lnTo>
                  <a:pt x="502022" y="4534345"/>
                </a:lnTo>
                <a:close/>
              </a:path>
              <a:path w="2180179" h="6122813">
                <a:moveTo>
                  <a:pt x="479441" y="4502444"/>
                </a:moveTo>
                <a:lnTo>
                  <a:pt x="464589" y="4483405"/>
                </a:lnTo>
                <a:lnTo>
                  <a:pt x="467363" y="4543443"/>
                </a:lnTo>
                <a:lnTo>
                  <a:pt x="479008" y="4559565"/>
                </a:lnTo>
                <a:lnTo>
                  <a:pt x="493358" y="4579947"/>
                </a:lnTo>
                <a:lnTo>
                  <a:pt x="491830" y="4519387"/>
                </a:lnTo>
                <a:lnTo>
                  <a:pt x="479441" y="4502444"/>
                </a:lnTo>
                <a:close/>
              </a:path>
              <a:path w="2180179" h="6122813">
                <a:moveTo>
                  <a:pt x="446970" y="4460289"/>
                </a:moveTo>
                <a:lnTo>
                  <a:pt x="446404" y="4456316"/>
                </a:lnTo>
                <a:lnTo>
                  <a:pt x="451168" y="4521694"/>
                </a:lnTo>
                <a:lnTo>
                  <a:pt x="458168" y="4531010"/>
                </a:lnTo>
                <a:lnTo>
                  <a:pt x="467363" y="4543443"/>
                </a:lnTo>
                <a:lnTo>
                  <a:pt x="464589" y="4483405"/>
                </a:lnTo>
                <a:lnTo>
                  <a:pt x="447002" y="4462161"/>
                </a:lnTo>
                <a:lnTo>
                  <a:pt x="446970" y="4460289"/>
                </a:lnTo>
                <a:close/>
              </a:path>
              <a:path w="2180179" h="6122813">
                <a:moveTo>
                  <a:pt x="440789" y="4506724"/>
                </a:moveTo>
                <a:lnTo>
                  <a:pt x="442733" y="4510123"/>
                </a:lnTo>
                <a:lnTo>
                  <a:pt x="446108" y="4514923"/>
                </a:lnTo>
                <a:lnTo>
                  <a:pt x="451168" y="4521694"/>
                </a:lnTo>
                <a:lnTo>
                  <a:pt x="446404" y="4456316"/>
                </a:lnTo>
                <a:lnTo>
                  <a:pt x="444455" y="4450421"/>
                </a:lnTo>
                <a:lnTo>
                  <a:pt x="440789" y="4506724"/>
                </a:lnTo>
                <a:close/>
              </a:path>
              <a:path w="2180179" h="6122813">
                <a:moveTo>
                  <a:pt x="440627" y="4500261"/>
                </a:moveTo>
                <a:lnTo>
                  <a:pt x="440022" y="4504152"/>
                </a:lnTo>
                <a:lnTo>
                  <a:pt x="440789" y="4506724"/>
                </a:lnTo>
                <a:lnTo>
                  <a:pt x="444455" y="4450421"/>
                </a:lnTo>
                <a:lnTo>
                  <a:pt x="440261" y="4441678"/>
                </a:lnTo>
                <a:lnTo>
                  <a:pt x="432963" y="4429166"/>
                </a:lnTo>
                <a:lnTo>
                  <a:pt x="425871" y="4477753"/>
                </a:lnTo>
                <a:lnTo>
                  <a:pt x="440627" y="4500261"/>
                </a:lnTo>
                <a:close/>
              </a:path>
              <a:path w="2180179" h="6122813">
                <a:moveTo>
                  <a:pt x="403045" y="4386370"/>
                </a:moveTo>
                <a:lnTo>
                  <a:pt x="404969" y="4441758"/>
                </a:lnTo>
                <a:lnTo>
                  <a:pt x="414127" y="4458318"/>
                </a:lnTo>
                <a:lnTo>
                  <a:pt x="425871" y="4477753"/>
                </a:lnTo>
                <a:lnTo>
                  <a:pt x="432963" y="4429166"/>
                </a:lnTo>
                <a:lnTo>
                  <a:pt x="421700" y="4411960"/>
                </a:lnTo>
                <a:lnTo>
                  <a:pt x="405613" y="4389136"/>
                </a:lnTo>
                <a:lnTo>
                  <a:pt x="403045" y="4386370"/>
                </a:lnTo>
                <a:close/>
              </a:path>
              <a:path w="2180179" h="6122813">
                <a:moveTo>
                  <a:pt x="399970" y="4382438"/>
                </a:moveTo>
                <a:lnTo>
                  <a:pt x="397040" y="4377973"/>
                </a:lnTo>
                <a:lnTo>
                  <a:pt x="397975" y="4427875"/>
                </a:lnTo>
                <a:lnTo>
                  <a:pt x="404969" y="4441758"/>
                </a:lnTo>
                <a:lnTo>
                  <a:pt x="403045" y="4386370"/>
                </a:lnTo>
                <a:lnTo>
                  <a:pt x="399970" y="4382438"/>
                </a:lnTo>
                <a:close/>
              </a:path>
              <a:path w="2180179" h="6122813">
                <a:moveTo>
                  <a:pt x="377741" y="4389790"/>
                </a:moveTo>
                <a:lnTo>
                  <a:pt x="380643" y="4391741"/>
                </a:lnTo>
                <a:lnTo>
                  <a:pt x="383168" y="4395188"/>
                </a:lnTo>
                <a:lnTo>
                  <a:pt x="385741" y="4400327"/>
                </a:lnTo>
                <a:lnTo>
                  <a:pt x="388784" y="4407357"/>
                </a:lnTo>
                <a:lnTo>
                  <a:pt x="392721" y="4416474"/>
                </a:lnTo>
                <a:lnTo>
                  <a:pt x="397975" y="4427875"/>
                </a:lnTo>
                <a:lnTo>
                  <a:pt x="397040" y="4377973"/>
                </a:lnTo>
                <a:lnTo>
                  <a:pt x="394146" y="4372868"/>
                </a:lnTo>
                <a:lnTo>
                  <a:pt x="391178" y="4367013"/>
                </a:lnTo>
                <a:lnTo>
                  <a:pt x="388027" y="4360299"/>
                </a:lnTo>
                <a:lnTo>
                  <a:pt x="384585" y="4352617"/>
                </a:lnTo>
                <a:lnTo>
                  <a:pt x="380743" y="4343859"/>
                </a:lnTo>
                <a:lnTo>
                  <a:pt x="377741" y="4389790"/>
                </a:lnTo>
                <a:close/>
              </a:path>
              <a:path w="2180179" h="6122813">
                <a:moveTo>
                  <a:pt x="376390" y="4333916"/>
                </a:moveTo>
                <a:lnTo>
                  <a:pt x="371418" y="4322679"/>
                </a:lnTo>
                <a:lnTo>
                  <a:pt x="373774" y="4389136"/>
                </a:lnTo>
                <a:lnTo>
                  <a:pt x="374039" y="4389138"/>
                </a:lnTo>
                <a:lnTo>
                  <a:pt x="377741" y="4389790"/>
                </a:lnTo>
                <a:lnTo>
                  <a:pt x="380743" y="4343859"/>
                </a:lnTo>
                <a:lnTo>
                  <a:pt x="376390" y="4333916"/>
                </a:lnTo>
                <a:close/>
              </a:path>
              <a:path w="2180179" h="6122813">
                <a:moveTo>
                  <a:pt x="365717" y="4310039"/>
                </a:moveTo>
                <a:lnTo>
                  <a:pt x="359179" y="4295887"/>
                </a:lnTo>
                <a:lnTo>
                  <a:pt x="360199" y="4364831"/>
                </a:lnTo>
                <a:lnTo>
                  <a:pt x="373774" y="4389136"/>
                </a:lnTo>
                <a:lnTo>
                  <a:pt x="371418" y="4322679"/>
                </a:lnTo>
                <a:lnTo>
                  <a:pt x="365717" y="4310039"/>
                </a:lnTo>
                <a:close/>
              </a:path>
              <a:path w="2180179" h="6122813">
                <a:moveTo>
                  <a:pt x="313707" y="4278465"/>
                </a:moveTo>
                <a:lnTo>
                  <a:pt x="320586" y="4291571"/>
                </a:lnTo>
                <a:lnTo>
                  <a:pt x="328546" y="4306605"/>
                </a:lnTo>
                <a:lnTo>
                  <a:pt x="337715" y="4323722"/>
                </a:lnTo>
                <a:lnTo>
                  <a:pt x="348223" y="4343079"/>
                </a:lnTo>
                <a:lnTo>
                  <a:pt x="360199" y="4364831"/>
                </a:lnTo>
                <a:lnTo>
                  <a:pt x="359179" y="4295887"/>
                </a:lnTo>
                <a:lnTo>
                  <a:pt x="351695" y="4280114"/>
                </a:lnTo>
                <a:lnTo>
                  <a:pt x="343155" y="4262611"/>
                </a:lnTo>
                <a:lnTo>
                  <a:pt x="333450" y="4243270"/>
                </a:lnTo>
                <a:lnTo>
                  <a:pt x="322471" y="4221981"/>
                </a:lnTo>
                <a:lnTo>
                  <a:pt x="313707" y="4278465"/>
                </a:lnTo>
                <a:close/>
              </a:path>
              <a:path w="2180179" h="6122813">
                <a:moveTo>
                  <a:pt x="310109" y="4198636"/>
                </a:moveTo>
                <a:lnTo>
                  <a:pt x="306859" y="4198863"/>
                </a:lnTo>
                <a:lnTo>
                  <a:pt x="307777" y="4267130"/>
                </a:lnTo>
                <a:lnTo>
                  <a:pt x="313707" y="4278465"/>
                </a:lnTo>
                <a:lnTo>
                  <a:pt x="322471" y="4221981"/>
                </a:lnTo>
                <a:lnTo>
                  <a:pt x="310109" y="4198636"/>
                </a:lnTo>
                <a:close/>
              </a:path>
              <a:path w="2180179" h="6122813">
                <a:moveTo>
                  <a:pt x="297167" y="4193606"/>
                </a:moveTo>
                <a:lnTo>
                  <a:pt x="298251" y="4249148"/>
                </a:lnTo>
                <a:lnTo>
                  <a:pt x="302669" y="4257410"/>
                </a:lnTo>
                <a:lnTo>
                  <a:pt x="307777" y="4267130"/>
                </a:lnTo>
                <a:lnTo>
                  <a:pt x="306859" y="4198863"/>
                </a:lnTo>
                <a:lnTo>
                  <a:pt x="303189" y="4198283"/>
                </a:lnTo>
                <a:lnTo>
                  <a:pt x="300014" y="4196577"/>
                </a:lnTo>
                <a:lnTo>
                  <a:pt x="297167" y="4193606"/>
                </a:lnTo>
                <a:close/>
              </a:path>
              <a:path w="2180179" h="6122813">
                <a:moveTo>
                  <a:pt x="279000" y="4221459"/>
                </a:moveTo>
                <a:lnTo>
                  <a:pt x="281993" y="4224250"/>
                </a:lnTo>
                <a:lnTo>
                  <a:pt x="284899" y="4227562"/>
                </a:lnTo>
                <a:lnTo>
                  <a:pt x="287848" y="4231552"/>
                </a:lnTo>
                <a:lnTo>
                  <a:pt x="290970" y="4236375"/>
                </a:lnTo>
                <a:lnTo>
                  <a:pt x="294395" y="4242188"/>
                </a:lnTo>
                <a:lnTo>
                  <a:pt x="298251" y="4249148"/>
                </a:lnTo>
                <a:lnTo>
                  <a:pt x="297167" y="4193606"/>
                </a:lnTo>
                <a:lnTo>
                  <a:pt x="294484" y="4189225"/>
                </a:lnTo>
                <a:lnTo>
                  <a:pt x="291798" y="4183295"/>
                </a:lnTo>
                <a:lnTo>
                  <a:pt x="288942" y="4175671"/>
                </a:lnTo>
                <a:lnTo>
                  <a:pt x="285751" y="4166213"/>
                </a:lnTo>
                <a:lnTo>
                  <a:pt x="282058" y="4154779"/>
                </a:lnTo>
                <a:lnTo>
                  <a:pt x="279000" y="4221459"/>
                </a:lnTo>
                <a:close/>
              </a:path>
              <a:path w="2180179" h="6122813">
                <a:moveTo>
                  <a:pt x="278270" y="4220861"/>
                </a:moveTo>
                <a:lnTo>
                  <a:pt x="279000" y="4221459"/>
                </a:lnTo>
                <a:lnTo>
                  <a:pt x="282058" y="4154779"/>
                </a:lnTo>
                <a:lnTo>
                  <a:pt x="277698" y="4141226"/>
                </a:lnTo>
                <a:lnTo>
                  <a:pt x="272504" y="4125412"/>
                </a:lnTo>
                <a:lnTo>
                  <a:pt x="266310" y="4107196"/>
                </a:lnTo>
                <a:lnTo>
                  <a:pt x="262855" y="4165733"/>
                </a:lnTo>
                <a:lnTo>
                  <a:pt x="278270" y="4220861"/>
                </a:lnTo>
                <a:close/>
              </a:path>
              <a:path w="2180179" h="6122813">
                <a:moveTo>
                  <a:pt x="266310" y="4107196"/>
                </a:moveTo>
                <a:lnTo>
                  <a:pt x="258950" y="4086435"/>
                </a:lnTo>
                <a:lnTo>
                  <a:pt x="250258" y="4062987"/>
                </a:lnTo>
                <a:lnTo>
                  <a:pt x="240068" y="4036711"/>
                </a:lnTo>
                <a:lnTo>
                  <a:pt x="237666" y="4036514"/>
                </a:lnTo>
                <a:lnTo>
                  <a:pt x="249025" y="4116356"/>
                </a:lnTo>
                <a:lnTo>
                  <a:pt x="262855" y="4165733"/>
                </a:lnTo>
                <a:lnTo>
                  <a:pt x="266310" y="4107196"/>
                </a:lnTo>
                <a:close/>
              </a:path>
              <a:path w="2180179" h="6122813">
                <a:moveTo>
                  <a:pt x="236696" y="4072432"/>
                </a:moveTo>
                <a:lnTo>
                  <a:pt x="249025" y="4116356"/>
                </a:lnTo>
                <a:lnTo>
                  <a:pt x="237666" y="4036514"/>
                </a:lnTo>
                <a:lnTo>
                  <a:pt x="234552" y="4035394"/>
                </a:lnTo>
                <a:lnTo>
                  <a:pt x="231938" y="4033167"/>
                </a:lnTo>
                <a:lnTo>
                  <a:pt x="229640" y="4029699"/>
                </a:lnTo>
                <a:lnTo>
                  <a:pt x="227476" y="4024858"/>
                </a:lnTo>
                <a:lnTo>
                  <a:pt x="225779" y="4033663"/>
                </a:lnTo>
                <a:lnTo>
                  <a:pt x="236696" y="4072432"/>
                </a:lnTo>
                <a:close/>
              </a:path>
              <a:path w="2180179" h="6122813">
                <a:moveTo>
                  <a:pt x="225779" y="4033663"/>
                </a:moveTo>
                <a:lnTo>
                  <a:pt x="227476" y="4024858"/>
                </a:lnTo>
                <a:lnTo>
                  <a:pt x="225266" y="4018510"/>
                </a:lnTo>
                <a:lnTo>
                  <a:pt x="222826" y="4010522"/>
                </a:lnTo>
                <a:lnTo>
                  <a:pt x="219975" y="4000761"/>
                </a:lnTo>
                <a:lnTo>
                  <a:pt x="216531" y="3989094"/>
                </a:lnTo>
                <a:lnTo>
                  <a:pt x="216190" y="3999752"/>
                </a:lnTo>
                <a:lnTo>
                  <a:pt x="225779" y="4033663"/>
                </a:lnTo>
                <a:close/>
              </a:path>
              <a:path w="2180179" h="6122813">
                <a:moveTo>
                  <a:pt x="212312" y="3975388"/>
                </a:moveTo>
                <a:lnTo>
                  <a:pt x="207135" y="3959510"/>
                </a:lnTo>
                <a:lnTo>
                  <a:pt x="207843" y="3970401"/>
                </a:lnTo>
                <a:lnTo>
                  <a:pt x="216190" y="3999752"/>
                </a:lnTo>
                <a:lnTo>
                  <a:pt x="216531" y="3989094"/>
                </a:lnTo>
                <a:lnTo>
                  <a:pt x="212312" y="3975388"/>
                </a:lnTo>
                <a:close/>
              </a:path>
              <a:path w="2180179" h="6122813">
                <a:moveTo>
                  <a:pt x="200819" y="3941326"/>
                </a:moveTo>
                <a:lnTo>
                  <a:pt x="194737" y="3924902"/>
                </a:lnTo>
                <a:lnTo>
                  <a:pt x="200652" y="3945313"/>
                </a:lnTo>
                <a:lnTo>
                  <a:pt x="207843" y="3970401"/>
                </a:lnTo>
                <a:lnTo>
                  <a:pt x="207135" y="3959510"/>
                </a:lnTo>
                <a:lnTo>
                  <a:pt x="200819" y="3941326"/>
                </a:lnTo>
                <a:close/>
              </a:path>
              <a:path w="2180179" h="6122813">
                <a:moveTo>
                  <a:pt x="885029" y="5711195"/>
                </a:moveTo>
                <a:lnTo>
                  <a:pt x="896941" y="5717394"/>
                </a:lnTo>
                <a:lnTo>
                  <a:pt x="909197" y="5722954"/>
                </a:lnTo>
                <a:lnTo>
                  <a:pt x="920036" y="5729493"/>
                </a:lnTo>
                <a:lnTo>
                  <a:pt x="927697" y="5738626"/>
                </a:lnTo>
                <a:lnTo>
                  <a:pt x="922336" y="5739760"/>
                </a:lnTo>
                <a:lnTo>
                  <a:pt x="916151" y="5740266"/>
                </a:lnTo>
                <a:lnTo>
                  <a:pt x="913412" y="5740118"/>
                </a:lnTo>
                <a:lnTo>
                  <a:pt x="921219" y="5743827"/>
                </a:lnTo>
                <a:lnTo>
                  <a:pt x="931562" y="5749411"/>
                </a:lnTo>
                <a:lnTo>
                  <a:pt x="929820" y="5683982"/>
                </a:lnTo>
                <a:lnTo>
                  <a:pt x="914320" y="5679970"/>
                </a:lnTo>
                <a:lnTo>
                  <a:pt x="897929" y="5676008"/>
                </a:lnTo>
                <a:lnTo>
                  <a:pt x="885029" y="5711195"/>
                </a:lnTo>
                <a:close/>
              </a:path>
              <a:path w="2180179" h="6122813">
                <a:moveTo>
                  <a:pt x="880598" y="5672089"/>
                </a:moveTo>
                <a:lnTo>
                  <a:pt x="862277" y="5668205"/>
                </a:lnTo>
                <a:lnTo>
                  <a:pt x="873595" y="5700526"/>
                </a:lnTo>
                <a:lnTo>
                  <a:pt x="875224" y="5702742"/>
                </a:lnTo>
                <a:lnTo>
                  <a:pt x="885029" y="5711195"/>
                </a:lnTo>
                <a:lnTo>
                  <a:pt x="897929" y="5676008"/>
                </a:lnTo>
                <a:lnTo>
                  <a:pt x="880598" y="5672089"/>
                </a:lnTo>
                <a:close/>
              </a:path>
              <a:path w="2180179" h="6122813">
                <a:moveTo>
                  <a:pt x="785606" y="5663996"/>
                </a:moveTo>
                <a:lnTo>
                  <a:pt x="797259" y="5669732"/>
                </a:lnTo>
                <a:lnTo>
                  <a:pt x="811657" y="5676242"/>
                </a:lnTo>
                <a:lnTo>
                  <a:pt x="829026" y="5683537"/>
                </a:lnTo>
                <a:lnTo>
                  <a:pt x="849596" y="5691628"/>
                </a:lnTo>
                <a:lnTo>
                  <a:pt x="873595" y="5700526"/>
                </a:lnTo>
                <a:lnTo>
                  <a:pt x="862277" y="5668205"/>
                </a:lnTo>
                <a:lnTo>
                  <a:pt x="842916" y="5664351"/>
                </a:lnTo>
                <a:lnTo>
                  <a:pt x="822464" y="5660518"/>
                </a:lnTo>
                <a:lnTo>
                  <a:pt x="800873" y="5656699"/>
                </a:lnTo>
                <a:lnTo>
                  <a:pt x="785606" y="5663996"/>
                </a:lnTo>
                <a:close/>
              </a:path>
              <a:path w="2180179" h="6122813">
                <a:moveTo>
                  <a:pt x="800873" y="5656699"/>
                </a:moveTo>
                <a:lnTo>
                  <a:pt x="778091" y="5652888"/>
                </a:lnTo>
                <a:lnTo>
                  <a:pt x="776729" y="5651605"/>
                </a:lnTo>
                <a:lnTo>
                  <a:pt x="773255" y="5648897"/>
                </a:lnTo>
                <a:lnTo>
                  <a:pt x="769786" y="5646832"/>
                </a:lnTo>
                <a:lnTo>
                  <a:pt x="776468" y="5659023"/>
                </a:lnTo>
                <a:lnTo>
                  <a:pt x="785606" y="5663996"/>
                </a:lnTo>
                <a:lnTo>
                  <a:pt x="800873" y="5656699"/>
                </a:lnTo>
                <a:close/>
              </a:path>
              <a:path w="2180179" h="6122813">
                <a:moveTo>
                  <a:pt x="760529" y="5645232"/>
                </a:moveTo>
                <a:lnTo>
                  <a:pt x="761868" y="5648578"/>
                </a:lnTo>
                <a:lnTo>
                  <a:pt x="764827" y="5651325"/>
                </a:lnTo>
                <a:lnTo>
                  <a:pt x="769618" y="5654804"/>
                </a:lnTo>
                <a:lnTo>
                  <a:pt x="776468" y="5659023"/>
                </a:lnTo>
                <a:lnTo>
                  <a:pt x="769786" y="5646832"/>
                </a:lnTo>
                <a:lnTo>
                  <a:pt x="766550" y="5645423"/>
                </a:lnTo>
                <a:lnTo>
                  <a:pt x="763777" y="5644679"/>
                </a:lnTo>
                <a:lnTo>
                  <a:pt x="760529" y="5645232"/>
                </a:lnTo>
                <a:close/>
              </a:path>
              <a:path w="2180179" h="6122813">
                <a:moveTo>
                  <a:pt x="937554" y="5040975"/>
                </a:moveTo>
                <a:lnTo>
                  <a:pt x="936478" y="5051965"/>
                </a:lnTo>
                <a:lnTo>
                  <a:pt x="933038" y="5063714"/>
                </a:lnTo>
                <a:lnTo>
                  <a:pt x="929392" y="5074997"/>
                </a:lnTo>
                <a:lnTo>
                  <a:pt x="927697" y="5084588"/>
                </a:lnTo>
                <a:lnTo>
                  <a:pt x="922337" y="5243980"/>
                </a:lnTo>
                <a:lnTo>
                  <a:pt x="926996" y="5246172"/>
                </a:lnTo>
                <a:lnTo>
                  <a:pt x="929313" y="5250708"/>
                </a:lnTo>
                <a:lnTo>
                  <a:pt x="932738" y="5261112"/>
                </a:lnTo>
                <a:lnTo>
                  <a:pt x="940121" y="5268059"/>
                </a:lnTo>
                <a:lnTo>
                  <a:pt x="937554" y="5040975"/>
                </a:lnTo>
                <a:close/>
              </a:path>
              <a:path w="2180179" h="6122813">
                <a:moveTo>
                  <a:pt x="927697" y="5084588"/>
                </a:moveTo>
                <a:lnTo>
                  <a:pt x="921391" y="5080138"/>
                </a:lnTo>
                <a:lnTo>
                  <a:pt x="917904" y="5071140"/>
                </a:lnTo>
                <a:lnTo>
                  <a:pt x="915282" y="4890248"/>
                </a:lnTo>
                <a:lnTo>
                  <a:pt x="911822" y="5227425"/>
                </a:lnTo>
                <a:lnTo>
                  <a:pt x="910181" y="5235580"/>
                </a:lnTo>
                <a:lnTo>
                  <a:pt x="912340" y="5240273"/>
                </a:lnTo>
                <a:lnTo>
                  <a:pt x="916922" y="5242543"/>
                </a:lnTo>
                <a:lnTo>
                  <a:pt x="922337" y="5243980"/>
                </a:lnTo>
                <a:lnTo>
                  <a:pt x="927697" y="5084588"/>
                </a:lnTo>
                <a:close/>
              </a:path>
              <a:path w="2180179" h="6122813">
                <a:moveTo>
                  <a:pt x="935406" y="4992214"/>
                </a:moveTo>
                <a:lnTo>
                  <a:pt x="937554" y="5040975"/>
                </a:lnTo>
                <a:lnTo>
                  <a:pt x="940121" y="5268059"/>
                </a:lnTo>
                <a:lnTo>
                  <a:pt x="944622" y="5277517"/>
                </a:lnTo>
                <a:lnTo>
                  <a:pt x="948006" y="5287803"/>
                </a:lnTo>
                <a:lnTo>
                  <a:pt x="952037" y="5297235"/>
                </a:lnTo>
                <a:lnTo>
                  <a:pt x="950883" y="4993461"/>
                </a:lnTo>
                <a:lnTo>
                  <a:pt x="943572" y="5005213"/>
                </a:lnTo>
                <a:lnTo>
                  <a:pt x="939861" y="5001852"/>
                </a:lnTo>
                <a:lnTo>
                  <a:pt x="935406" y="4992214"/>
                </a:lnTo>
                <a:close/>
              </a:path>
              <a:path w="2180179" h="6122813">
                <a:moveTo>
                  <a:pt x="934378" y="4980017"/>
                </a:moveTo>
                <a:lnTo>
                  <a:pt x="935728" y="4966590"/>
                </a:lnTo>
                <a:lnTo>
                  <a:pt x="940056" y="4832290"/>
                </a:lnTo>
                <a:lnTo>
                  <a:pt x="932579" y="4848553"/>
                </a:lnTo>
                <a:lnTo>
                  <a:pt x="934108" y="5031970"/>
                </a:lnTo>
                <a:lnTo>
                  <a:pt x="937554" y="5040975"/>
                </a:lnTo>
                <a:lnTo>
                  <a:pt x="935406" y="4992214"/>
                </a:lnTo>
                <a:lnTo>
                  <a:pt x="934378" y="4980017"/>
                </a:lnTo>
                <a:close/>
              </a:path>
              <a:path w="2180179" h="6122813">
                <a:moveTo>
                  <a:pt x="1004231" y="4751108"/>
                </a:moveTo>
                <a:lnTo>
                  <a:pt x="1008137" y="4671406"/>
                </a:lnTo>
                <a:lnTo>
                  <a:pt x="1000423" y="4689740"/>
                </a:lnTo>
                <a:lnTo>
                  <a:pt x="991440" y="4710139"/>
                </a:lnTo>
                <a:lnTo>
                  <a:pt x="990033" y="4796095"/>
                </a:lnTo>
                <a:lnTo>
                  <a:pt x="1000976" y="4789313"/>
                </a:lnTo>
                <a:lnTo>
                  <a:pt x="997014" y="4784233"/>
                </a:lnTo>
                <a:lnTo>
                  <a:pt x="996861" y="4775597"/>
                </a:lnTo>
                <a:lnTo>
                  <a:pt x="1000976" y="4763913"/>
                </a:lnTo>
                <a:lnTo>
                  <a:pt x="1004231" y="4751108"/>
                </a:lnTo>
                <a:close/>
              </a:path>
              <a:path w="2180179" h="6122813">
                <a:moveTo>
                  <a:pt x="979114" y="4822018"/>
                </a:moveTo>
                <a:lnTo>
                  <a:pt x="984974" y="4811538"/>
                </a:lnTo>
                <a:lnTo>
                  <a:pt x="985075" y="4808874"/>
                </a:lnTo>
                <a:lnTo>
                  <a:pt x="990033" y="4796095"/>
                </a:lnTo>
                <a:lnTo>
                  <a:pt x="991440" y="4710139"/>
                </a:lnTo>
                <a:lnTo>
                  <a:pt x="981046" y="4732712"/>
                </a:lnTo>
                <a:lnTo>
                  <a:pt x="979114" y="4822018"/>
                </a:lnTo>
                <a:close/>
              </a:path>
              <a:path w="2180179" h="6122813">
                <a:moveTo>
                  <a:pt x="981046" y="4732712"/>
                </a:moveTo>
                <a:lnTo>
                  <a:pt x="969099" y="4757563"/>
                </a:lnTo>
                <a:lnTo>
                  <a:pt x="970569" y="4762222"/>
                </a:lnTo>
                <a:lnTo>
                  <a:pt x="971220" y="4766408"/>
                </a:lnTo>
                <a:lnTo>
                  <a:pt x="972032" y="4846577"/>
                </a:lnTo>
                <a:lnTo>
                  <a:pt x="975312" y="4834116"/>
                </a:lnTo>
                <a:lnTo>
                  <a:pt x="979114" y="4822018"/>
                </a:lnTo>
                <a:lnTo>
                  <a:pt x="981046" y="4732712"/>
                </a:lnTo>
                <a:close/>
              </a:path>
              <a:path w="2180179" h="6122813">
                <a:moveTo>
                  <a:pt x="1057752" y="5261797"/>
                </a:moveTo>
                <a:lnTo>
                  <a:pt x="1058253" y="5275050"/>
                </a:lnTo>
                <a:lnTo>
                  <a:pt x="1061988" y="5618153"/>
                </a:lnTo>
                <a:lnTo>
                  <a:pt x="1064603" y="5500488"/>
                </a:lnTo>
                <a:lnTo>
                  <a:pt x="1068670" y="5477437"/>
                </a:lnTo>
                <a:lnTo>
                  <a:pt x="1064603" y="5243300"/>
                </a:lnTo>
                <a:lnTo>
                  <a:pt x="1059504" y="5248469"/>
                </a:lnTo>
                <a:lnTo>
                  <a:pt x="1057752" y="5261797"/>
                </a:lnTo>
                <a:close/>
              </a:path>
              <a:path w="2180179" h="6122813">
                <a:moveTo>
                  <a:pt x="1018431" y="5664859"/>
                </a:moveTo>
                <a:lnTo>
                  <a:pt x="1023342" y="5671838"/>
                </a:lnTo>
                <a:lnTo>
                  <a:pt x="1029116" y="5680194"/>
                </a:lnTo>
                <a:lnTo>
                  <a:pt x="1035940" y="5690489"/>
                </a:lnTo>
                <a:lnTo>
                  <a:pt x="1044003" y="5703284"/>
                </a:lnTo>
                <a:lnTo>
                  <a:pt x="1053495" y="5719143"/>
                </a:lnTo>
                <a:lnTo>
                  <a:pt x="1064603" y="5738626"/>
                </a:lnTo>
                <a:lnTo>
                  <a:pt x="1072175" y="5674398"/>
                </a:lnTo>
                <a:lnTo>
                  <a:pt x="1062053" y="5666804"/>
                </a:lnTo>
                <a:lnTo>
                  <a:pt x="1058253" y="5652888"/>
                </a:lnTo>
                <a:lnTo>
                  <a:pt x="1048380" y="5644513"/>
                </a:lnTo>
                <a:lnTo>
                  <a:pt x="1040163" y="5634489"/>
                </a:lnTo>
                <a:lnTo>
                  <a:pt x="1032885" y="5623985"/>
                </a:lnTo>
                <a:lnTo>
                  <a:pt x="1025473" y="5613933"/>
                </a:lnTo>
                <a:lnTo>
                  <a:pt x="1018431" y="5664859"/>
                </a:lnTo>
                <a:close/>
              </a:path>
              <a:path w="2180179" h="6122813">
                <a:moveTo>
                  <a:pt x="1005762" y="5586849"/>
                </a:moveTo>
                <a:lnTo>
                  <a:pt x="1010501" y="5652888"/>
                </a:lnTo>
                <a:lnTo>
                  <a:pt x="1014193" y="5658695"/>
                </a:lnTo>
                <a:lnTo>
                  <a:pt x="1018431" y="5664859"/>
                </a:lnTo>
                <a:lnTo>
                  <a:pt x="1025473" y="5613933"/>
                </a:lnTo>
                <a:lnTo>
                  <a:pt x="1016851" y="5605263"/>
                </a:lnTo>
                <a:lnTo>
                  <a:pt x="1012720" y="5597644"/>
                </a:lnTo>
                <a:lnTo>
                  <a:pt x="1005762" y="5586849"/>
                </a:lnTo>
                <a:close/>
              </a:path>
              <a:path w="2180179" h="6122813">
                <a:moveTo>
                  <a:pt x="998128" y="5576722"/>
                </a:moveTo>
                <a:lnTo>
                  <a:pt x="990030" y="5567054"/>
                </a:lnTo>
                <a:lnTo>
                  <a:pt x="994500" y="5631152"/>
                </a:lnTo>
                <a:lnTo>
                  <a:pt x="1010501" y="5652888"/>
                </a:lnTo>
                <a:lnTo>
                  <a:pt x="1005762" y="5586849"/>
                </a:lnTo>
                <a:lnTo>
                  <a:pt x="998128" y="5576722"/>
                </a:lnTo>
                <a:close/>
              </a:path>
              <a:path w="2180179" h="6122813">
                <a:moveTo>
                  <a:pt x="965072" y="5538686"/>
                </a:moveTo>
                <a:lnTo>
                  <a:pt x="966855" y="5596583"/>
                </a:lnTo>
                <a:lnTo>
                  <a:pt x="979965" y="5612484"/>
                </a:lnTo>
                <a:lnTo>
                  <a:pt x="994500" y="5631152"/>
                </a:lnTo>
                <a:lnTo>
                  <a:pt x="990030" y="5567054"/>
                </a:lnTo>
                <a:lnTo>
                  <a:pt x="981680" y="5557633"/>
                </a:lnTo>
                <a:lnTo>
                  <a:pt x="973290" y="5548247"/>
                </a:lnTo>
                <a:lnTo>
                  <a:pt x="965072" y="5538686"/>
                </a:lnTo>
                <a:close/>
              </a:path>
              <a:path w="2180179" h="6122813">
                <a:moveTo>
                  <a:pt x="943572" y="5506838"/>
                </a:moveTo>
                <a:lnTo>
                  <a:pt x="944753" y="5571873"/>
                </a:lnTo>
                <a:lnTo>
                  <a:pt x="955131" y="5583147"/>
                </a:lnTo>
                <a:lnTo>
                  <a:pt x="966855" y="5596583"/>
                </a:lnTo>
                <a:lnTo>
                  <a:pt x="965072" y="5538686"/>
                </a:lnTo>
                <a:lnTo>
                  <a:pt x="957238" y="5528738"/>
                </a:lnTo>
                <a:lnTo>
                  <a:pt x="950001" y="5518193"/>
                </a:lnTo>
                <a:lnTo>
                  <a:pt x="943572" y="5506838"/>
                </a:lnTo>
                <a:close/>
              </a:path>
              <a:path w="2180179" h="6122813">
                <a:moveTo>
                  <a:pt x="911653" y="5537380"/>
                </a:moveTo>
                <a:lnTo>
                  <a:pt x="915901" y="5542369"/>
                </a:lnTo>
                <a:lnTo>
                  <a:pt x="921295" y="5548010"/>
                </a:lnTo>
                <a:lnTo>
                  <a:pt x="927875" y="5554607"/>
                </a:lnTo>
                <a:lnTo>
                  <a:pt x="935681" y="5562461"/>
                </a:lnTo>
                <a:lnTo>
                  <a:pt x="944753" y="5571873"/>
                </a:lnTo>
                <a:lnTo>
                  <a:pt x="943572" y="5506838"/>
                </a:lnTo>
                <a:lnTo>
                  <a:pt x="941876" y="5504910"/>
                </a:lnTo>
                <a:lnTo>
                  <a:pt x="933866" y="5495324"/>
                </a:lnTo>
                <a:lnTo>
                  <a:pt x="926099" y="5485464"/>
                </a:lnTo>
                <a:lnTo>
                  <a:pt x="918402" y="5475478"/>
                </a:lnTo>
                <a:lnTo>
                  <a:pt x="911653" y="5537380"/>
                </a:lnTo>
                <a:close/>
              </a:path>
              <a:path w="2180179" h="6122813">
                <a:moveTo>
                  <a:pt x="910603" y="5465513"/>
                </a:moveTo>
                <a:lnTo>
                  <a:pt x="902531" y="5455713"/>
                </a:lnTo>
                <a:lnTo>
                  <a:pt x="905472" y="5516363"/>
                </a:lnTo>
                <a:lnTo>
                  <a:pt x="906438" y="5528156"/>
                </a:lnTo>
                <a:lnTo>
                  <a:pt x="908512" y="5532743"/>
                </a:lnTo>
                <a:lnTo>
                  <a:pt x="911653" y="5537380"/>
                </a:lnTo>
                <a:lnTo>
                  <a:pt x="918402" y="5475478"/>
                </a:lnTo>
                <a:lnTo>
                  <a:pt x="910603" y="5465513"/>
                </a:lnTo>
                <a:close/>
              </a:path>
              <a:path w="2180179" h="6122813">
                <a:moveTo>
                  <a:pt x="894013" y="5446227"/>
                </a:moveTo>
                <a:lnTo>
                  <a:pt x="884879" y="5437201"/>
                </a:lnTo>
                <a:lnTo>
                  <a:pt x="888024" y="5492603"/>
                </a:lnTo>
                <a:lnTo>
                  <a:pt x="905472" y="5516363"/>
                </a:lnTo>
                <a:lnTo>
                  <a:pt x="902531" y="5455713"/>
                </a:lnTo>
                <a:lnTo>
                  <a:pt x="894013" y="5446227"/>
                </a:lnTo>
                <a:close/>
              </a:path>
              <a:path w="2180179" h="6122813">
                <a:moveTo>
                  <a:pt x="864076" y="5414151"/>
                </a:moveTo>
                <a:lnTo>
                  <a:pt x="860571" y="5404123"/>
                </a:lnTo>
                <a:lnTo>
                  <a:pt x="871941" y="5470785"/>
                </a:lnTo>
                <a:lnTo>
                  <a:pt x="888024" y="5492603"/>
                </a:lnTo>
                <a:lnTo>
                  <a:pt x="884879" y="5437201"/>
                </a:lnTo>
                <a:lnTo>
                  <a:pt x="874955" y="5428781"/>
                </a:lnTo>
                <a:lnTo>
                  <a:pt x="864070" y="5421113"/>
                </a:lnTo>
                <a:lnTo>
                  <a:pt x="864076" y="5414151"/>
                </a:lnTo>
                <a:close/>
              </a:path>
              <a:path w="2180179" h="6122813">
                <a:moveTo>
                  <a:pt x="857152" y="5450807"/>
                </a:moveTo>
                <a:lnTo>
                  <a:pt x="871941" y="5470785"/>
                </a:lnTo>
                <a:lnTo>
                  <a:pt x="860571" y="5404123"/>
                </a:lnTo>
                <a:lnTo>
                  <a:pt x="853959" y="5396954"/>
                </a:lnTo>
                <a:lnTo>
                  <a:pt x="846029" y="5390998"/>
                </a:lnTo>
                <a:lnTo>
                  <a:pt x="843589" y="5432562"/>
                </a:lnTo>
                <a:lnTo>
                  <a:pt x="857152" y="5450807"/>
                </a:lnTo>
                <a:close/>
              </a:path>
              <a:path w="2180179" h="6122813">
                <a:moveTo>
                  <a:pt x="846029" y="5390998"/>
                </a:moveTo>
                <a:lnTo>
                  <a:pt x="838568" y="5384610"/>
                </a:lnTo>
                <a:lnTo>
                  <a:pt x="833364" y="5376143"/>
                </a:lnTo>
                <a:lnTo>
                  <a:pt x="832206" y="5363950"/>
                </a:lnTo>
                <a:lnTo>
                  <a:pt x="824535" y="5361289"/>
                </a:lnTo>
                <a:lnTo>
                  <a:pt x="831181" y="5415946"/>
                </a:lnTo>
                <a:lnTo>
                  <a:pt x="843589" y="5432562"/>
                </a:lnTo>
                <a:lnTo>
                  <a:pt x="846029" y="5390998"/>
                </a:lnTo>
                <a:close/>
              </a:path>
              <a:path w="2180179" h="6122813">
                <a:moveTo>
                  <a:pt x="819861" y="5400854"/>
                </a:moveTo>
                <a:lnTo>
                  <a:pt x="831181" y="5415946"/>
                </a:lnTo>
                <a:lnTo>
                  <a:pt x="824535" y="5361289"/>
                </a:lnTo>
                <a:lnTo>
                  <a:pt x="816121" y="5352562"/>
                </a:lnTo>
                <a:lnTo>
                  <a:pt x="810169" y="5341422"/>
                </a:lnTo>
                <a:lnTo>
                  <a:pt x="809558" y="5387182"/>
                </a:lnTo>
                <a:lnTo>
                  <a:pt x="819861" y="5400854"/>
                </a:lnTo>
                <a:close/>
              </a:path>
              <a:path w="2180179" h="6122813">
                <a:moveTo>
                  <a:pt x="803767" y="5331356"/>
                </a:moveTo>
                <a:lnTo>
                  <a:pt x="794004" y="5325850"/>
                </a:lnTo>
                <a:lnTo>
                  <a:pt x="800204" y="5374824"/>
                </a:lnTo>
                <a:lnTo>
                  <a:pt x="809558" y="5387182"/>
                </a:lnTo>
                <a:lnTo>
                  <a:pt x="810169" y="5341422"/>
                </a:lnTo>
                <a:lnTo>
                  <a:pt x="803767" y="5331356"/>
                </a:lnTo>
                <a:close/>
              </a:path>
              <a:path w="2180179" h="6122813">
                <a:moveTo>
                  <a:pt x="760113" y="5322415"/>
                </a:moveTo>
                <a:lnTo>
                  <a:pt x="765232" y="5329086"/>
                </a:lnTo>
                <a:lnTo>
                  <a:pt x="770884" y="5336443"/>
                </a:lnTo>
                <a:lnTo>
                  <a:pt x="777138" y="5344590"/>
                </a:lnTo>
                <a:lnTo>
                  <a:pt x="784063" y="5353633"/>
                </a:lnTo>
                <a:lnTo>
                  <a:pt x="791729" y="5363676"/>
                </a:lnTo>
                <a:lnTo>
                  <a:pt x="800204" y="5374824"/>
                </a:lnTo>
                <a:lnTo>
                  <a:pt x="794004" y="5325850"/>
                </a:lnTo>
                <a:lnTo>
                  <a:pt x="789064" y="5311735"/>
                </a:lnTo>
                <a:lnTo>
                  <a:pt x="782994" y="5300056"/>
                </a:lnTo>
                <a:lnTo>
                  <a:pt x="775845" y="5289563"/>
                </a:lnTo>
                <a:lnTo>
                  <a:pt x="767917" y="5279920"/>
                </a:lnTo>
                <a:lnTo>
                  <a:pt x="760113" y="5322415"/>
                </a:lnTo>
                <a:close/>
              </a:path>
              <a:path w="2180179" h="6122813">
                <a:moveTo>
                  <a:pt x="759511" y="5270791"/>
                </a:moveTo>
                <a:lnTo>
                  <a:pt x="750925" y="5261839"/>
                </a:lnTo>
                <a:lnTo>
                  <a:pt x="751195" y="5310712"/>
                </a:lnTo>
                <a:lnTo>
                  <a:pt x="755457" y="5316325"/>
                </a:lnTo>
                <a:lnTo>
                  <a:pt x="760113" y="5322415"/>
                </a:lnTo>
                <a:lnTo>
                  <a:pt x="767917" y="5279920"/>
                </a:lnTo>
                <a:lnTo>
                  <a:pt x="759511" y="5270791"/>
                </a:lnTo>
                <a:close/>
              </a:path>
              <a:path w="2180179" h="6122813">
                <a:moveTo>
                  <a:pt x="736702" y="5290925"/>
                </a:moveTo>
                <a:lnTo>
                  <a:pt x="740080" y="5295681"/>
                </a:lnTo>
                <a:lnTo>
                  <a:pt x="743576" y="5300495"/>
                </a:lnTo>
                <a:lnTo>
                  <a:pt x="747258" y="5305470"/>
                </a:lnTo>
                <a:lnTo>
                  <a:pt x="751195" y="5310712"/>
                </a:lnTo>
                <a:lnTo>
                  <a:pt x="750925" y="5261839"/>
                </a:lnTo>
                <a:lnTo>
                  <a:pt x="742460" y="5252727"/>
                </a:lnTo>
                <a:lnTo>
                  <a:pt x="736702" y="5290925"/>
                </a:lnTo>
                <a:close/>
              </a:path>
              <a:path w="2180179" h="6122813">
                <a:moveTo>
                  <a:pt x="742460" y="5252727"/>
                </a:moveTo>
                <a:lnTo>
                  <a:pt x="734416" y="5243120"/>
                </a:lnTo>
                <a:lnTo>
                  <a:pt x="727092" y="5232682"/>
                </a:lnTo>
                <a:lnTo>
                  <a:pt x="720789" y="5221075"/>
                </a:lnTo>
                <a:lnTo>
                  <a:pt x="718963" y="5215676"/>
                </a:lnTo>
                <a:lnTo>
                  <a:pt x="723711" y="5270960"/>
                </a:lnTo>
                <a:lnTo>
                  <a:pt x="736702" y="5290925"/>
                </a:lnTo>
                <a:lnTo>
                  <a:pt x="742460" y="5252727"/>
                </a:lnTo>
                <a:close/>
              </a:path>
              <a:path w="2180179" h="6122813">
                <a:moveTo>
                  <a:pt x="695725" y="5188997"/>
                </a:moveTo>
                <a:lnTo>
                  <a:pt x="700346" y="5236295"/>
                </a:lnTo>
                <a:lnTo>
                  <a:pt x="711602" y="5252794"/>
                </a:lnTo>
                <a:lnTo>
                  <a:pt x="723711" y="5270960"/>
                </a:lnTo>
                <a:lnTo>
                  <a:pt x="718963" y="5215676"/>
                </a:lnTo>
                <a:lnTo>
                  <a:pt x="712203" y="5205358"/>
                </a:lnTo>
                <a:lnTo>
                  <a:pt x="703775" y="5197185"/>
                </a:lnTo>
                <a:lnTo>
                  <a:pt x="695725" y="5188997"/>
                </a:lnTo>
                <a:close/>
              </a:path>
              <a:path w="2180179" h="6122813">
                <a:moveTo>
                  <a:pt x="690101" y="5178630"/>
                </a:moveTo>
                <a:lnTo>
                  <a:pt x="688950" y="5163925"/>
                </a:lnTo>
                <a:lnTo>
                  <a:pt x="689915" y="5221331"/>
                </a:lnTo>
                <a:lnTo>
                  <a:pt x="700346" y="5236295"/>
                </a:lnTo>
                <a:lnTo>
                  <a:pt x="695725" y="5188997"/>
                </a:lnTo>
                <a:lnTo>
                  <a:pt x="690101" y="5178630"/>
                </a:lnTo>
                <a:close/>
              </a:path>
              <a:path w="2180179" h="6122813">
                <a:moveTo>
                  <a:pt x="660572" y="5130190"/>
                </a:moveTo>
                <a:lnTo>
                  <a:pt x="663310" y="5184318"/>
                </a:lnTo>
                <a:lnTo>
                  <a:pt x="671425" y="5195475"/>
                </a:lnTo>
                <a:lnTo>
                  <a:pt x="680284" y="5207768"/>
                </a:lnTo>
                <a:lnTo>
                  <a:pt x="689915" y="5221331"/>
                </a:lnTo>
                <a:lnTo>
                  <a:pt x="688950" y="5163925"/>
                </a:lnTo>
                <a:lnTo>
                  <a:pt x="683697" y="5160472"/>
                </a:lnTo>
                <a:lnTo>
                  <a:pt x="674283" y="5152259"/>
                </a:lnTo>
                <a:lnTo>
                  <a:pt x="666435" y="5142164"/>
                </a:lnTo>
                <a:lnTo>
                  <a:pt x="660572" y="5130190"/>
                </a:lnTo>
                <a:close/>
              </a:path>
              <a:path w="2180179" h="6122813">
                <a:moveTo>
                  <a:pt x="637747" y="5148406"/>
                </a:moveTo>
                <a:lnTo>
                  <a:pt x="643157" y="5156342"/>
                </a:lnTo>
                <a:lnTo>
                  <a:pt x="649203" y="5164884"/>
                </a:lnTo>
                <a:lnTo>
                  <a:pt x="655911" y="5174165"/>
                </a:lnTo>
                <a:lnTo>
                  <a:pt x="663310" y="5184318"/>
                </a:lnTo>
                <a:lnTo>
                  <a:pt x="660572" y="5130190"/>
                </a:lnTo>
                <a:lnTo>
                  <a:pt x="657111" y="5116338"/>
                </a:lnTo>
                <a:lnTo>
                  <a:pt x="652024" y="5110406"/>
                </a:lnTo>
                <a:lnTo>
                  <a:pt x="644553" y="5100863"/>
                </a:lnTo>
                <a:lnTo>
                  <a:pt x="637747" y="5148406"/>
                </a:lnTo>
                <a:close/>
              </a:path>
              <a:path w="2180179" h="6122813">
                <a:moveTo>
                  <a:pt x="625054" y="5126910"/>
                </a:moveTo>
                <a:lnTo>
                  <a:pt x="628722" y="5133823"/>
                </a:lnTo>
                <a:lnTo>
                  <a:pt x="632944" y="5140944"/>
                </a:lnTo>
                <a:lnTo>
                  <a:pt x="637747" y="5148406"/>
                </a:lnTo>
                <a:lnTo>
                  <a:pt x="644553" y="5100863"/>
                </a:lnTo>
                <a:lnTo>
                  <a:pt x="637422" y="5090812"/>
                </a:lnTo>
                <a:lnTo>
                  <a:pt x="630588" y="5080317"/>
                </a:lnTo>
                <a:lnTo>
                  <a:pt x="625054" y="5126910"/>
                </a:lnTo>
                <a:close/>
              </a:path>
              <a:path w="2180179" h="6122813">
                <a:moveTo>
                  <a:pt x="624009" y="5069440"/>
                </a:moveTo>
                <a:lnTo>
                  <a:pt x="617642" y="5058246"/>
                </a:lnTo>
                <a:lnTo>
                  <a:pt x="619268" y="5113181"/>
                </a:lnTo>
                <a:lnTo>
                  <a:pt x="621911" y="5120074"/>
                </a:lnTo>
                <a:lnTo>
                  <a:pt x="625054" y="5126910"/>
                </a:lnTo>
                <a:lnTo>
                  <a:pt x="630588" y="5080317"/>
                </a:lnTo>
                <a:lnTo>
                  <a:pt x="624009" y="5069440"/>
                </a:lnTo>
                <a:close/>
              </a:path>
              <a:path w="2180179" h="6122813">
                <a:moveTo>
                  <a:pt x="617642" y="5058246"/>
                </a:moveTo>
                <a:lnTo>
                  <a:pt x="611444" y="5046798"/>
                </a:lnTo>
                <a:lnTo>
                  <a:pt x="615734" y="5100463"/>
                </a:lnTo>
                <a:lnTo>
                  <a:pt x="617096" y="5106099"/>
                </a:lnTo>
                <a:lnTo>
                  <a:pt x="619268" y="5113181"/>
                </a:lnTo>
                <a:lnTo>
                  <a:pt x="617642" y="5058246"/>
                </a:lnTo>
                <a:close/>
              </a:path>
              <a:path w="2180179" h="6122813">
                <a:moveTo>
                  <a:pt x="593446" y="5011563"/>
                </a:moveTo>
                <a:lnTo>
                  <a:pt x="594808" y="5045932"/>
                </a:lnTo>
                <a:lnTo>
                  <a:pt x="604836" y="5071846"/>
                </a:lnTo>
                <a:lnTo>
                  <a:pt x="615734" y="5100463"/>
                </a:lnTo>
                <a:lnTo>
                  <a:pt x="611444" y="5046798"/>
                </a:lnTo>
                <a:lnTo>
                  <a:pt x="605374" y="5035159"/>
                </a:lnTo>
                <a:lnTo>
                  <a:pt x="599389" y="5023393"/>
                </a:lnTo>
                <a:lnTo>
                  <a:pt x="593446" y="5011563"/>
                </a:lnTo>
                <a:close/>
              </a:path>
              <a:path w="2180179" h="6122813">
                <a:moveTo>
                  <a:pt x="593446" y="5011563"/>
                </a:moveTo>
                <a:lnTo>
                  <a:pt x="591695" y="5000865"/>
                </a:lnTo>
                <a:lnTo>
                  <a:pt x="586177" y="4991107"/>
                </a:lnTo>
                <a:lnTo>
                  <a:pt x="578931" y="4982866"/>
                </a:lnTo>
                <a:lnTo>
                  <a:pt x="572070" y="4974223"/>
                </a:lnTo>
                <a:lnTo>
                  <a:pt x="567712" y="4963262"/>
                </a:lnTo>
                <a:lnTo>
                  <a:pt x="566501" y="4947505"/>
                </a:lnTo>
                <a:lnTo>
                  <a:pt x="558481" y="4940634"/>
                </a:lnTo>
                <a:lnTo>
                  <a:pt x="562452" y="4966413"/>
                </a:lnTo>
                <a:lnTo>
                  <a:pt x="569473" y="4982961"/>
                </a:lnTo>
                <a:lnTo>
                  <a:pt x="577174" y="5001634"/>
                </a:lnTo>
                <a:lnTo>
                  <a:pt x="585603" y="5022576"/>
                </a:lnTo>
                <a:lnTo>
                  <a:pt x="594808" y="5045932"/>
                </a:lnTo>
                <a:lnTo>
                  <a:pt x="593446" y="5011563"/>
                </a:lnTo>
                <a:close/>
              </a:path>
              <a:path w="2180179" h="6122813">
                <a:moveTo>
                  <a:pt x="562452" y="4966413"/>
                </a:moveTo>
                <a:lnTo>
                  <a:pt x="558481" y="4940634"/>
                </a:lnTo>
                <a:lnTo>
                  <a:pt x="553691" y="4930384"/>
                </a:lnTo>
                <a:lnTo>
                  <a:pt x="549876" y="4918862"/>
                </a:lnTo>
                <a:lnTo>
                  <a:pt x="544778" y="4908177"/>
                </a:lnTo>
                <a:lnTo>
                  <a:pt x="536143" y="4900438"/>
                </a:lnTo>
                <a:lnTo>
                  <a:pt x="535900" y="4910490"/>
                </a:lnTo>
                <a:lnTo>
                  <a:pt x="540229" y="4918580"/>
                </a:lnTo>
                <a:lnTo>
                  <a:pt x="545001" y="4928074"/>
                </a:lnTo>
                <a:lnTo>
                  <a:pt x="550264" y="4939114"/>
                </a:lnTo>
                <a:lnTo>
                  <a:pt x="556065" y="4951846"/>
                </a:lnTo>
                <a:lnTo>
                  <a:pt x="562452" y="4966413"/>
                </a:lnTo>
                <a:close/>
              </a:path>
              <a:path w="2180179" h="6122813">
                <a:moveTo>
                  <a:pt x="528784" y="4808788"/>
                </a:moveTo>
                <a:lnTo>
                  <a:pt x="521544" y="4798877"/>
                </a:lnTo>
                <a:lnTo>
                  <a:pt x="522073" y="4889263"/>
                </a:lnTo>
                <a:lnTo>
                  <a:pt x="525102" y="4893188"/>
                </a:lnTo>
                <a:lnTo>
                  <a:pt x="528384" y="4897938"/>
                </a:lnTo>
                <a:lnTo>
                  <a:pt x="531968" y="4903657"/>
                </a:lnTo>
                <a:lnTo>
                  <a:pt x="536093" y="4818650"/>
                </a:lnTo>
                <a:lnTo>
                  <a:pt x="528784" y="4808788"/>
                </a:lnTo>
                <a:close/>
              </a:path>
              <a:path w="2180179" h="6122813">
                <a:moveTo>
                  <a:pt x="510667" y="4878213"/>
                </a:moveTo>
                <a:lnTo>
                  <a:pt x="514036" y="4880991"/>
                </a:lnTo>
                <a:lnTo>
                  <a:pt x="516588" y="4883309"/>
                </a:lnTo>
                <a:lnTo>
                  <a:pt x="519251" y="4886018"/>
                </a:lnTo>
                <a:lnTo>
                  <a:pt x="522073" y="4889263"/>
                </a:lnTo>
                <a:lnTo>
                  <a:pt x="521544" y="4798877"/>
                </a:lnTo>
                <a:lnTo>
                  <a:pt x="514781" y="4788425"/>
                </a:lnTo>
                <a:lnTo>
                  <a:pt x="510667" y="4878213"/>
                </a:lnTo>
                <a:close/>
              </a:path>
              <a:path w="2180179" h="6122813">
                <a:moveTo>
                  <a:pt x="510667" y="4878213"/>
                </a:moveTo>
                <a:lnTo>
                  <a:pt x="514781" y="4788425"/>
                </a:lnTo>
                <a:lnTo>
                  <a:pt x="508899" y="4776935"/>
                </a:lnTo>
                <a:lnTo>
                  <a:pt x="504304" y="4763913"/>
                </a:lnTo>
                <a:lnTo>
                  <a:pt x="502950" y="4763279"/>
                </a:lnTo>
                <a:lnTo>
                  <a:pt x="500174" y="4851665"/>
                </a:lnTo>
                <a:lnTo>
                  <a:pt x="510667" y="4878213"/>
                </a:lnTo>
                <a:close/>
              </a:path>
              <a:path w="2180179" h="6122813">
                <a:moveTo>
                  <a:pt x="461021" y="4756676"/>
                </a:moveTo>
                <a:lnTo>
                  <a:pt x="465449" y="4766138"/>
                </a:lnTo>
                <a:lnTo>
                  <a:pt x="470519" y="4777805"/>
                </a:lnTo>
                <a:lnTo>
                  <a:pt x="476380" y="4791934"/>
                </a:lnTo>
                <a:lnTo>
                  <a:pt x="483177" y="4808783"/>
                </a:lnTo>
                <a:lnTo>
                  <a:pt x="491060" y="4828607"/>
                </a:lnTo>
                <a:lnTo>
                  <a:pt x="500174" y="4851665"/>
                </a:lnTo>
                <a:lnTo>
                  <a:pt x="502950" y="4763279"/>
                </a:lnTo>
                <a:lnTo>
                  <a:pt x="492733" y="4755856"/>
                </a:lnTo>
                <a:lnTo>
                  <a:pt x="484849" y="4745847"/>
                </a:lnTo>
                <a:lnTo>
                  <a:pt x="478343" y="4734312"/>
                </a:lnTo>
                <a:lnTo>
                  <a:pt x="472261" y="4722307"/>
                </a:lnTo>
                <a:lnTo>
                  <a:pt x="465646" y="4710892"/>
                </a:lnTo>
                <a:lnTo>
                  <a:pt x="461021" y="4756676"/>
                </a:lnTo>
                <a:close/>
              </a:path>
              <a:path w="2180179" h="6122813">
                <a:moveTo>
                  <a:pt x="457545" y="4701125"/>
                </a:moveTo>
                <a:lnTo>
                  <a:pt x="447002" y="4694063"/>
                </a:lnTo>
                <a:lnTo>
                  <a:pt x="450119" y="4738948"/>
                </a:lnTo>
                <a:lnTo>
                  <a:pt x="453503" y="4743338"/>
                </a:lnTo>
                <a:lnTo>
                  <a:pt x="457088" y="4749162"/>
                </a:lnTo>
                <a:lnTo>
                  <a:pt x="461021" y="4756676"/>
                </a:lnTo>
                <a:lnTo>
                  <a:pt x="465646" y="4710892"/>
                </a:lnTo>
                <a:lnTo>
                  <a:pt x="457545" y="4701125"/>
                </a:lnTo>
                <a:close/>
              </a:path>
              <a:path w="2180179" h="6122813">
                <a:moveTo>
                  <a:pt x="447002" y="4694063"/>
                </a:moveTo>
                <a:lnTo>
                  <a:pt x="449807" y="4686666"/>
                </a:lnTo>
                <a:lnTo>
                  <a:pt x="458123" y="4638382"/>
                </a:lnTo>
                <a:lnTo>
                  <a:pt x="440627" y="4614688"/>
                </a:lnTo>
                <a:lnTo>
                  <a:pt x="443361" y="4733441"/>
                </a:lnTo>
                <a:lnTo>
                  <a:pt x="446787" y="4735735"/>
                </a:lnTo>
                <a:lnTo>
                  <a:pt x="450119" y="4738948"/>
                </a:lnTo>
                <a:lnTo>
                  <a:pt x="447002" y="4694063"/>
                </a:lnTo>
                <a:close/>
              </a:path>
              <a:path w="2180179" h="6122813">
                <a:moveTo>
                  <a:pt x="1080478" y="5125863"/>
                </a:moveTo>
                <a:lnTo>
                  <a:pt x="1079637" y="5138072"/>
                </a:lnTo>
                <a:lnTo>
                  <a:pt x="1077352" y="5150647"/>
                </a:lnTo>
                <a:lnTo>
                  <a:pt x="1074103" y="5163225"/>
                </a:lnTo>
                <a:lnTo>
                  <a:pt x="1070367" y="5175711"/>
                </a:lnTo>
                <a:lnTo>
                  <a:pt x="1066626" y="5188008"/>
                </a:lnTo>
                <a:lnTo>
                  <a:pt x="1063358" y="5200021"/>
                </a:lnTo>
                <a:lnTo>
                  <a:pt x="1061042" y="5211652"/>
                </a:lnTo>
                <a:lnTo>
                  <a:pt x="1060158" y="5222807"/>
                </a:lnTo>
                <a:lnTo>
                  <a:pt x="1061185" y="5233388"/>
                </a:lnTo>
                <a:lnTo>
                  <a:pt x="1064603" y="5243300"/>
                </a:lnTo>
                <a:lnTo>
                  <a:pt x="1068670" y="5477437"/>
                </a:lnTo>
                <a:lnTo>
                  <a:pt x="1072589" y="5456431"/>
                </a:lnTo>
                <a:lnTo>
                  <a:pt x="1076360" y="5437335"/>
                </a:lnTo>
                <a:lnTo>
                  <a:pt x="1079983" y="5420016"/>
                </a:lnTo>
                <a:lnTo>
                  <a:pt x="1080478" y="5125863"/>
                </a:lnTo>
                <a:close/>
              </a:path>
              <a:path w="2180179" h="6122813">
                <a:moveTo>
                  <a:pt x="1033329" y="5240299"/>
                </a:moveTo>
                <a:lnTo>
                  <a:pt x="1036327" y="5225853"/>
                </a:lnTo>
                <a:lnTo>
                  <a:pt x="1039610" y="5211664"/>
                </a:lnTo>
                <a:lnTo>
                  <a:pt x="1043108" y="5197664"/>
                </a:lnTo>
                <a:lnTo>
                  <a:pt x="1046749" y="5183784"/>
                </a:lnTo>
                <a:lnTo>
                  <a:pt x="1050461" y="5169953"/>
                </a:lnTo>
                <a:lnTo>
                  <a:pt x="1047188" y="5043170"/>
                </a:lnTo>
                <a:lnTo>
                  <a:pt x="1041729" y="5077601"/>
                </a:lnTo>
                <a:lnTo>
                  <a:pt x="1039373" y="5083230"/>
                </a:lnTo>
                <a:lnTo>
                  <a:pt x="1033329" y="5240299"/>
                </a:lnTo>
                <a:close/>
              </a:path>
              <a:path w="2180179" h="6122813">
                <a:moveTo>
                  <a:pt x="1032726" y="5084588"/>
                </a:moveTo>
                <a:lnTo>
                  <a:pt x="959574" y="5221075"/>
                </a:lnTo>
                <a:lnTo>
                  <a:pt x="969099" y="5306800"/>
                </a:lnTo>
                <a:lnTo>
                  <a:pt x="975449" y="5332200"/>
                </a:lnTo>
                <a:lnTo>
                  <a:pt x="980379" y="5355476"/>
                </a:lnTo>
                <a:lnTo>
                  <a:pt x="983613" y="5367187"/>
                </a:lnTo>
                <a:lnTo>
                  <a:pt x="984804" y="5380941"/>
                </a:lnTo>
                <a:lnTo>
                  <a:pt x="984974" y="5395713"/>
                </a:lnTo>
                <a:lnTo>
                  <a:pt x="991451" y="5484613"/>
                </a:lnTo>
                <a:lnTo>
                  <a:pt x="994437" y="5494715"/>
                </a:lnTo>
                <a:lnTo>
                  <a:pt x="999842" y="5506725"/>
                </a:lnTo>
                <a:lnTo>
                  <a:pt x="1006492" y="5517492"/>
                </a:lnTo>
                <a:lnTo>
                  <a:pt x="1013961" y="5527442"/>
                </a:lnTo>
                <a:lnTo>
                  <a:pt x="1025634" y="5302037"/>
                </a:lnTo>
                <a:lnTo>
                  <a:pt x="1026770" y="5285871"/>
                </a:lnTo>
                <a:lnTo>
                  <a:pt x="1028479" y="5270239"/>
                </a:lnTo>
                <a:lnTo>
                  <a:pt x="1030690" y="5255071"/>
                </a:lnTo>
                <a:lnTo>
                  <a:pt x="1033329" y="5240299"/>
                </a:lnTo>
                <a:lnTo>
                  <a:pt x="1039373" y="5083230"/>
                </a:lnTo>
                <a:lnTo>
                  <a:pt x="1032726" y="5084588"/>
                </a:lnTo>
                <a:close/>
              </a:path>
              <a:path w="2180179" h="6122813">
                <a:moveTo>
                  <a:pt x="1025634" y="5302037"/>
                </a:moveTo>
                <a:lnTo>
                  <a:pt x="1013961" y="5527442"/>
                </a:lnTo>
                <a:lnTo>
                  <a:pt x="1021826" y="5537002"/>
                </a:lnTo>
                <a:lnTo>
                  <a:pt x="1029660" y="5546598"/>
                </a:lnTo>
                <a:lnTo>
                  <a:pt x="1036641" y="5352867"/>
                </a:lnTo>
                <a:lnTo>
                  <a:pt x="1026376" y="5354425"/>
                </a:lnTo>
                <a:lnTo>
                  <a:pt x="1025365" y="5336245"/>
                </a:lnTo>
                <a:lnTo>
                  <a:pt x="1025141" y="5318805"/>
                </a:lnTo>
                <a:lnTo>
                  <a:pt x="1025634" y="5302037"/>
                </a:lnTo>
                <a:close/>
              </a:path>
              <a:path w="2180179" h="6122813">
                <a:moveTo>
                  <a:pt x="958480" y="5304128"/>
                </a:moveTo>
                <a:lnTo>
                  <a:pt x="969099" y="5306800"/>
                </a:lnTo>
                <a:lnTo>
                  <a:pt x="959574" y="5221075"/>
                </a:lnTo>
                <a:lnTo>
                  <a:pt x="959622" y="5209081"/>
                </a:lnTo>
                <a:lnTo>
                  <a:pt x="957547" y="4981109"/>
                </a:lnTo>
                <a:lnTo>
                  <a:pt x="952037" y="5297235"/>
                </a:lnTo>
                <a:lnTo>
                  <a:pt x="958480" y="5304128"/>
                </a:lnTo>
                <a:close/>
              </a:path>
              <a:path w="2180179" h="6122813">
                <a:moveTo>
                  <a:pt x="963819" y="5441356"/>
                </a:moveTo>
                <a:lnTo>
                  <a:pt x="969870" y="5453020"/>
                </a:lnTo>
                <a:lnTo>
                  <a:pt x="976212" y="5464396"/>
                </a:lnTo>
                <a:lnTo>
                  <a:pt x="983266" y="5475066"/>
                </a:lnTo>
                <a:lnTo>
                  <a:pt x="991451" y="5484613"/>
                </a:lnTo>
                <a:lnTo>
                  <a:pt x="984974" y="5395713"/>
                </a:lnTo>
                <a:lnTo>
                  <a:pt x="980763" y="5394345"/>
                </a:lnTo>
                <a:lnTo>
                  <a:pt x="970089" y="5387081"/>
                </a:lnTo>
                <a:lnTo>
                  <a:pt x="963819" y="5441356"/>
                </a:lnTo>
                <a:close/>
              </a:path>
              <a:path w="2180179" h="6122813">
                <a:moveTo>
                  <a:pt x="937222" y="5348075"/>
                </a:moveTo>
                <a:lnTo>
                  <a:pt x="943221" y="5408804"/>
                </a:lnTo>
                <a:lnTo>
                  <a:pt x="950914" y="5418830"/>
                </a:lnTo>
                <a:lnTo>
                  <a:pt x="957640" y="5429820"/>
                </a:lnTo>
                <a:lnTo>
                  <a:pt x="963819" y="5441356"/>
                </a:lnTo>
                <a:lnTo>
                  <a:pt x="970089" y="5387081"/>
                </a:lnTo>
                <a:lnTo>
                  <a:pt x="962310" y="5376914"/>
                </a:lnTo>
                <a:lnTo>
                  <a:pt x="955514" y="5365751"/>
                </a:lnTo>
                <a:lnTo>
                  <a:pt x="947789" y="5355502"/>
                </a:lnTo>
                <a:lnTo>
                  <a:pt x="937222" y="5348075"/>
                </a:lnTo>
                <a:close/>
              </a:path>
              <a:path w="2180179" h="6122813">
                <a:moveTo>
                  <a:pt x="922063" y="5384820"/>
                </a:moveTo>
                <a:lnTo>
                  <a:pt x="927697" y="5395713"/>
                </a:lnTo>
                <a:lnTo>
                  <a:pt x="934140" y="5400157"/>
                </a:lnTo>
                <a:lnTo>
                  <a:pt x="943221" y="5408804"/>
                </a:lnTo>
                <a:lnTo>
                  <a:pt x="937222" y="5348075"/>
                </a:lnTo>
                <a:lnTo>
                  <a:pt x="934721" y="5340520"/>
                </a:lnTo>
                <a:lnTo>
                  <a:pt x="928753" y="5329449"/>
                </a:lnTo>
                <a:lnTo>
                  <a:pt x="922063" y="5384820"/>
                </a:lnTo>
                <a:close/>
              </a:path>
              <a:path w="2180179" h="6122813">
                <a:moveTo>
                  <a:pt x="921645" y="5319519"/>
                </a:moveTo>
                <a:lnTo>
                  <a:pt x="914596" y="5309529"/>
                </a:lnTo>
                <a:lnTo>
                  <a:pt x="915627" y="5374526"/>
                </a:lnTo>
                <a:lnTo>
                  <a:pt x="922063" y="5384820"/>
                </a:lnTo>
                <a:lnTo>
                  <a:pt x="928753" y="5329449"/>
                </a:lnTo>
                <a:lnTo>
                  <a:pt x="921645" y="5319519"/>
                </a:lnTo>
                <a:close/>
              </a:path>
              <a:path w="2180179" h="6122813">
                <a:moveTo>
                  <a:pt x="908805" y="5298281"/>
                </a:moveTo>
                <a:lnTo>
                  <a:pt x="905472" y="5284575"/>
                </a:lnTo>
                <a:lnTo>
                  <a:pt x="908700" y="5364546"/>
                </a:lnTo>
                <a:lnTo>
                  <a:pt x="915627" y="5374526"/>
                </a:lnTo>
                <a:lnTo>
                  <a:pt x="914596" y="5309529"/>
                </a:lnTo>
                <a:lnTo>
                  <a:pt x="908805" y="5298281"/>
                </a:lnTo>
                <a:close/>
              </a:path>
              <a:path w="2180179" h="6122813">
                <a:moveTo>
                  <a:pt x="888085" y="5333629"/>
                </a:moveTo>
                <a:lnTo>
                  <a:pt x="894618" y="5344383"/>
                </a:lnTo>
                <a:lnTo>
                  <a:pt x="901593" y="5354594"/>
                </a:lnTo>
                <a:lnTo>
                  <a:pt x="908700" y="5364546"/>
                </a:lnTo>
                <a:lnTo>
                  <a:pt x="905472" y="5284575"/>
                </a:lnTo>
                <a:lnTo>
                  <a:pt x="904469" y="5283600"/>
                </a:lnTo>
                <a:lnTo>
                  <a:pt x="894748" y="5275258"/>
                </a:lnTo>
                <a:lnTo>
                  <a:pt x="888085" y="5333629"/>
                </a:lnTo>
                <a:close/>
              </a:path>
              <a:path w="2180179" h="6122813">
                <a:moveTo>
                  <a:pt x="874253" y="5295252"/>
                </a:moveTo>
                <a:lnTo>
                  <a:pt x="877591" y="5309349"/>
                </a:lnTo>
                <a:lnTo>
                  <a:pt x="882305" y="5322047"/>
                </a:lnTo>
                <a:lnTo>
                  <a:pt x="888085" y="5333629"/>
                </a:lnTo>
                <a:lnTo>
                  <a:pt x="894748" y="5275258"/>
                </a:lnTo>
                <a:lnTo>
                  <a:pt x="885452" y="5267044"/>
                </a:lnTo>
                <a:lnTo>
                  <a:pt x="877947" y="5257034"/>
                </a:lnTo>
                <a:lnTo>
                  <a:pt x="874253" y="5295252"/>
                </a:lnTo>
                <a:close/>
              </a:path>
              <a:path w="2180179" h="6122813">
                <a:moveTo>
                  <a:pt x="841756" y="5211550"/>
                </a:moveTo>
                <a:lnTo>
                  <a:pt x="844728" y="5274262"/>
                </a:lnTo>
                <a:lnTo>
                  <a:pt x="850668" y="5283237"/>
                </a:lnTo>
                <a:lnTo>
                  <a:pt x="859374" y="5289594"/>
                </a:lnTo>
                <a:lnTo>
                  <a:pt x="873595" y="5290925"/>
                </a:lnTo>
                <a:lnTo>
                  <a:pt x="874253" y="5295252"/>
                </a:lnTo>
                <a:lnTo>
                  <a:pt x="877947" y="5257034"/>
                </a:lnTo>
                <a:lnTo>
                  <a:pt x="873595" y="5243300"/>
                </a:lnTo>
                <a:lnTo>
                  <a:pt x="867989" y="5238927"/>
                </a:lnTo>
                <a:lnTo>
                  <a:pt x="858552" y="5230605"/>
                </a:lnTo>
                <a:lnTo>
                  <a:pt x="849955" y="5221623"/>
                </a:lnTo>
                <a:lnTo>
                  <a:pt x="841756" y="5211550"/>
                </a:lnTo>
                <a:close/>
              </a:path>
              <a:path w="2180179" h="6122813">
                <a:moveTo>
                  <a:pt x="840712" y="5210646"/>
                </a:moveTo>
                <a:lnTo>
                  <a:pt x="831739" y="5201980"/>
                </a:lnTo>
                <a:lnTo>
                  <a:pt x="832206" y="5259175"/>
                </a:lnTo>
                <a:lnTo>
                  <a:pt x="838807" y="5265077"/>
                </a:lnTo>
                <a:lnTo>
                  <a:pt x="844728" y="5274262"/>
                </a:lnTo>
                <a:lnTo>
                  <a:pt x="841756" y="5211550"/>
                </a:lnTo>
                <a:lnTo>
                  <a:pt x="840712" y="5210646"/>
                </a:lnTo>
                <a:close/>
              </a:path>
              <a:path w="2180179" h="6122813">
                <a:moveTo>
                  <a:pt x="832206" y="5259175"/>
                </a:moveTo>
                <a:lnTo>
                  <a:pt x="831739" y="5201980"/>
                </a:lnTo>
                <a:lnTo>
                  <a:pt x="823344" y="5192478"/>
                </a:lnTo>
                <a:lnTo>
                  <a:pt x="815366" y="5182407"/>
                </a:lnTo>
                <a:lnTo>
                  <a:pt x="807646" y="5172032"/>
                </a:lnTo>
                <a:lnTo>
                  <a:pt x="816190" y="5239382"/>
                </a:lnTo>
                <a:lnTo>
                  <a:pt x="825753" y="5247994"/>
                </a:lnTo>
                <a:lnTo>
                  <a:pt x="832206" y="5259175"/>
                </a:lnTo>
                <a:close/>
              </a:path>
              <a:path w="2180179" h="6122813">
                <a:moveTo>
                  <a:pt x="790505" y="5207283"/>
                </a:moveTo>
                <a:lnTo>
                  <a:pt x="790829" y="5221075"/>
                </a:lnTo>
                <a:lnTo>
                  <a:pt x="794771" y="5224603"/>
                </a:lnTo>
                <a:lnTo>
                  <a:pt x="805276" y="5232024"/>
                </a:lnTo>
                <a:lnTo>
                  <a:pt x="816190" y="5239382"/>
                </a:lnTo>
                <a:lnTo>
                  <a:pt x="807646" y="5172032"/>
                </a:lnTo>
                <a:lnTo>
                  <a:pt x="800027" y="5161619"/>
                </a:lnTo>
                <a:lnTo>
                  <a:pt x="792349" y="5151432"/>
                </a:lnTo>
                <a:lnTo>
                  <a:pt x="790505" y="5207283"/>
                </a:lnTo>
                <a:close/>
              </a:path>
              <a:path w="2180179" h="6122813">
                <a:moveTo>
                  <a:pt x="792349" y="5151432"/>
                </a:moveTo>
                <a:lnTo>
                  <a:pt x="784454" y="5141738"/>
                </a:lnTo>
                <a:lnTo>
                  <a:pt x="785558" y="5197701"/>
                </a:lnTo>
                <a:lnTo>
                  <a:pt x="790505" y="5207283"/>
                </a:lnTo>
                <a:lnTo>
                  <a:pt x="792349" y="5151432"/>
                </a:lnTo>
                <a:close/>
              </a:path>
              <a:path w="2180179" h="6122813">
                <a:moveTo>
                  <a:pt x="975449" y="5348075"/>
                </a:moveTo>
                <a:lnTo>
                  <a:pt x="980379" y="5355476"/>
                </a:lnTo>
                <a:lnTo>
                  <a:pt x="975449" y="5332200"/>
                </a:lnTo>
                <a:lnTo>
                  <a:pt x="972274" y="5338550"/>
                </a:lnTo>
                <a:lnTo>
                  <a:pt x="965924" y="5344900"/>
                </a:lnTo>
                <a:lnTo>
                  <a:pt x="975449" y="5348075"/>
                </a:lnTo>
                <a:close/>
              </a:path>
              <a:path w="2180179" h="6122813">
                <a:moveTo>
                  <a:pt x="972032" y="4846577"/>
                </a:moveTo>
                <a:lnTo>
                  <a:pt x="971220" y="4766408"/>
                </a:lnTo>
                <a:lnTo>
                  <a:pt x="971034" y="4770377"/>
                </a:lnTo>
                <a:lnTo>
                  <a:pt x="970016" y="4774443"/>
                </a:lnTo>
                <a:lnTo>
                  <a:pt x="968172" y="4778926"/>
                </a:lnTo>
                <a:lnTo>
                  <a:pt x="967739" y="4858142"/>
                </a:lnTo>
                <a:lnTo>
                  <a:pt x="972032" y="4846577"/>
                </a:lnTo>
                <a:close/>
              </a:path>
              <a:path w="2180179" h="6122813">
                <a:moveTo>
                  <a:pt x="959574" y="4868688"/>
                </a:moveTo>
                <a:lnTo>
                  <a:pt x="960895" y="4867556"/>
                </a:lnTo>
                <a:lnTo>
                  <a:pt x="967739" y="4858142"/>
                </a:lnTo>
                <a:lnTo>
                  <a:pt x="968172" y="4778926"/>
                </a:lnTo>
                <a:lnTo>
                  <a:pt x="965507" y="4784140"/>
                </a:lnTo>
                <a:lnTo>
                  <a:pt x="962026" y="4790404"/>
                </a:lnTo>
                <a:lnTo>
                  <a:pt x="959574" y="4868688"/>
                </a:lnTo>
                <a:close/>
              </a:path>
              <a:path w="2180179" h="6122813">
                <a:moveTo>
                  <a:pt x="957735" y="4798034"/>
                </a:moveTo>
                <a:lnTo>
                  <a:pt x="952639" y="4807347"/>
                </a:lnTo>
                <a:lnTo>
                  <a:pt x="953318" y="4906157"/>
                </a:lnTo>
                <a:lnTo>
                  <a:pt x="955083" y="4893126"/>
                </a:lnTo>
                <a:lnTo>
                  <a:pt x="956826" y="4880338"/>
                </a:lnTo>
                <a:lnTo>
                  <a:pt x="959574" y="4868688"/>
                </a:lnTo>
                <a:lnTo>
                  <a:pt x="962026" y="4790404"/>
                </a:lnTo>
                <a:lnTo>
                  <a:pt x="957735" y="4798034"/>
                </a:lnTo>
                <a:close/>
              </a:path>
              <a:path w="2180179" h="6122813">
                <a:moveTo>
                  <a:pt x="943572" y="4932188"/>
                </a:moveTo>
                <a:lnTo>
                  <a:pt x="945605" y="4929368"/>
                </a:lnTo>
                <a:lnTo>
                  <a:pt x="950501" y="4918536"/>
                </a:lnTo>
                <a:lnTo>
                  <a:pt x="953318" y="4906157"/>
                </a:lnTo>
                <a:lnTo>
                  <a:pt x="952639" y="4807347"/>
                </a:lnTo>
                <a:lnTo>
                  <a:pt x="946745" y="4818660"/>
                </a:lnTo>
                <a:lnTo>
                  <a:pt x="943572" y="4932188"/>
                </a:lnTo>
                <a:close/>
              </a:path>
              <a:path w="2180179" h="6122813">
                <a:moveTo>
                  <a:pt x="935728" y="4966590"/>
                </a:moveTo>
                <a:lnTo>
                  <a:pt x="938408" y="4953258"/>
                </a:lnTo>
                <a:lnTo>
                  <a:pt x="941372" y="4941348"/>
                </a:lnTo>
                <a:lnTo>
                  <a:pt x="943572" y="4932188"/>
                </a:lnTo>
                <a:lnTo>
                  <a:pt x="946745" y="4818660"/>
                </a:lnTo>
                <a:lnTo>
                  <a:pt x="940056" y="4832290"/>
                </a:lnTo>
                <a:lnTo>
                  <a:pt x="935728" y="4966590"/>
                </a:lnTo>
                <a:close/>
              </a:path>
              <a:path w="2180179" h="6122813">
                <a:moveTo>
                  <a:pt x="918949" y="5060136"/>
                </a:moveTo>
                <a:lnTo>
                  <a:pt x="922370" y="5048363"/>
                </a:lnTo>
                <a:lnTo>
                  <a:pt x="926005" y="5037052"/>
                </a:lnTo>
                <a:lnTo>
                  <a:pt x="927697" y="5027438"/>
                </a:lnTo>
                <a:lnTo>
                  <a:pt x="934108" y="5031970"/>
                </a:lnTo>
                <a:lnTo>
                  <a:pt x="932579" y="4848553"/>
                </a:lnTo>
                <a:lnTo>
                  <a:pt x="924319" y="4867767"/>
                </a:lnTo>
                <a:lnTo>
                  <a:pt x="918949" y="5060136"/>
                </a:lnTo>
                <a:close/>
              </a:path>
              <a:path w="2180179" h="6122813">
                <a:moveTo>
                  <a:pt x="924319" y="4867767"/>
                </a:moveTo>
                <a:lnTo>
                  <a:pt x="915282" y="4890248"/>
                </a:lnTo>
                <a:lnTo>
                  <a:pt x="917904" y="5071140"/>
                </a:lnTo>
                <a:lnTo>
                  <a:pt x="918949" y="5060136"/>
                </a:lnTo>
                <a:lnTo>
                  <a:pt x="924319" y="4867767"/>
                </a:lnTo>
                <a:close/>
              </a:path>
              <a:path w="2180179" h="6122813">
                <a:moveTo>
                  <a:pt x="905472" y="4916313"/>
                </a:moveTo>
                <a:lnTo>
                  <a:pt x="905470" y="4915870"/>
                </a:lnTo>
                <a:lnTo>
                  <a:pt x="905299" y="5216327"/>
                </a:lnTo>
                <a:lnTo>
                  <a:pt x="911822" y="5227425"/>
                </a:lnTo>
                <a:lnTo>
                  <a:pt x="915282" y="4890248"/>
                </a:lnTo>
                <a:lnTo>
                  <a:pt x="905472" y="4916313"/>
                </a:lnTo>
                <a:close/>
              </a:path>
              <a:path w="2180179" h="6122813">
                <a:moveTo>
                  <a:pt x="905299" y="5216327"/>
                </a:moveTo>
                <a:lnTo>
                  <a:pt x="905470" y="4915870"/>
                </a:lnTo>
                <a:lnTo>
                  <a:pt x="903129" y="4901520"/>
                </a:lnTo>
                <a:lnTo>
                  <a:pt x="901857" y="4896527"/>
                </a:lnTo>
                <a:lnTo>
                  <a:pt x="900636" y="4890827"/>
                </a:lnTo>
                <a:lnTo>
                  <a:pt x="899645" y="4884058"/>
                </a:lnTo>
                <a:lnTo>
                  <a:pt x="899061" y="4875858"/>
                </a:lnTo>
                <a:lnTo>
                  <a:pt x="895033" y="5207722"/>
                </a:lnTo>
                <a:lnTo>
                  <a:pt x="905299" y="5216327"/>
                </a:lnTo>
                <a:close/>
              </a:path>
              <a:path w="2180179" h="6122813">
                <a:moveTo>
                  <a:pt x="873595" y="4773438"/>
                </a:moveTo>
                <a:lnTo>
                  <a:pt x="877559" y="5181381"/>
                </a:lnTo>
                <a:lnTo>
                  <a:pt x="883889" y="5192847"/>
                </a:lnTo>
                <a:lnTo>
                  <a:pt x="889470" y="5205200"/>
                </a:lnTo>
                <a:lnTo>
                  <a:pt x="895033" y="5207722"/>
                </a:lnTo>
                <a:lnTo>
                  <a:pt x="899061" y="4875858"/>
                </a:lnTo>
                <a:lnTo>
                  <a:pt x="899062" y="4865866"/>
                </a:lnTo>
                <a:lnTo>
                  <a:pt x="896239" y="4689757"/>
                </a:lnTo>
                <a:lnTo>
                  <a:pt x="890975" y="4708290"/>
                </a:lnTo>
                <a:lnTo>
                  <a:pt x="885453" y="4728353"/>
                </a:lnTo>
                <a:lnTo>
                  <a:pt x="879663" y="4750038"/>
                </a:lnTo>
                <a:lnTo>
                  <a:pt x="873595" y="4773438"/>
                </a:lnTo>
                <a:close/>
              </a:path>
              <a:path w="2180179" h="6122813">
                <a:moveTo>
                  <a:pt x="870659" y="5170608"/>
                </a:moveTo>
                <a:lnTo>
                  <a:pt x="877559" y="5181381"/>
                </a:lnTo>
                <a:lnTo>
                  <a:pt x="871782" y="5099550"/>
                </a:lnTo>
                <a:lnTo>
                  <a:pt x="868624" y="5097842"/>
                </a:lnTo>
                <a:lnTo>
                  <a:pt x="865142" y="5095646"/>
                </a:lnTo>
                <a:lnTo>
                  <a:pt x="863372" y="5160333"/>
                </a:lnTo>
                <a:lnTo>
                  <a:pt x="870659" y="5170608"/>
                </a:lnTo>
                <a:close/>
              </a:path>
              <a:path w="2180179" h="6122813">
                <a:moveTo>
                  <a:pt x="827480" y="5109603"/>
                </a:moveTo>
                <a:lnTo>
                  <a:pt x="833981" y="5120313"/>
                </a:lnTo>
                <a:lnTo>
                  <a:pt x="841002" y="5130546"/>
                </a:lnTo>
                <a:lnTo>
                  <a:pt x="848362" y="5140497"/>
                </a:lnTo>
                <a:lnTo>
                  <a:pt x="855879" y="5150361"/>
                </a:lnTo>
                <a:lnTo>
                  <a:pt x="863372" y="5160333"/>
                </a:lnTo>
                <a:lnTo>
                  <a:pt x="865142" y="5095646"/>
                </a:lnTo>
                <a:lnTo>
                  <a:pt x="861136" y="5092659"/>
                </a:lnTo>
                <a:lnTo>
                  <a:pt x="856406" y="5088575"/>
                </a:lnTo>
                <a:lnTo>
                  <a:pt x="850753" y="5083089"/>
                </a:lnTo>
                <a:lnTo>
                  <a:pt x="843977" y="5075896"/>
                </a:lnTo>
                <a:lnTo>
                  <a:pt x="835878" y="5066691"/>
                </a:lnTo>
                <a:lnTo>
                  <a:pt x="827480" y="5109603"/>
                </a:lnTo>
                <a:close/>
              </a:path>
              <a:path w="2180179" h="6122813">
                <a:moveTo>
                  <a:pt x="826256" y="5055169"/>
                </a:moveTo>
                <a:lnTo>
                  <a:pt x="814911" y="5041025"/>
                </a:lnTo>
                <a:lnTo>
                  <a:pt x="816293" y="5084588"/>
                </a:lnTo>
                <a:lnTo>
                  <a:pt x="816764" y="5085975"/>
                </a:lnTo>
                <a:lnTo>
                  <a:pt x="821680" y="5098222"/>
                </a:lnTo>
                <a:lnTo>
                  <a:pt x="827480" y="5109603"/>
                </a:lnTo>
                <a:lnTo>
                  <a:pt x="835878" y="5066691"/>
                </a:lnTo>
                <a:lnTo>
                  <a:pt x="826256" y="5055169"/>
                </a:lnTo>
                <a:close/>
              </a:path>
              <a:path w="2180179" h="6122813">
                <a:moveTo>
                  <a:pt x="786312" y="5060871"/>
                </a:moveTo>
                <a:lnTo>
                  <a:pt x="795336" y="5069913"/>
                </a:lnTo>
                <a:lnTo>
                  <a:pt x="805235" y="5077936"/>
                </a:lnTo>
                <a:lnTo>
                  <a:pt x="816293" y="5084588"/>
                </a:lnTo>
                <a:lnTo>
                  <a:pt x="814911" y="5041025"/>
                </a:lnTo>
                <a:lnTo>
                  <a:pt x="801643" y="5023955"/>
                </a:lnTo>
                <a:lnTo>
                  <a:pt x="786312" y="5060871"/>
                </a:lnTo>
                <a:close/>
              </a:path>
              <a:path w="2180179" h="6122813">
                <a:moveTo>
                  <a:pt x="786253" y="5003652"/>
                </a:moveTo>
                <a:lnTo>
                  <a:pt x="768541" y="4979813"/>
                </a:lnTo>
                <a:lnTo>
                  <a:pt x="769755" y="5041144"/>
                </a:lnTo>
                <a:lnTo>
                  <a:pt x="777879" y="5051164"/>
                </a:lnTo>
                <a:lnTo>
                  <a:pt x="786312" y="5060871"/>
                </a:lnTo>
                <a:lnTo>
                  <a:pt x="801643" y="5023955"/>
                </a:lnTo>
                <a:lnTo>
                  <a:pt x="786253" y="5003652"/>
                </a:lnTo>
                <a:close/>
              </a:path>
              <a:path w="2180179" h="6122813">
                <a:moveTo>
                  <a:pt x="768541" y="4979813"/>
                </a:moveTo>
                <a:lnTo>
                  <a:pt x="767938" y="4979793"/>
                </a:lnTo>
                <a:lnTo>
                  <a:pt x="764861" y="4978849"/>
                </a:lnTo>
                <a:lnTo>
                  <a:pt x="760839" y="4975859"/>
                </a:lnTo>
                <a:lnTo>
                  <a:pt x="754668" y="4969942"/>
                </a:lnTo>
                <a:lnTo>
                  <a:pt x="761657" y="5031165"/>
                </a:lnTo>
                <a:lnTo>
                  <a:pt x="769755" y="5041144"/>
                </a:lnTo>
                <a:lnTo>
                  <a:pt x="768541" y="4979813"/>
                </a:lnTo>
                <a:close/>
              </a:path>
              <a:path w="2180179" h="6122813">
                <a:moveTo>
                  <a:pt x="743077" y="5011563"/>
                </a:moveTo>
                <a:lnTo>
                  <a:pt x="744404" y="5012740"/>
                </a:lnTo>
                <a:lnTo>
                  <a:pt x="753301" y="5021580"/>
                </a:lnTo>
                <a:lnTo>
                  <a:pt x="761657" y="5031165"/>
                </a:lnTo>
                <a:lnTo>
                  <a:pt x="754668" y="4969942"/>
                </a:lnTo>
                <a:lnTo>
                  <a:pt x="745146" y="4960220"/>
                </a:lnTo>
                <a:lnTo>
                  <a:pt x="743077" y="5011563"/>
                </a:lnTo>
                <a:close/>
              </a:path>
              <a:path w="2180179" h="6122813">
                <a:moveTo>
                  <a:pt x="720042" y="4981932"/>
                </a:moveTo>
                <a:lnTo>
                  <a:pt x="729151" y="4990910"/>
                </a:lnTo>
                <a:lnTo>
                  <a:pt x="737043" y="5000469"/>
                </a:lnTo>
                <a:lnTo>
                  <a:pt x="743077" y="5011563"/>
                </a:lnTo>
                <a:lnTo>
                  <a:pt x="745146" y="4960220"/>
                </a:lnTo>
                <a:lnTo>
                  <a:pt x="731071" y="4945812"/>
                </a:lnTo>
                <a:lnTo>
                  <a:pt x="720042" y="4981932"/>
                </a:lnTo>
                <a:close/>
              </a:path>
              <a:path w="2180179" h="6122813">
                <a:moveTo>
                  <a:pt x="702150" y="4919243"/>
                </a:moveTo>
                <a:lnTo>
                  <a:pt x="703364" y="4963695"/>
                </a:lnTo>
                <a:lnTo>
                  <a:pt x="711238" y="4973463"/>
                </a:lnTo>
                <a:lnTo>
                  <a:pt x="720042" y="4981932"/>
                </a:lnTo>
                <a:lnTo>
                  <a:pt x="731071" y="4945812"/>
                </a:lnTo>
                <a:lnTo>
                  <a:pt x="711238" y="4925838"/>
                </a:lnTo>
                <a:lnTo>
                  <a:pt x="707849" y="4923601"/>
                </a:lnTo>
                <a:lnTo>
                  <a:pt x="702150" y="4919243"/>
                </a:lnTo>
                <a:close/>
              </a:path>
              <a:path w="2180179" h="6122813">
                <a:moveTo>
                  <a:pt x="684991" y="4902118"/>
                </a:moveTo>
                <a:lnTo>
                  <a:pt x="688185" y="4942435"/>
                </a:lnTo>
                <a:lnTo>
                  <a:pt x="696120" y="4952767"/>
                </a:lnTo>
                <a:lnTo>
                  <a:pt x="703364" y="4963695"/>
                </a:lnTo>
                <a:lnTo>
                  <a:pt x="702150" y="4919243"/>
                </a:lnTo>
                <a:lnTo>
                  <a:pt x="696589" y="4914268"/>
                </a:lnTo>
                <a:lnTo>
                  <a:pt x="690943" y="4908588"/>
                </a:lnTo>
                <a:lnTo>
                  <a:pt x="684991" y="4902118"/>
                </a:lnTo>
                <a:close/>
              </a:path>
              <a:path w="2180179" h="6122813">
                <a:moveTo>
                  <a:pt x="678512" y="4894771"/>
                </a:moveTo>
                <a:lnTo>
                  <a:pt x="671285" y="4886461"/>
                </a:lnTo>
                <a:lnTo>
                  <a:pt x="673037" y="4932188"/>
                </a:lnTo>
                <a:lnTo>
                  <a:pt x="678239" y="4934454"/>
                </a:lnTo>
                <a:lnTo>
                  <a:pt x="688185" y="4942435"/>
                </a:lnTo>
                <a:lnTo>
                  <a:pt x="684991" y="4902118"/>
                </a:lnTo>
                <a:lnTo>
                  <a:pt x="678512" y="4894771"/>
                </a:lnTo>
                <a:close/>
              </a:path>
              <a:path w="2180179" h="6122813">
                <a:moveTo>
                  <a:pt x="645289" y="4904257"/>
                </a:moveTo>
                <a:lnTo>
                  <a:pt x="653124" y="4913915"/>
                </a:lnTo>
                <a:lnTo>
                  <a:pt x="662905" y="4922907"/>
                </a:lnTo>
                <a:lnTo>
                  <a:pt x="673037" y="4932188"/>
                </a:lnTo>
                <a:lnTo>
                  <a:pt x="671285" y="4886461"/>
                </a:lnTo>
                <a:lnTo>
                  <a:pt x="663087" y="4877101"/>
                </a:lnTo>
                <a:lnTo>
                  <a:pt x="653699" y="4866606"/>
                </a:lnTo>
                <a:lnTo>
                  <a:pt x="645289" y="4904257"/>
                </a:lnTo>
                <a:close/>
              </a:path>
              <a:path w="2180179" h="6122813">
                <a:moveTo>
                  <a:pt x="619641" y="4878595"/>
                </a:moveTo>
                <a:lnTo>
                  <a:pt x="629616" y="4887046"/>
                </a:lnTo>
                <a:lnTo>
                  <a:pt x="641198" y="4894088"/>
                </a:lnTo>
                <a:lnTo>
                  <a:pt x="645289" y="4904257"/>
                </a:lnTo>
                <a:lnTo>
                  <a:pt x="653699" y="4866606"/>
                </a:lnTo>
                <a:lnTo>
                  <a:pt x="642899" y="4854888"/>
                </a:lnTo>
                <a:lnTo>
                  <a:pt x="630464" y="4841862"/>
                </a:lnTo>
                <a:lnTo>
                  <a:pt x="619641" y="4878595"/>
                </a:lnTo>
                <a:close/>
              </a:path>
              <a:path w="2180179" h="6122813">
                <a:moveTo>
                  <a:pt x="616174" y="4827441"/>
                </a:moveTo>
                <a:lnTo>
                  <a:pt x="599808" y="4811538"/>
                </a:lnTo>
                <a:lnTo>
                  <a:pt x="603730" y="4859034"/>
                </a:lnTo>
                <a:lnTo>
                  <a:pt x="611078" y="4869128"/>
                </a:lnTo>
                <a:lnTo>
                  <a:pt x="619641" y="4878595"/>
                </a:lnTo>
                <a:lnTo>
                  <a:pt x="630464" y="4841862"/>
                </a:lnTo>
                <a:lnTo>
                  <a:pt x="616174" y="4827441"/>
                </a:lnTo>
                <a:close/>
              </a:path>
              <a:path w="2180179" h="6122813">
                <a:moveTo>
                  <a:pt x="599808" y="4852813"/>
                </a:moveTo>
                <a:lnTo>
                  <a:pt x="603730" y="4859034"/>
                </a:lnTo>
                <a:lnTo>
                  <a:pt x="599808" y="4811538"/>
                </a:lnTo>
                <a:lnTo>
                  <a:pt x="597926" y="4808482"/>
                </a:lnTo>
                <a:lnTo>
                  <a:pt x="595667" y="4805275"/>
                </a:lnTo>
                <a:lnTo>
                  <a:pt x="593094" y="4802014"/>
                </a:lnTo>
                <a:lnTo>
                  <a:pt x="590821" y="4843859"/>
                </a:lnTo>
                <a:lnTo>
                  <a:pt x="599808" y="4852813"/>
                </a:lnTo>
                <a:close/>
              </a:path>
              <a:path w="2180179" h="6122813">
                <a:moveTo>
                  <a:pt x="590821" y="4843859"/>
                </a:moveTo>
                <a:lnTo>
                  <a:pt x="593094" y="4802014"/>
                </a:lnTo>
                <a:lnTo>
                  <a:pt x="590144" y="4798571"/>
                </a:lnTo>
                <a:lnTo>
                  <a:pt x="586756" y="4794818"/>
                </a:lnTo>
                <a:lnTo>
                  <a:pt x="582867" y="4790629"/>
                </a:lnTo>
                <a:lnTo>
                  <a:pt x="581802" y="4834936"/>
                </a:lnTo>
                <a:lnTo>
                  <a:pt x="590821" y="4843859"/>
                </a:lnTo>
                <a:close/>
              </a:path>
              <a:path w="2180179" h="6122813">
                <a:moveTo>
                  <a:pt x="582867" y="4790629"/>
                </a:moveTo>
                <a:lnTo>
                  <a:pt x="578413" y="4785874"/>
                </a:lnTo>
                <a:lnTo>
                  <a:pt x="573332" y="4780428"/>
                </a:lnTo>
                <a:lnTo>
                  <a:pt x="567561" y="4774161"/>
                </a:lnTo>
                <a:lnTo>
                  <a:pt x="561038" y="4766948"/>
                </a:lnTo>
                <a:lnTo>
                  <a:pt x="553700" y="4758661"/>
                </a:lnTo>
                <a:lnTo>
                  <a:pt x="545484" y="4749171"/>
                </a:lnTo>
                <a:lnTo>
                  <a:pt x="554244" y="4808662"/>
                </a:lnTo>
                <a:lnTo>
                  <a:pt x="563544" y="4817306"/>
                </a:lnTo>
                <a:lnTo>
                  <a:pt x="572720" y="4826075"/>
                </a:lnTo>
                <a:lnTo>
                  <a:pt x="581802" y="4834936"/>
                </a:lnTo>
                <a:lnTo>
                  <a:pt x="582867" y="4790629"/>
                </a:lnTo>
                <a:close/>
              </a:path>
              <a:path w="2180179" h="6122813">
                <a:moveTo>
                  <a:pt x="520217" y="4779788"/>
                </a:moveTo>
                <a:lnTo>
                  <a:pt x="525290" y="4783781"/>
                </a:lnTo>
                <a:lnTo>
                  <a:pt x="535148" y="4791868"/>
                </a:lnTo>
                <a:lnTo>
                  <a:pt x="544789" y="4800172"/>
                </a:lnTo>
                <a:lnTo>
                  <a:pt x="554244" y="4808662"/>
                </a:lnTo>
                <a:lnTo>
                  <a:pt x="545484" y="4749171"/>
                </a:lnTo>
                <a:lnTo>
                  <a:pt x="536327" y="4738352"/>
                </a:lnTo>
                <a:lnTo>
                  <a:pt x="526167" y="4726076"/>
                </a:lnTo>
                <a:lnTo>
                  <a:pt x="520217" y="4779788"/>
                </a:lnTo>
                <a:close/>
              </a:path>
              <a:path w="2180179" h="6122813">
                <a:moveTo>
                  <a:pt x="503378" y="4744463"/>
                </a:moveTo>
                <a:lnTo>
                  <a:pt x="511568" y="4753668"/>
                </a:lnTo>
                <a:lnTo>
                  <a:pt x="517764" y="4764861"/>
                </a:lnTo>
                <a:lnTo>
                  <a:pt x="520217" y="4779788"/>
                </a:lnTo>
                <a:lnTo>
                  <a:pt x="526167" y="4726076"/>
                </a:lnTo>
                <a:lnTo>
                  <a:pt x="514941" y="4712216"/>
                </a:lnTo>
                <a:lnTo>
                  <a:pt x="503378" y="4744463"/>
                </a:lnTo>
                <a:close/>
              </a:path>
              <a:path w="2180179" h="6122813">
                <a:moveTo>
                  <a:pt x="481882" y="4714580"/>
                </a:moveTo>
                <a:lnTo>
                  <a:pt x="488391" y="4725813"/>
                </a:lnTo>
                <a:lnTo>
                  <a:pt x="494944" y="4735502"/>
                </a:lnTo>
                <a:lnTo>
                  <a:pt x="503378" y="4744463"/>
                </a:lnTo>
                <a:lnTo>
                  <a:pt x="514941" y="4712216"/>
                </a:lnTo>
                <a:lnTo>
                  <a:pt x="502587" y="4696644"/>
                </a:lnTo>
                <a:lnTo>
                  <a:pt x="489041" y="4679233"/>
                </a:lnTo>
                <a:lnTo>
                  <a:pt x="481882" y="4714580"/>
                </a:lnTo>
                <a:close/>
              </a:path>
              <a:path w="2180179" h="6122813">
                <a:moveTo>
                  <a:pt x="466464" y="4700314"/>
                </a:moveTo>
                <a:lnTo>
                  <a:pt x="472465" y="4700413"/>
                </a:lnTo>
                <a:lnTo>
                  <a:pt x="474326" y="4705435"/>
                </a:lnTo>
                <a:lnTo>
                  <a:pt x="481882" y="4714580"/>
                </a:lnTo>
                <a:lnTo>
                  <a:pt x="489041" y="4679233"/>
                </a:lnTo>
                <a:lnTo>
                  <a:pt x="474240" y="4659855"/>
                </a:lnTo>
                <a:lnTo>
                  <a:pt x="466464" y="4700314"/>
                </a:lnTo>
                <a:close/>
              </a:path>
              <a:path w="2180179" h="6122813">
                <a:moveTo>
                  <a:pt x="453250" y="4685609"/>
                </a:moveTo>
                <a:lnTo>
                  <a:pt x="457047" y="4689684"/>
                </a:lnTo>
                <a:lnTo>
                  <a:pt x="461388" y="4695662"/>
                </a:lnTo>
                <a:lnTo>
                  <a:pt x="466464" y="4700314"/>
                </a:lnTo>
                <a:lnTo>
                  <a:pt x="474240" y="4659855"/>
                </a:lnTo>
                <a:lnTo>
                  <a:pt x="458123" y="4638382"/>
                </a:lnTo>
                <a:lnTo>
                  <a:pt x="453250" y="4685609"/>
                </a:lnTo>
                <a:close/>
              </a:path>
              <a:path w="2180179" h="6122813">
                <a:moveTo>
                  <a:pt x="440627" y="4732163"/>
                </a:moveTo>
                <a:lnTo>
                  <a:pt x="443361" y="4733441"/>
                </a:lnTo>
                <a:lnTo>
                  <a:pt x="440627" y="4614688"/>
                </a:lnTo>
                <a:lnTo>
                  <a:pt x="438370" y="4611658"/>
                </a:lnTo>
                <a:lnTo>
                  <a:pt x="436408" y="4608952"/>
                </a:lnTo>
                <a:lnTo>
                  <a:pt x="434204" y="4605826"/>
                </a:lnTo>
                <a:lnTo>
                  <a:pt x="432442" y="4708165"/>
                </a:lnTo>
                <a:lnTo>
                  <a:pt x="440627" y="4732163"/>
                </a:lnTo>
                <a:close/>
              </a:path>
              <a:path w="2180179" h="6122813">
                <a:moveTo>
                  <a:pt x="432442" y="4708165"/>
                </a:moveTo>
                <a:lnTo>
                  <a:pt x="434204" y="4605826"/>
                </a:lnTo>
                <a:lnTo>
                  <a:pt x="431613" y="4602052"/>
                </a:lnTo>
                <a:lnTo>
                  <a:pt x="428487" y="4597402"/>
                </a:lnTo>
                <a:lnTo>
                  <a:pt x="424680" y="4591649"/>
                </a:lnTo>
                <a:lnTo>
                  <a:pt x="424554" y="4687068"/>
                </a:lnTo>
                <a:lnTo>
                  <a:pt x="432442" y="4708165"/>
                </a:lnTo>
                <a:close/>
              </a:path>
              <a:path w="2180179" h="6122813">
                <a:moveTo>
                  <a:pt x="390987" y="4615884"/>
                </a:moveTo>
                <a:lnTo>
                  <a:pt x="396783" y="4626429"/>
                </a:lnTo>
                <a:lnTo>
                  <a:pt x="403078" y="4638555"/>
                </a:lnTo>
                <a:lnTo>
                  <a:pt x="409832" y="4652528"/>
                </a:lnTo>
                <a:lnTo>
                  <a:pt x="417004" y="4668611"/>
                </a:lnTo>
                <a:lnTo>
                  <a:pt x="424554" y="4687068"/>
                </a:lnTo>
                <a:lnTo>
                  <a:pt x="424680" y="4591649"/>
                </a:lnTo>
                <a:lnTo>
                  <a:pt x="420046" y="4584564"/>
                </a:lnTo>
                <a:lnTo>
                  <a:pt x="414437" y="4575921"/>
                </a:lnTo>
                <a:lnTo>
                  <a:pt x="407707" y="4565491"/>
                </a:lnTo>
                <a:lnTo>
                  <a:pt x="399710" y="4553046"/>
                </a:lnTo>
                <a:lnTo>
                  <a:pt x="390987" y="4615884"/>
                </a:lnTo>
                <a:close/>
              </a:path>
              <a:path w="2180179" h="6122813">
                <a:moveTo>
                  <a:pt x="390298" y="4538359"/>
                </a:moveTo>
                <a:lnTo>
                  <a:pt x="379325" y="4521203"/>
                </a:lnTo>
                <a:lnTo>
                  <a:pt x="381053" y="4598485"/>
                </a:lnTo>
                <a:lnTo>
                  <a:pt x="385730" y="4606657"/>
                </a:lnTo>
                <a:lnTo>
                  <a:pt x="390987" y="4615884"/>
                </a:lnTo>
                <a:lnTo>
                  <a:pt x="399710" y="4553046"/>
                </a:lnTo>
                <a:lnTo>
                  <a:pt x="390298" y="4538359"/>
                </a:lnTo>
                <a:close/>
              </a:path>
              <a:path w="2180179" h="6122813">
                <a:moveTo>
                  <a:pt x="379325" y="4521203"/>
                </a:moveTo>
                <a:lnTo>
                  <a:pt x="366644" y="4501349"/>
                </a:lnTo>
                <a:lnTo>
                  <a:pt x="367411" y="4557411"/>
                </a:lnTo>
                <a:lnTo>
                  <a:pt x="367768" y="4564182"/>
                </a:lnTo>
                <a:lnTo>
                  <a:pt x="368944" y="4571048"/>
                </a:lnTo>
                <a:lnTo>
                  <a:pt x="370900" y="4577647"/>
                </a:lnTo>
                <a:lnTo>
                  <a:pt x="373598" y="4584244"/>
                </a:lnTo>
                <a:lnTo>
                  <a:pt x="376995" y="4591101"/>
                </a:lnTo>
                <a:lnTo>
                  <a:pt x="381053" y="4598485"/>
                </a:lnTo>
                <a:lnTo>
                  <a:pt x="379325" y="4521203"/>
                </a:lnTo>
                <a:close/>
              </a:path>
              <a:path w="2180179" h="6122813">
                <a:moveTo>
                  <a:pt x="341365" y="4498238"/>
                </a:moveTo>
                <a:lnTo>
                  <a:pt x="349578" y="4515529"/>
                </a:lnTo>
                <a:lnTo>
                  <a:pt x="358273" y="4535172"/>
                </a:lnTo>
                <a:lnTo>
                  <a:pt x="367411" y="4557411"/>
                </a:lnTo>
                <a:lnTo>
                  <a:pt x="366644" y="4501349"/>
                </a:lnTo>
                <a:lnTo>
                  <a:pt x="352109" y="4478569"/>
                </a:lnTo>
                <a:lnTo>
                  <a:pt x="341365" y="4498238"/>
                </a:lnTo>
                <a:close/>
              </a:path>
              <a:path w="2180179" h="6122813">
                <a:moveTo>
                  <a:pt x="335572" y="4452636"/>
                </a:moveTo>
                <a:lnTo>
                  <a:pt x="336327" y="4449103"/>
                </a:lnTo>
                <a:lnTo>
                  <a:pt x="336596" y="4440981"/>
                </a:lnTo>
                <a:lnTo>
                  <a:pt x="334368" y="4434399"/>
                </a:lnTo>
                <a:lnTo>
                  <a:pt x="333669" y="4483054"/>
                </a:lnTo>
                <a:lnTo>
                  <a:pt x="341365" y="4498238"/>
                </a:lnTo>
                <a:lnTo>
                  <a:pt x="352109" y="4478569"/>
                </a:lnTo>
                <a:lnTo>
                  <a:pt x="335572" y="4452636"/>
                </a:lnTo>
                <a:close/>
              </a:path>
              <a:path w="2180179" h="6122813">
                <a:moveTo>
                  <a:pt x="308809" y="4438538"/>
                </a:moveTo>
                <a:lnTo>
                  <a:pt x="314061" y="4447722"/>
                </a:lnTo>
                <a:lnTo>
                  <a:pt x="319980" y="4458040"/>
                </a:lnTo>
                <a:lnTo>
                  <a:pt x="326529" y="4469736"/>
                </a:lnTo>
                <a:lnTo>
                  <a:pt x="333669" y="4483054"/>
                </a:lnTo>
                <a:lnTo>
                  <a:pt x="334368" y="4434399"/>
                </a:lnTo>
                <a:lnTo>
                  <a:pt x="329884" y="4428162"/>
                </a:lnTo>
                <a:lnTo>
                  <a:pt x="323383" y="4421078"/>
                </a:lnTo>
                <a:lnTo>
                  <a:pt x="315106" y="4411949"/>
                </a:lnTo>
                <a:lnTo>
                  <a:pt x="308809" y="4438538"/>
                </a:lnTo>
                <a:close/>
              </a:path>
              <a:path w="2180179" h="6122813">
                <a:moveTo>
                  <a:pt x="305293" y="4399584"/>
                </a:moveTo>
                <a:lnTo>
                  <a:pt x="294183" y="4382786"/>
                </a:lnTo>
                <a:lnTo>
                  <a:pt x="295209" y="4408280"/>
                </a:lnTo>
                <a:lnTo>
                  <a:pt x="297424" y="4415360"/>
                </a:lnTo>
                <a:lnTo>
                  <a:pt x="300453" y="4422601"/>
                </a:lnTo>
                <a:lnTo>
                  <a:pt x="304261" y="4430245"/>
                </a:lnTo>
                <a:lnTo>
                  <a:pt x="308809" y="4438538"/>
                </a:lnTo>
                <a:lnTo>
                  <a:pt x="315106" y="4411949"/>
                </a:lnTo>
                <a:lnTo>
                  <a:pt x="305293" y="4399584"/>
                </a:lnTo>
                <a:close/>
              </a:path>
              <a:path w="2180179" h="6122813">
                <a:moveTo>
                  <a:pt x="293847" y="4401118"/>
                </a:moveTo>
                <a:lnTo>
                  <a:pt x="295209" y="4408280"/>
                </a:lnTo>
                <a:lnTo>
                  <a:pt x="294183" y="4382786"/>
                </a:lnTo>
                <a:lnTo>
                  <a:pt x="293829" y="4385572"/>
                </a:lnTo>
                <a:lnTo>
                  <a:pt x="293375" y="4393630"/>
                </a:lnTo>
                <a:lnTo>
                  <a:pt x="293847" y="4401118"/>
                </a:lnTo>
                <a:close/>
              </a:path>
              <a:path w="2180179" h="6122813">
                <a:moveTo>
                  <a:pt x="969012" y="5310808"/>
                </a:moveTo>
                <a:lnTo>
                  <a:pt x="968870" y="5325716"/>
                </a:lnTo>
                <a:lnTo>
                  <a:pt x="975449" y="5332200"/>
                </a:lnTo>
                <a:lnTo>
                  <a:pt x="969099" y="5306800"/>
                </a:lnTo>
                <a:lnTo>
                  <a:pt x="969012" y="5310808"/>
                </a:lnTo>
                <a:close/>
              </a:path>
              <a:path w="2180179" h="6122813">
                <a:moveTo>
                  <a:pt x="905472" y="5516363"/>
                </a:moveTo>
                <a:lnTo>
                  <a:pt x="905328" y="5517920"/>
                </a:lnTo>
                <a:lnTo>
                  <a:pt x="905390" y="5523315"/>
                </a:lnTo>
                <a:lnTo>
                  <a:pt x="906438" y="5528156"/>
                </a:lnTo>
                <a:lnTo>
                  <a:pt x="905472" y="5516363"/>
                </a:lnTo>
                <a:close/>
              </a:path>
              <a:path w="2180179" h="6122813">
                <a:moveTo>
                  <a:pt x="1734771" y="3400460"/>
                </a:moveTo>
                <a:lnTo>
                  <a:pt x="1736029" y="3425054"/>
                </a:lnTo>
                <a:lnTo>
                  <a:pt x="1747051" y="3406527"/>
                </a:lnTo>
                <a:lnTo>
                  <a:pt x="1758713" y="3386468"/>
                </a:lnTo>
                <a:lnTo>
                  <a:pt x="1771040" y="3364786"/>
                </a:lnTo>
                <a:lnTo>
                  <a:pt x="1774854" y="3357930"/>
                </a:lnTo>
                <a:lnTo>
                  <a:pt x="1768275" y="3365759"/>
                </a:lnTo>
                <a:lnTo>
                  <a:pt x="1754474" y="3380571"/>
                </a:lnTo>
                <a:lnTo>
                  <a:pt x="1736306" y="3398536"/>
                </a:lnTo>
                <a:lnTo>
                  <a:pt x="1734771" y="3400460"/>
                </a:lnTo>
                <a:close/>
              </a:path>
              <a:path w="2180179" h="6122813">
                <a:moveTo>
                  <a:pt x="1734771" y="3400460"/>
                </a:moveTo>
                <a:lnTo>
                  <a:pt x="1730639" y="3405681"/>
                </a:lnTo>
                <a:lnTo>
                  <a:pt x="1726460" y="3411020"/>
                </a:lnTo>
                <a:lnTo>
                  <a:pt x="1722161" y="3416563"/>
                </a:lnTo>
                <a:lnTo>
                  <a:pt x="1717668" y="3422396"/>
                </a:lnTo>
                <a:lnTo>
                  <a:pt x="1725618" y="3442143"/>
                </a:lnTo>
                <a:lnTo>
                  <a:pt x="1736029" y="3425054"/>
                </a:lnTo>
                <a:lnTo>
                  <a:pt x="1734771" y="3400460"/>
                </a:lnTo>
                <a:close/>
              </a:path>
              <a:path w="2180179" h="6122813">
                <a:moveTo>
                  <a:pt x="1715793" y="3457887"/>
                </a:moveTo>
                <a:lnTo>
                  <a:pt x="1725618" y="3442143"/>
                </a:lnTo>
                <a:lnTo>
                  <a:pt x="1717668" y="3422396"/>
                </a:lnTo>
                <a:lnTo>
                  <a:pt x="1712906" y="3428605"/>
                </a:lnTo>
                <a:lnTo>
                  <a:pt x="1707802" y="3435276"/>
                </a:lnTo>
                <a:lnTo>
                  <a:pt x="1706528" y="3472378"/>
                </a:lnTo>
                <a:lnTo>
                  <a:pt x="1715793" y="3457887"/>
                </a:lnTo>
                <a:close/>
              </a:path>
              <a:path w="2180179" h="6122813">
                <a:moveTo>
                  <a:pt x="1702283" y="3442495"/>
                </a:moveTo>
                <a:lnTo>
                  <a:pt x="1696274" y="3450348"/>
                </a:lnTo>
                <a:lnTo>
                  <a:pt x="1697796" y="3485709"/>
                </a:lnTo>
                <a:lnTo>
                  <a:pt x="1706528" y="3472378"/>
                </a:lnTo>
                <a:lnTo>
                  <a:pt x="1707802" y="3435276"/>
                </a:lnTo>
                <a:lnTo>
                  <a:pt x="1702283" y="3442495"/>
                </a:lnTo>
                <a:close/>
              </a:path>
              <a:path w="2180179" h="6122813">
                <a:moveTo>
                  <a:pt x="1667664" y="3529295"/>
                </a:moveTo>
                <a:lnTo>
                  <a:pt x="1674530" y="3519674"/>
                </a:lnTo>
                <a:lnTo>
                  <a:pt x="1681823" y="3509264"/>
                </a:lnTo>
                <a:lnTo>
                  <a:pt x="1689569" y="3497974"/>
                </a:lnTo>
                <a:lnTo>
                  <a:pt x="1697796" y="3485709"/>
                </a:lnTo>
                <a:lnTo>
                  <a:pt x="1696274" y="3450348"/>
                </a:lnTo>
                <a:lnTo>
                  <a:pt x="1689703" y="3458922"/>
                </a:lnTo>
                <a:lnTo>
                  <a:pt x="1682494" y="3468302"/>
                </a:lnTo>
                <a:lnTo>
                  <a:pt x="1674575" y="3478573"/>
                </a:lnTo>
                <a:lnTo>
                  <a:pt x="1667664" y="3529295"/>
                </a:lnTo>
                <a:close/>
              </a:path>
              <a:path w="2180179" h="6122813">
                <a:moveTo>
                  <a:pt x="1649363" y="3554359"/>
                </a:moveTo>
                <a:lnTo>
                  <a:pt x="1655107" y="3546545"/>
                </a:lnTo>
                <a:lnTo>
                  <a:pt x="1661198" y="3538222"/>
                </a:lnTo>
                <a:lnTo>
                  <a:pt x="1667664" y="3529295"/>
                </a:lnTo>
                <a:lnTo>
                  <a:pt x="1674575" y="3478573"/>
                </a:lnTo>
                <a:lnTo>
                  <a:pt x="1665871" y="3489824"/>
                </a:lnTo>
                <a:lnTo>
                  <a:pt x="1656310" y="3502138"/>
                </a:lnTo>
                <a:lnTo>
                  <a:pt x="1649363" y="3554359"/>
                </a:lnTo>
                <a:close/>
              </a:path>
              <a:path w="2180179" h="6122813">
                <a:moveTo>
                  <a:pt x="1645816" y="3515603"/>
                </a:moveTo>
                <a:lnTo>
                  <a:pt x="1634317" y="3530304"/>
                </a:lnTo>
                <a:lnTo>
                  <a:pt x="1638811" y="3568830"/>
                </a:lnTo>
                <a:lnTo>
                  <a:pt x="1643939" y="3561757"/>
                </a:lnTo>
                <a:lnTo>
                  <a:pt x="1649363" y="3554359"/>
                </a:lnTo>
                <a:lnTo>
                  <a:pt x="1656310" y="3502138"/>
                </a:lnTo>
                <a:lnTo>
                  <a:pt x="1645816" y="3515603"/>
                </a:lnTo>
                <a:close/>
              </a:path>
              <a:path w="2180179" h="6122813">
                <a:moveTo>
                  <a:pt x="1634317" y="3530304"/>
                </a:moveTo>
                <a:lnTo>
                  <a:pt x="1621739" y="3546328"/>
                </a:lnTo>
                <a:lnTo>
                  <a:pt x="1624927" y="3589036"/>
                </a:lnTo>
                <a:lnTo>
                  <a:pt x="1629331" y="3582377"/>
                </a:lnTo>
                <a:lnTo>
                  <a:pt x="1633950" y="3575673"/>
                </a:lnTo>
                <a:lnTo>
                  <a:pt x="1638811" y="3568830"/>
                </a:lnTo>
                <a:lnTo>
                  <a:pt x="1634317" y="3530304"/>
                </a:lnTo>
                <a:close/>
              </a:path>
              <a:path w="2180179" h="6122813">
                <a:moveTo>
                  <a:pt x="1608008" y="3563760"/>
                </a:moveTo>
                <a:lnTo>
                  <a:pt x="1593050" y="3582686"/>
                </a:lnTo>
                <a:lnTo>
                  <a:pt x="1606206" y="3612308"/>
                </a:lnTo>
                <a:lnTo>
                  <a:pt x="1624927" y="3589036"/>
                </a:lnTo>
                <a:lnTo>
                  <a:pt x="1621739" y="3546328"/>
                </a:lnTo>
                <a:lnTo>
                  <a:pt x="1608008" y="3563760"/>
                </a:lnTo>
                <a:close/>
              </a:path>
              <a:path w="2180179" h="6122813">
                <a:moveTo>
                  <a:pt x="1592183" y="3583549"/>
                </a:moveTo>
                <a:lnTo>
                  <a:pt x="1589173" y="3586496"/>
                </a:lnTo>
                <a:lnTo>
                  <a:pt x="1589823" y="3632215"/>
                </a:lnTo>
                <a:lnTo>
                  <a:pt x="1606206" y="3612308"/>
                </a:lnTo>
                <a:lnTo>
                  <a:pt x="1593050" y="3582686"/>
                </a:lnTo>
                <a:lnTo>
                  <a:pt x="1592183" y="3583549"/>
                </a:lnTo>
                <a:close/>
              </a:path>
              <a:path w="2180179" h="6122813">
                <a:moveTo>
                  <a:pt x="1589823" y="3632215"/>
                </a:moveTo>
                <a:lnTo>
                  <a:pt x="1589173" y="3586496"/>
                </a:lnTo>
                <a:lnTo>
                  <a:pt x="1585844" y="3589737"/>
                </a:lnTo>
                <a:lnTo>
                  <a:pt x="1582034" y="3593500"/>
                </a:lnTo>
                <a:lnTo>
                  <a:pt x="1577579" y="3598012"/>
                </a:lnTo>
                <a:lnTo>
                  <a:pt x="1575604" y="3649039"/>
                </a:lnTo>
                <a:lnTo>
                  <a:pt x="1589823" y="3632215"/>
                </a:lnTo>
                <a:close/>
              </a:path>
              <a:path w="2180179" h="6122813">
                <a:moveTo>
                  <a:pt x="1530744" y="3696794"/>
                </a:moveTo>
                <a:lnTo>
                  <a:pt x="1536807" y="3691152"/>
                </a:lnTo>
                <a:lnTo>
                  <a:pt x="1544148" y="3683837"/>
                </a:lnTo>
                <a:lnTo>
                  <a:pt x="1552943" y="3674568"/>
                </a:lnTo>
                <a:lnTo>
                  <a:pt x="1563369" y="3663063"/>
                </a:lnTo>
                <a:lnTo>
                  <a:pt x="1575604" y="3649039"/>
                </a:lnTo>
                <a:lnTo>
                  <a:pt x="1577579" y="3598012"/>
                </a:lnTo>
                <a:lnTo>
                  <a:pt x="1572317" y="3603498"/>
                </a:lnTo>
                <a:lnTo>
                  <a:pt x="1566086" y="3610186"/>
                </a:lnTo>
                <a:lnTo>
                  <a:pt x="1558723" y="3618302"/>
                </a:lnTo>
                <a:lnTo>
                  <a:pt x="1550066" y="3628073"/>
                </a:lnTo>
                <a:lnTo>
                  <a:pt x="1539951" y="3639725"/>
                </a:lnTo>
                <a:lnTo>
                  <a:pt x="1530744" y="3696794"/>
                </a:lnTo>
                <a:close/>
              </a:path>
              <a:path w="2180179" h="6122813">
                <a:moveTo>
                  <a:pt x="1528217" y="3653486"/>
                </a:moveTo>
                <a:lnTo>
                  <a:pt x="1514701" y="3669582"/>
                </a:lnTo>
                <a:lnTo>
                  <a:pt x="1515724" y="3708280"/>
                </a:lnTo>
                <a:lnTo>
                  <a:pt x="1518448" y="3706506"/>
                </a:lnTo>
                <a:lnTo>
                  <a:pt x="1521741" y="3704189"/>
                </a:lnTo>
                <a:lnTo>
                  <a:pt x="1525781" y="3701045"/>
                </a:lnTo>
                <a:lnTo>
                  <a:pt x="1530744" y="3696794"/>
                </a:lnTo>
                <a:lnTo>
                  <a:pt x="1539951" y="3639725"/>
                </a:lnTo>
                <a:lnTo>
                  <a:pt x="1528217" y="3653486"/>
                </a:lnTo>
                <a:close/>
              </a:path>
              <a:path w="2180179" h="6122813">
                <a:moveTo>
                  <a:pt x="1515724" y="3708280"/>
                </a:moveTo>
                <a:lnTo>
                  <a:pt x="1514701" y="3669582"/>
                </a:lnTo>
                <a:lnTo>
                  <a:pt x="1499240" y="3688240"/>
                </a:lnTo>
                <a:lnTo>
                  <a:pt x="1481671" y="3709686"/>
                </a:lnTo>
                <a:lnTo>
                  <a:pt x="1479503" y="3710334"/>
                </a:lnTo>
                <a:lnTo>
                  <a:pt x="1495831" y="3731798"/>
                </a:lnTo>
                <a:lnTo>
                  <a:pt x="1513548" y="3709686"/>
                </a:lnTo>
                <a:lnTo>
                  <a:pt x="1515724" y="3708280"/>
                </a:lnTo>
                <a:close/>
              </a:path>
              <a:path w="2180179" h="6122813">
                <a:moveTo>
                  <a:pt x="1479481" y="3751830"/>
                </a:moveTo>
                <a:lnTo>
                  <a:pt x="1495831" y="3731798"/>
                </a:lnTo>
                <a:lnTo>
                  <a:pt x="1479503" y="3710334"/>
                </a:lnTo>
                <a:lnTo>
                  <a:pt x="1476909" y="3711488"/>
                </a:lnTo>
                <a:lnTo>
                  <a:pt x="1474153" y="3713249"/>
                </a:lnTo>
                <a:lnTo>
                  <a:pt x="1470984" y="3715839"/>
                </a:lnTo>
                <a:lnTo>
                  <a:pt x="1467145" y="3719484"/>
                </a:lnTo>
                <a:lnTo>
                  <a:pt x="1464436" y="3769910"/>
                </a:lnTo>
                <a:lnTo>
                  <a:pt x="1479481" y="3751830"/>
                </a:lnTo>
                <a:close/>
              </a:path>
              <a:path w="2180179" h="6122813">
                <a:moveTo>
                  <a:pt x="1467145" y="3719484"/>
                </a:moveTo>
                <a:lnTo>
                  <a:pt x="1462385" y="3724407"/>
                </a:lnTo>
                <a:lnTo>
                  <a:pt x="1456448" y="3730832"/>
                </a:lnTo>
                <a:lnTo>
                  <a:pt x="1449081" y="3738983"/>
                </a:lnTo>
                <a:lnTo>
                  <a:pt x="1440031" y="3749084"/>
                </a:lnTo>
                <a:lnTo>
                  <a:pt x="1450638" y="3786164"/>
                </a:lnTo>
                <a:lnTo>
                  <a:pt x="1464436" y="3769910"/>
                </a:lnTo>
                <a:lnTo>
                  <a:pt x="1467145" y="3719484"/>
                </a:lnTo>
                <a:close/>
              </a:path>
              <a:path w="2180179" h="6122813">
                <a:moveTo>
                  <a:pt x="1416122" y="3825241"/>
                </a:moveTo>
                <a:lnTo>
                  <a:pt x="1426541" y="3813703"/>
                </a:lnTo>
                <a:lnTo>
                  <a:pt x="1438026" y="3800719"/>
                </a:lnTo>
                <a:lnTo>
                  <a:pt x="1450638" y="3786164"/>
                </a:lnTo>
                <a:lnTo>
                  <a:pt x="1440031" y="3749084"/>
                </a:lnTo>
                <a:lnTo>
                  <a:pt x="1429043" y="3761360"/>
                </a:lnTo>
                <a:lnTo>
                  <a:pt x="1416122" y="3825241"/>
                </a:lnTo>
                <a:close/>
              </a:path>
              <a:path w="2180179" h="6122813">
                <a:moveTo>
                  <a:pt x="1390671" y="3852455"/>
                </a:moveTo>
                <a:lnTo>
                  <a:pt x="1398247" y="3844490"/>
                </a:lnTo>
                <a:lnTo>
                  <a:pt x="1406711" y="3835462"/>
                </a:lnTo>
                <a:lnTo>
                  <a:pt x="1416122" y="3825241"/>
                </a:lnTo>
                <a:lnTo>
                  <a:pt x="1429043" y="3761360"/>
                </a:lnTo>
                <a:lnTo>
                  <a:pt x="1415864" y="3776034"/>
                </a:lnTo>
                <a:lnTo>
                  <a:pt x="1400240" y="3793330"/>
                </a:lnTo>
                <a:lnTo>
                  <a:pt x="1390671" y="3852455"/>
                </a:lnTo>
                <a:close/>
              </a:path>
              <a:path w="2180179" h="6122813">
                <a:moveTo>
                  <a:pt x="1372669" y="3871228"/>
                </a:moveTo>
                <a:lnTo>
                  <a:pt x="1377942" y="3865697"/>
                </a:lnTo>
                <a:lnTo>
                  <a:pt x="1383922" y="3859481"/>
                </a:lnTo>
                <a:lnTo>
                  <a:pt x="1390671" y="3852455"/>
                </a:lnTo>
                <a:lnTo>
                  <a:pt x="1400240" y="3793330"/>
                </a:lnTo>
                <a:lnTo>
                  <a:pt x="1381916" y="3813473"/>
                </a:lnTo>
                <a:lnTo>
                  <a:pt x="1372669" y="3871228"/>
                </a:lnTo>
                <a:close/>
              </a:path>
              <a:path w="2180179" h="6122813">
                <a:moveTo>
                  <a:pt x="1352558" y="3897155"/>
                </a:moveTo>
                <a:lnTo>
                  <a:pt x="1354837" y="3893064"/>
                </a:lnTo>
                <a:lnTo>
                  <a:pt x="1357466" y="3889050"/>
                </a:lnTo>
                <a:lnTo>
                  <a:pt x="1360503" y="3884987"/>
                </a:lnTo>
                <a:lnTo>
                  <a:pt x="1364010" y="3880746"/>
                </a:lnTo>
                <a:lnTo>
                  <a:pt x="1368045" y="3876203"/>
                </a:lnTo>
                <a:lnTo>
                  <a:pt x="1372669" y="3871228"/>
                </a:lnTo>
                <a:lnTo>
                  <a:pt x="1381916" y="3813473"/>
                </a:lnTo>
                <a:lnTo>
                  <a:pt x="1360640" y="3836686"/>
                </a:lnTo>
                <a:lnTo>
                  <a:pt x="1360353" y="3837010"/>
                </a:lnTo>
                <a:lnTo>
                  <a:pt x="1356153" y="3841806"/>
                </a:lnTo>
                <a:lnTo>
                  <a:pt x="1352558" y="3897155"/>
                </a:lnTo>
                <a:close/>
              </a:path>
              <a:path w="2180179" h="6122813">
                <a:moveTo>
                  <a:pt x="1351933" y="3846757"/>
                </a:moveTo>
                <a:lnTo>
                  <a:pt x="1347622" y="3851953"/>
                </a:lnTo>
                <a:lnTo>
                  <a:pt x="1351115" y="3900186"/>
                </a:lnTo>
                <a:lnTo>
                  <a:pt x="1352558" y="3897155"/>
                </a:lnTo>
                <a:lnTo>
                  <a:pt x="1356153" y="3841806"/>
                </a:lnTo>
                <a:lnTo>
                  <a:pt x="1351933" y="3846757"/>
                </a:lnTo>
                <a:close/>
              </a:path>
              <a:path w="2180179" h="6122813">
                <a:moveTo>
                  <a:pt x="1351115" y="3900186"/>
                </a:moveTo>
                <a:lnTo>
                  <a:pt x="1347622" y="3851953"/>
                </a:lnTo>
                <a:lnTo>
                  <a:pt x="1343149" y="3857485"/>
                </a:lnTo>
                <a:lnTo>
                  <a:pt x="1338444" y="3863444"/>
                </a:lnTo>
                <a:lnTo>
                  <a:pt x="1333434" y="3869919"/>
                </a:lnTo>
                <a:lnTo>
                  <a:pt x="1328049" y="3877001"/>
                </a:lnTo>
                <a:lnTo>
                  <a:pt x="1327894" y="3932117"/>
                </a:lnTo>
                <a:lnTo>
                  <a:pt x="1351115" y="3900186"/>
                </a:lnTo>
                <a:close/>
              </a:path>
              <a:path w="2180179" h="6122813">
                <a:moveTo>
                  <a:pt x="1327894" y="3932117"/>
                </a:moveTo>
                <a:lnTo>
                  <a:pt x="1328049" y="3877001"/>
                </a:lnTo>
                <a:lnTo>
                  <a:pt x="1322218" y="3884781"/>
                </a:lnTo>
                <a:lnTo>
                  <a:pt x="1315869" y="3893348"/>
                </a:lnTo>
                <a:lnTo>
                  <a:pt x="1308932" y="3902794"/>
                </a:lnTo>
                <a:lnTo>
                  <a:pt x="1306841" y="3961324"/>
                </a:lnTo>
                <a:lnTo>
                  <a:pt x="1327894" y="3932117"/>
                </a:lnTo>
                <a:close/>
              </a:path>
              <a:path w="2180179" h="6122813">
                <a:moveTo>
                  <a:pt x="1308932" y="3902794"/>
                </a:moveTo>
                <a:lnTo>
                  <a:pt x="1301336" y="3913209"/>
                </a:lnTo>
                <a:lnTo>
                  <a:pt x="1293010" y="3924683"/>
                </a:lnTo>
                <a:lnTo>
                  <a:pt x="1283882" y="3937307"/>
                </a:lnTo>
                <a:lnTo>
                  <a:pt x="1273882" y="3951171"/>
                </a:lnTo>
                <a:lnTo>
                  <a:pt x="1287835" y="3987940"/>
                </a:lnTo>
                <a:lnTo>
                  <a:pt x="1306841" y="3961324"/>
                </a:lnTo>
                <a:lnTo>
                  <a:pt x="1308932" y="3902794"/>
                </a:lnTo>
                <a:close/>
              </a:path>
              <a:path w="2180179" h="6122813">
                <a:moveTo>
                  <a:pt x="1287835" y="3987940"/>
                </a:moveTo>
                <a:lnTo>
                  <a:pt x="1273882" y="3951171"/>
                </a:lnTo>
                <a:lnTo>
                  <a:pt x="1262938" y="3966365"/>
                </a:lnTo>
                <a:lnTo>
                  <a:pt x="1250979" y="3982981"/>
                </a:lnTo>
                <a:lnTo>
                  <a:pt x="1237935" y="4001108"/>
                </a:lnTo>
                <a:lnTo>
                  <a:pt x="1223734" y="4020836"/>
                </a:lnTo>
                <a:lnTo>
                  <a:pt x="1221265" y="4022985"/>
                </a:lnTo>
                <a:lnTo>
                  <a:pt x="1229846" y="4071163"/>
                </a:lnTo>
                <a:lnTo>
                  <a:pt x="1241881" y="4053577"/>
                </a:lnTo>
                <a:lnTo>
                  <a:pt x="1255476" y="4033933"/>
                </a:lnTo>
                <a:lnTo>
                  <a:pt x="1270753" y="4012099"/>
                </a:lnTo>
                <a:lnTo>
                  <a:pt x="1287835" y="3987940"/>
                </a:lnTo>
                <a:close/>
              </a:path>
              <a:path w="2180179" h="6122813">
                <a:moveTo>
                  <a:pt x="1219250" y="4086825"/>
                </a:moveTo>
                <a:lnTo>
                  <a:pt x="1229846" y="4071163"/>
                </a:lnTo>
                <a:lnTo>
                  <a:pt x="1221265" y="4022985"/>
                </a:lnTo>
                <a:lnTo>
                  <a:pt x="1218138" y="4026282"/>
                </a:lnTo>
                <a:lnTo>
                  <a:pt x="1215069" y="4030201"/>
                </a:lnTo>
                <a:lnTo>
                  <a:pt x="1211858" y="4034927"/>
                </a:lnTo>
                <a:lnTo>
                  <a:pt x="1209972" y="4100697"/>
                </a:lnTo>
                <a:lnTo>
                  <a:pt x="1219250" y="4086825"/>
                </a:lnTo>
                <a:close/>
              </a:path>
              <a:path w="2180179" h="6122813">
                <a:moveTo>
                  <a:pt x="1179090" y="4147862"/>
                </a:moveTo>
                <a:lnTo>
                  <a:pt x="1183604" y="4140943"/>
                </a:lnTo>
                <a:lnTo>
                  <a:pt x="1188827" y="4132901"/>
                </a:lnTo>
                <a:lnTo>
                  <a:pt x="1194882" y="4123601"/>
                </a:lnTo>
                <a:lnTo>
                  <a:pt x="1201890" y="4112911"/>
                </a:lnTo>
                <a:lnTo>
                  <a:pt x="1209972" y="4100697"/>
                </a:lnTo>
                <a:lnTo>
                  <a:pt x="1211858" y="4034927"/>
                </a:lnTo>
                <a:lnTo>
                  <a:pt x="1208308" y="4040641"/>
                </a:lnTo>
                <a:lnTo>
                  <a:pt x="1204218" y="4047529"/>
                </a:lnTo>
                <a:lnTo>
                  <a:pt x="1199390" y="4055773"/>
                </a:lnTo>
                <a:lnTo>
                  <a:pt x="1193626" y="4065557"/>
                </a:lnTo>
                <a:lnTo>
                  <a:pt x="1186725" y="4077065"/>
                </a:lnTo>
                <a:lnTo>
                  <a:pt x="1179090" y="4147862"/>
                </a:lnTo>
                <a:close/>
              </a:path>
              <a:path w="2180179" h="6122813">
                <a:moveTo>
                  <a:pt x="1178491" y="4090481"/>
                </a:moveTo>
                <a:lnTo>
                  <a:pt x="1168723" y="4105987"/>
                </a:lnTo>
                <a:lnTo>
                  <a:pt x="1171706" y="4158860"/>
                </a:lnTo>
                <a:lnTo>
                  <a:pt x="1175164" y="4153789"/>
                </a:lnTo>
                <a:lnTo>
                  <a:pt x="1179090" y="4147862"/>
                </a:lnTo>
                <a:lnTo>
                  <a:pt x="1186725" y="4077065"/>
                </a:lnTo>
                <a:lnTo>
                  <a:pt x="1178491" y="4090481"/>
                </a:lnTo>
                <a:close/>
              </a:path>
              <a:path w="2180179" h="6122813">
                <a:moveTo>
                  <a:pt x="1168723" y="4105987"/>
                </a:moveTo>
                <a:lnTo>
                  <a:pt x="1157222" y="4123767"/>
                </a:lnTo>
                <a:lnTo>
                  <a:pt x="1160107" y="4173236"/>
                </a:lnTo>
                <a:lnTo>
                  <a:pt x="1162914" y="4170261"/>
                </a:lnTo>
                <a:lnTo>
                  <a:pt x="1165702" y="4166962"/>
                </a:lnTo>
                <a:lnTo>
                  <a:pt x="1168592" y="4163206"/>
                </a:lnTo>
                <a:lnTo>
                  <a:pt x="1171706" y="4158860"/>
                </a:lnTo>
                <a:lnTo>
                  <a:pt x="1168723" y="4105987"/>
                </a:lnTo>
                <a:close/>
              </a:path>
              <a:path w="2180179" h="6122813">
                <a:moveTo>
                  <a:pt x="1160107" y="4173236"/>
                </a:moveTo>
                <a:lnTo>
                  <a:pt x="1157222" y="4123767"/>
                </a:lnTo>
                <a:lnTo>
                  <a:pt x="1143791" y="4144006"/>
                </a:lnTo>
                <a:lnTo>
                  <a:pt x="1128230" y="4166886"/>
                </a:lnTo>
                <a:lnTo>
                  <a:pt x="1127829" y="4167672"/>
                </a:lnTo>
                <a:lnTo>
                  <a:pt x="1133446" y="4221779"/>
                </a:lnTo>
                <a:lnTo>
                  <a:pt x="1146194" y="4198623"/>
                </a:lnTo>
                <a:lnTo>
                  <a:pt x="1160107" y="4173236"/>
                </a:lnTo>
                <a:close/>
              </a:path>
              <a:path w="2180179" h="6122813">
                <a:moveTo>
                  <a:pt x="1127829" y="4167672"/>
                </a:moveTo>
                <a:lnTo>
                  <a:pt x="1126080" y="4170849"/>
                </a:lnTo>
                <a:lnTo>
                  <a:pt x="1123400" y="4175399"/>
                </a:lnTo>
                <a:lnTo>
                  <a:pt x="1119343" y="4182110"/>
                </a:lnTo>
                <a:lnTo>
                  <a:pt x="1113466" y="4191766"/>
                </a:lnTo>
                <a:lnTo>
                  <a:pt x="1121799" y="4242822"/>
                </a:lnTo>
                <a:lnTo>
                  <a:pt x="1133446" y="4221779"/>
                </a:lnTo>
                <a:lnTo>
                  <a:pt x="1127829" y="4167672"/>
                </a:lnTo>
                <a:close/>
              </a:path>
              <a:path w="2180179" h="6122813">
                <a:moveTo>
                  <a:pt x="1084986" y="4308177"/>
                </a:moveTo>
                <a:lnTo>
                  <a:pt x="1092847" y="4294428"/>
                </a:lnTo>
                <a:lnTo>
                  <a:pt x="1101562" y="4279029"/>
                </a:lnTo>
                <a:lnTo>
                  <a:pt x="1111192" y="4261866"/>
                </a:lnTo>
                <a:lnTo>
                  <a:pt x="1121799" y="4242822"/>
                </a:lnTo>
                <a:lnTo>
                  <a:pt x="1113466" y="4191766"/>
                </a:lnTo>
                <a:lnTo>
                  <a:pt x="1105325" y="4205153"/>
                </a:lnTo>
                <a:lnTo>
                  <a:pt x="1094477" y="4223056"/>
                </a:lnTo>
                <a:lnTo>
                  <a:pt x="1084986" y="4308177"/>
                </a:lnTo>
                <a:close/>
              </a:path>
              <a:path w="2180179" h="6122813">
                <a:moveTo>
                  <a:pt x="1084986" y="4308177"/>
                </a:moveTo>
                <a:lnTo>
                  <a:pt x="1094477" y="4223056"/>
                </a:lnTo>
                <a:lnTo>
                  <a:pt x="1080478" y="4246261"/>
                </a:lnTo>
                <a:lnTo>
                  <a:pt x="1080454" y="4247313"/>
                </a:lnTo>
                <a:lnTo>
                  <a:pt x="1079530" y="4252206"/>
                </a:lnTo>
                <a:lnTo>
                  <a:pt x="1078398" y="4255142"/>
                </a:lnTo>
                <a:lnTo>
                  <a:pt x="1077915" y="4320395"/>
                </a:lnTo>
                <a:lnTo>
                  <a:pt x="1084986" y="4308177"/>
                </a:lnTo>
                <a:close/>
              </a:path>
              <a:path w="2180179" h="6122813">
                <a:moveTo>
                  <a:pt x="1078398" y="4255142"/>
                </a:moveTo>
                <a:lnTo>
                  <a:pt x="1076686" y="4258763"/>
                </a:lnTo>
                <a:lnTo>
                  <a:pt x="1074298" y="4263338"/>
                </a:lnTo>
                <a:lnTo>
                  <a:pt x="1071133" y="4269138"/>
                </a:lnTo>
                <a:lnTo>
                  <a:pt x="1067094" y="4276432"/>
                </a:lnTo>
                <a:lnTo>
                  <a:pt x="1071572" y="4331197"/>
                </a:lnTo>
                <a:lnTo>
                  <a:pt x="1077915" y="4320395"/>
                </a:lnTo>
                <a:lnTo>
                  <a:pt x="1078398" y="4255142"/>
                </a:lnTo>
                <a:close/>
              </a:path>
              <a:path w="2180179" h="6122813">
                <a:moveTo>
                  <a:pt x="1056294" y="4356275"/>
                </a:moveTo>
                <a:lnTo>
                  <a:pt x="1060824" y="4349021"/>
                </a:lnTo>
                <a:lnTo>
                  <a:pt x="1065896" y="4340701"/>
                </a:lnTo>
                <a:lnTo>
                  <a:pt x="1071572" y="4331197"/>
                </a:lnTo>
                <a:lnTo>
                  <a:pt x="1067094" y="4276432"/>
                </a:lnTo>
                <a:lnTo>
                  <a:pt x="1062081" y="4285488"/>
                </a:lnTo>
                <a:lnTo>
                  <a:pt x="1056294" y="4356275"/>
                </a:lnTo>
                <a:close/>
              </a:path>
              <a:path w="2180179" h="6122813">
                <a:moveTo>
                  <a:pt x="1045332" y="4372804"/>
                </a:moveTo>
                <a:lnTo>
                  <a:pt x="1048610" y="4368050"/>
                </a:lnTo>
                <a:lnTo>
                  <a:pt x="1052243" y="4362579"/>
                </a:lnTo>
                <a:lnTo>
                  <a:pt x="1056294" y="4356275"/>
                </a:lnTo>
                <a:lnTo>
                  <a:pt x="1062081" y="4285488"/>
                </a:lnTo>
                <a:lnTo>
                  <a:pt x="1055996" y="4296578"/>
                </a:lnTo>
                <a:lnTo>
                  <a:pt x="1048741" y="4309969"/>
                </a:lnTo>
                <a:lnTo>
                  <a:pt x="1045332" y="4372804"/>
                </a:lnTo>
                <a:close/>
              </a:path>
              <a:path w="2180179" h="6122813">
                <a:moveTo>
                  <a:pt x="1037005" y="4383927"/>
                </a:moveTo>
                <a:lnTo>
                  <a:pt x="1039592" y="4380626"/>
                </a:lnTo>
                <a:lnTo>
                  <a:pt x="1042346" y="4376957"/>
                </a:lnTo>
                <a:lnTo>
                  <a:pt x="1045332" y="4372804"/>
                </a:lnTo>
                <a:lnTo>
                  <a:pt x="1048741" y="4309969"/>
                </a:lnTo>
                <a:lnTo>
                  <a:pt x="1040216" y="4325932"/>
                </a:lnTo>
                <a:lnTo>
                  <a:pt x="1037005" y="4383927"/>
                </a:lnTo>
                <a:close/>
              </a:path>
              <a:path w="2180179" h="6122813">
                <a:moveTo>
                  <a:pt x="1040216" y="4325932"/>
                </a:moveTo>
                <a:lnTo>
                  <a:pt x="1030324" y="4344735"/>
                </a:lnTo>
                <a:lnTo>
                  <a:pt x="1032726" y="4389136"/>
                </a:lnTo>
                <a:lnTo>
                  <a:pt x="1034525" y="4386977"/>
                </a:lnTo>
                <a:lnTo>
                  <a:pt x="1037005" y="4383927"/>
                </a:lnTo>
                <a:lnTo>
                  <a:pt x="1040216" y="4325932"/>
                </a:lnTo>
                <a:close/>
              </a:path>
              <a:path w="2180179" h="6122813">
                <a:moveTo>
                  <a:pt x="991451" y="4420886"/>
                </a:moveTo>
                <a:lnTo>
                  <a:pt x="1002714" y="4482027"/>
                </a:lnTo>
                <a:lnTo>
                  <a:pt x="1016886" y="4438040"/>
                </a:lnTo>
                <a:lnTo>
                  <a:pt x="1032726" y="4389136"/>
                </a:lnTo>
                <a:lnTo>
                  <a:pt x="1030324" y="4344735"/>
                </a:lnTo>
                <a:lnTo>
                  <a:pt x="1018964" y="4366649"/>
                </a:lnTo>
                <a:lnTo>
                  <a:pt x="1006040" y="4391943"/>
                </a:lnTo>
                <a:lnTo>
                  <a:pt x="991451" y="4420886"/>
                </a:lnTo>
                <a:close/>
              </a:path>
              <a:path w="2180179" h="6122813">
                <a:moveTo>
                  <a:pt x="990289" y="4421832"/>
                </a:moveTo>
                <a:lnTo>
                  <a:pt x="988184" y="4425126"/>
                </a:lnTo>
                <a:lnTo>
                  <a:pt x="990112" y="4521373"/>
                </a:lnTo>
                <a:lnTo>
                  <a:pt x="1002714" y="4482027"/>
                </a:lnTo>
                <a:lnTo>
                  <a:pt x="991451" y="4420886"/>
                </a:lnTo>
                <a:lnTo>
                  <a:pt x="990289" y="4421832"/>
                </a:lnTo>
                <a:close/>
              </a:path>
              <a:path w="2180179" h="6122813">
                <a:moveTo>
                  <a:pt x="990112" y="4521373"/>
                </a:moveTo>
                <a:lnTo>
                  <a:pt x="988184" y="4425126"/>
                </a:lnTo>
                <a:lnTo>
                  <a:pt x="986703" y="4430002"/>
                </a:lnTo>
                <a:lnTo>
                  <a:pt x="985364" y="4436663"/>
                </a:lnTo>
                <a:lnTo>
                  <a:pt x="983683" y="4445317"/>
                </a:lnTo>
                <a:lnTo>
                  <a:pt x="981176" y="4456168"/>
                </a:lnTo>
                <a:lnTo>
                  <a:pt x="978983" y="4556356"/>
                </a:lnTo>
                <a:lnTo>
                  <a:pt x="990112" y="4521373"/>
                </a:lnTo>
                <a:close/>
              </a:path>
              <a:path w="2180179" h="6122813">
                <a:moveTo>
                  <a:pt x="953451" y="4637882"/>
                </a:moveTo>
                <a:lnTo>
                  <a:pt x="960750" y="4614334"/>
                </a:lnTo>
                <a:lnTo>
                  <a:pt x="969228" y="4587250"/>
                </a:lnTo>
                <a:lnTo>
                  <a:pt x="978983" y="4556356"/>
                </a:lnTo>
                <a:lnTo>
                  <a:pt x="981176" y="4456168"/>
                </a:lnTo>
                <a:lnTo>
                  <a:pt x="977360" y="4469423"/>
                </a:lnTo>
                <a:lnTo>
                  <a:pt x="971752" y="4485286"/>
                </a:lnTo>
                <a:lnTo>
                  <a:pt x="963868" y="4503963"/>
                </a:lnTo>
                <a:lnTo>
                  <a:pt x="953451" y="4637882"/>
                </a:lnTo>
                <a:close/>
              </a:path>
              <a:path w="2180179" h="6122813">
                <a:moveTo>
                  <a:pt x="953451" y="4637882"/>
                </a:moveTo>
                <a:lnTo>
                  <a:pt x="963868" y="4503963"/>
                </a:lnTo>
                <a:lnTo>
                  <a:pt x="953224" y="4525661"/>
                </a:lnTo>
                <a:lnTo>
                  <a:pt x="950775" y="4532321"/>
                </a:lnTo>
                <a:lnTo>
                  <a:pt x="948224" y="4539028"/>
                </a:lnTo>
                <a:lnTo>
                  <a:pt x="947234" y="4658171"/>
                </a:lnTo>
                <a:lnTo>
                  <a:pt x="953451" y="4637882"/>
                </a:lnTo>
                <a:close/>
              </a:path>
              <a:path w="2180179" h="6122813">
                <a:moveTo>
                  <a:pt x="927155" y="4726946"/>
                </a:moveTo>
                <a:lnTo>
                  <a:pt x="928939" y="4720407"/>
                </a:lnTo>
                <a:lnTo>
                  <a:pt x="931218" y="4712267"/>
                </a:lnTo>
                <a:lnTo>
                  <a:pt x="934090" y="4702250"/>
                </a:lnTo>
                <a:lnTo>
                  <a:pt x="937651" y="4690079"/>
                </a:lnTo>
                <a:lnTo>
                  <a:pt x="941999" y="4675478"/>
                </a:lnTo>
                <a:lnTo>
                  <a:pt x="947234" y="4658171"/>
                </a:lnTo>
                <a:lnTo>
                  <a:pt x="948224" y="4539028"/>
                </a:lnTo>
                <a:lnTo>
                  <a:pt x="945559" y="4545875"/>
                </a:lnTo>
                <a:lnTo>
                  <a:pt x="942772" y="4552954"/>
                </a:lnTo>
                <a:lnTo>
                  <a:pt x="939853" y="4560358"/>
                </a:lnTo>
                <a:lnTo>
                  <a:pt x="936792" y="4568180"/>
                </a:lnTo>
                <a:lnTo>
                  <a:pt x="933580" y="4576512"/>
                </a:lnTo>
                <a:lnTo>
                  <a:pt x="930205" y="4585447"/>
                </a:lnTo>
                <a:lnTo>
                  <a:pt x="927155" y="4726946"/>
                </a:lnTo>
                <a:close/>
              </a:path>
              <a:path w="2180179" h="6122813">
                <a:moveTo>
                  <a:pt x="926660" y="4595077"/>
                </a:moveTo>
                <a:lnTo>
                  <a:pt x="922934" y="4605497"/>
                </a:lnTo>
                <a:lnTo>
                  <a:pt x="923001" y="4742622"/>
                </a:lnTo>
                <a:lnTo>
                  <a:pt x="923787" y="4739722"/>
                </a:lnTo>
                <a:lnTo>
                  <a:pt x="924676" y="4736328"/>
                </a:lnTo>
                <a:lnTo>
                  <a:pt x="925766" y="4732161"/>
                </a:lnTo>
                <a:lnTo>
                  <a:pt x="927155" y="4726946"/>
                </a:lnTo>
                <a:lnTo>
                  <a:pt x="930205" y="4585447"/>
                </a:lnTo>
                <a:lnTo>
                  <a:pt x="926660" y="4595077"/>
                </a:lnTo>
                <a:close/>
              </a:path>
              <a:path w="2180179" h="6122813">
                <a:moveTo>
                  <a:pt x="922934" y="4605497"/>
                </a:moveTo>
                <a:lnTo>
                  <a:pt x="919018" y="4616797"/>
                </a:lnTo>
                <a:lnTo>
                  <a:pt x="921347" y="4748038"/>
                </a:lnTo>
                <a:lnTo>
                  <a:pt x="922221" y="4745301"/>
                </a:lnTo>
                <a:lnTo>
                  <a:pt x="923001" y="4742622"/>
                </a:lnTo>
                <a:lnTo>
                  <a:pt x="922934" y="4605497"/>
                </a:lnTo>
                <a:close/>
              </a:path>
              <a:path w="2180179" h="6122813">
                <a:moveTo>
                  <a:pt x="901535" y="4839060"/>
                </a:moveTo>
                <a:lnTo>
                  <a:pt x="904362" y="4821524"/>
                </a:lnTo>
                <a:lnTo>
                  <a:pt x="908488" y="4800749"/>
                </a:lnTo>
                <a:lnTo>
                  <a:pt x="914090" y="4776374"/>
                </a:lnTo>
                <a:lnTo>
                  <a:pt x="921347" y="4748038"/>
                </a:lnTo>
                <a:lnTo>
                  <a:pt x="919018" y="4616797"/>
                </a:lnTo>
                <a:lnTo>
                  <a:pt x="914901" y="4629071"/>
                </a:lnTo>
                <a:lnTo>
                  <a:pt x="910575" y="4642411"/>
                </a:lnTo>
                <a:lnTo>
                  <a:pt x="906029" y="4656911"/>
                </a:lnTo>
                <a:lnTo>
                  <a:pt x="901535" y="4839060"/>
                </a:lnTo>
                <a:close/>
              </a:path>
              <a:path w="2180179" h="6122813">
                <a:moveTo>
                  <a:pt x="901253" y="4672662"/>
                </a:moveTo>
                <a:lnTo>
                  <a:pt x="896239" y="4689757"/>
                </a:lnTo>
                <a:lnTo>
                  <a:pt x="899062" y="4865866"/>
                </a:lnTo>
                <a:lnTo>
                  <a:pt x="899828" y="4853721"/>
                </a:lnTo>
                <a:lnTo>
                  <a:pt x="901535" y="4839060"/>
                </a:lnTo>
                <a:lnTo>
                  <a:pt x="906029" y="4656911"/>
                </a:lnTo>
                <a:lnTo>
                  <a:pt x="901253" y="4672662"/>
                </a:lnTo>
                <a:close/>
              </a:path>
              <a:path w="2180179" h="6122813">
                <a:moveTo>
                  <a:pt x="1932270" y="3064645"/>
                </a:moveTo>
                <a:lnTo>
                  <a:pt x="1932222" y="3061398"/>
                </a:lnTo>
                <a:lnTo>
                  <a:pt x="1928623" y="3063254"/>
                </a:lnTo>
                <a:lnTo>
                  <a:pt x="1925498" y="3065920"/>
                </a:lnTo>
                <a:lnTo>
                  <a:pt x="1921377" y="3069980"/>
                </a:lnTo>
                <a:lnTo>
                  <a:pt x="1927314" y="3071511"/>
                </a:lnTo>
                <a:lnTo>
                  <a:pt x="1929723" y="3068765"/>
                </a:lnTo>
                <a:lnTo>
                  <a:pt x="1932270" y="3064645"/>
                </a:lnTo>
                <a:close/>
              </a:path>
              <a:path w="2180179" h="6122813">
                <a:moveTo>
                  <a:pt x="1885375" y="3157929"/>
                </a:moveTo>
                <a:lnTo>
                  <a:pt x="1890485" y="3146160"/>
                </a:lnTo>
                <a:lnTo>
                  <a:pt x="1897025" y="3132004"/>
                </a:lnTo>
                <a:lnTo>
                  <a:pt x="1905205" y="3115092"/>
                </a:lnTo>
                <a:lnTo>
                  <a:pt x="1915232" y="3095051"/>
                </a:lnTo>
                <a:lnTo>
                  <a:pt x="1927314" y="3071511"/>
                </a:lnTo>
                <a:lnTo>
                  <a:pt x="1921377" y="3069980"/>
                </a:lnTo>
                <a:lnTo>
                  <a:pt x="1916175" y="3075613"/>
                </a:lnTo>
                <a:lnTo>
                  <a:pt x="1909807" y="3082994"/>
                </a:lnTo>
                <a:lnTo>
                  <a:pt x="1902189" y="3092301"/>
                </a:lnTo>
                <a:lnTo>
                  <a:pt x="1893234" y="3103711"/>
                </a:lnTo>
                <a:lnTo>
                  <a:pt x="1885375" y="3157929"/>
                </a:lnTo>
                <a:close/>
              </a:path>
              <a:path w="2180179" h="6122813">
                <a:moveTo>
                  <a:pt x="1882859" y="3117402"/>
                </a:moveTo>
                <a:lnTo>
                  <a:pt x="1870979" y="3133550"/>
                </a:lnTo>
                <a:lnTo>
                  <a:pt x="1873212" y="3198511"/>
                </a:lnTo>
                <a:lnTo>
                  <a:pt x="1873997" y="3193960"/>
                </a:lnTo>
                <a:lnTo>
                  <a:pt x="1875077" y="3188559"/>
                </a:lnTo>
                <a:lnTo>
                  <a:pt x="1876547" y="3182627"/>
                </a:lnTo>
                <a:lnTo>
                  <a:pt x="1878614" y="3175792"/>
                </a:lnTo>
                <a:lnTo>
                  <a:pt x="1881487" y="3167683"/>
                </a:lnTo>
                <a:lnTo>
                  <a:pt x="1885375" y="3157929"/>
                </a:lnTo>
                <a:lnTo>
                  <a:pt x="1893234" y="3103711"/>
                </a:lnTo>
                <a:lnTo>
                  <a:pt x="1882859" y="3117402"/>
                </a:lnTo>
                <a:close/>
              </a:path>
              <a:path w="2180179" h="6122813">
                <a:moveTo>
                  <a:pt x="1825460" y="3198511"/>
                </a:moveTo>
                <a:lnTo>
                  <a:pt x="1835317" y="3231219"/>
                </a:lnTo>
                <a:lnTo>
                  <a:pt x="1852177" y="3216044"/>
                </a:lnTo>
                <a:lnTo>
                  <a:pt x="1873212" y="3198511"/>
                </a:lnTo>
                <a:lnTo>
                  <a:pt x="1870979" y="3133550"/>
                </a:lnTo>
                <a:lnTo>
                  <a:pt x="1857509" y="3152333"/>
                </a:lnTo>
                <a:lnTo>
                  <a:pt x="1842365" y="3173928"/>
                </a:lnTo>
                <a:lnTo>
                  <a:pt x="1825460" y="3198511"/>
                </a:lnTo>
                <a:close/>
              </a:path>
              <a:path w="2180179" h="6122813">
                <a:moveTo>
                  <a:pt x="1823445" y="3201770"/>
                </a:moveTo>
                <a:lnTo>
                  <a:pt x="1821157" y="3204960"/>
                </a:lnTo>
                <a:lnTo>
                  <a:pt x="1822096" y="3244194"/>
                </a:lnTo>
                <a:lnTo>
                  <a:pt x="1835317" y="3231219"/>
                </a:lnTo>
                <a:lnTo>
                  <a:pt x="1825460" y="3198511"/>
                </a:lnTo>
                <a:lnTo>
                  <a:pt x="1823445" y="3201770"/>
                </a:lnTo>
                <a:close/>
              </a:path>
              <a:path w="2180179" h="6122813">
                <a:moveTo>
                  <a:pt x="1821157" y="3204960"/>
                </a:moveTo>
                <a:lnTo>
                  <a:pt x="1818514" y="3208202"/>
                </a:lnTo>
                <a:lnTo>
                  <a:pt x="1815436" y="3211618"/>
                </a:lnTo>
                <a:lnTo>
                  <a:pt x="1811841" y="3215329"/>
                </a:lnTo>
                <a:lnTo>
                  <a:pt x="1807649" y="3219457"/>
                </a:lnTo>
                <a:lnTo>
                  <a:pt x="1811976" y="3255127"/>
                </a:lnTo>
                <a:lnTo>
                  <a:pt x="1822096" y="3244194"/>
                </a:lnTo>
                <a:lnTo>
                  <a:pt x="1821157" y="3204960"/>
                </a:lnTo>
                <a:close/>
              </a:path>
              <a:path w="2180179" h="6122813">
                <a:moveTo>
                  <a:pt x="1791742" y="3281575"/>
                </a:moveTo>
                <a:lnTo>
                  <a:pt x="1794839" y="3277241"/>
                </a:lnTo>
                <a:lnTo>
                  <a:pt x="1798885" y="3271493"/>
                </a:lnTo>
                <a:lnTo>
                  <a:pt x="1804418" y="3264174"/>
                </a:lnTo>
                <a:lnTo>
                  <a:pt x="1811976" y="3255127"/>
                </a:lnTo>
                <a:lnTo>
                  <a:pt x="1807649" y="3219457"/>
                </a:lnTo>
                <a:lnTo>
                  <a:pt x="1802777" y="3224123"/>
                </a:lnTo>
                <a:lnTo>
                  <a:pt x="1797146" y="3229448"/>
                </a:lnTo>
                <a:lnTo>
                  <a:pt x="1791742" y="3281575"/>
                </a:lnTo>
                <a:close/>
              </a:path>
              <a:path w="2180179" h="6122813">
                <a:moveTo>
                  <a:pt x="1790674" y="3235555"/>
                </a:moveTo>
                <a:lnTo>
                  <a:pt x="1783280" y="3242564"/>
                </a:lnTo>
                <a:lnTo>
                  <a:pt x="1784058" y="3287411"/>
                </a:lnTo>
                <a:lnTo>
                  <a:pt x="1786245" y="3286631"/>
                </a:lnTo>
                <a:lnTo>
                  <a:pt x="1789057" y="3284653"/>
                </a:lnTo>
                <a:lnTo>
                  <a:pt x="1791742" y="3281575"/>
                </a:lnTo>
                <a:lnTo>
                  <a:pt x="1797146" y="3229448"/>
                </a:lnTo>
                <a:lnTo>
                  <a:pt x="1790674" y="3235555"/>
                </a:lnTo>
                <a:close/>
              </a:path>
              <a:path w="2180179" h="6122813">
                <a:moveTo>
                  <a:pt x="1774883" y="3250598"/>
                </a:moveTo>
                <a:lnTo>
                  <a:pt x="1765402" y="3259776"/>
                </a:lnTo>
                <a:lnTo>
                  <a:pt x="1767098" y="3310959"/>
                </a:lnTo>
                <a:lnTo>
                  <a:pt x="1784058" y="3287411"/>
                </a:lnTo>
                <a:lnTo>
                  <a:pt x="1783280" y="3242564"/>
                </a:lnTo>
                <a:lnTo>
                  <a:pt x="1774883" y="3250598"/>
                </a:lnTo>
                <a:close/>
              </a:path>
              <a:path w="2180179" h="6122813">
                <a:moveTo>
                  <a:pt x="1731715" y="3356209"/>
                </a:moveTo>
                <a:lnTo>
                  <a:pt x="1741146" y="3344722"/>
                </a:lnTo>
                <a:lnTo>
                  <a:pt x="1752868" y="3329851"/>
                </a:lnTo>
                <a:lnTo>
                  <a:pt x="1767098" y="3310959"/>
                </a:lnTo>
                <a:lnTo>
                  <a:pt x="1765402" y="3259776"/>
                </a:lnTo>
                <a:lnTo>
                  <a:pt x="1754756" y="3270221"/>
                </a:lnTo>
                <a:lnTo>
                  <a:pt x="1742864" y="3282055"/>
                </a:lnTo>
                <a:lnTo>
                  <a:pt x="1731715" y="3356209"/>
                </a:lnTo>
                <a:close/>
              </a:path>
              <a:path w="2180179" h="6122813">
                <a:moveTo>
                  <a:pt x="1729644" y="3295398"/>
                </a:moveTo>
                <a:lnTo>
                  <a:pt x="1715017" y="3310373"/>
                </a:lnTo>
                <a:lnTo>
                  <a:pt x="1718842" y="3371578"/>
                </a:lnTo>
                <a:lnTo>
                  <a:pt x="1724353" y="3364949"/>
                </a:lnTo>
                <a:lnTo>
                  <a:pt x="1731715" y="3356209"/>
                </a:lnTo>
                <a:lnTo>
                  <a:pt x="1742864" y="3282055"/>
                </a:lnTo>
                <a:lnTo>
                  <a:pt x="1729644" y="3295398"/>
                </a:lnTo>
                <a:close/>
              </a:path>
              <a:path w="2180179" h="6122813">
                <a:moveTo>
                  <a:pt x="1715017" y="3310373"/>
                </a:moveTo>
                <a:lnTo>
                  <a:pt x="1698900" y="3327100"/>
                </a:lnTo>
                <a:lnTo>
                  <a:pt x="1710906" y="3389011"/>
                </a:lnTo>
                <a:lnTo>
                  <a:pt x="1711218" y="3385160"/>
                </a:lnTo>
                <a:lnTo>
                  <a:pt x="1712494" y="3381047"/>
                </a:lnTo>
                <a:lnTo>
                  <a:pt x="1714962" y="3376732"/>
                </a:lnTo>
                <a:lnTo>
                  <a:pt x="1718842" y="3371578"/>
                </a:lnTo>
                <a:lnTo>
                  <a:pt x="1715017" y="3310373"/>
                </a:lnTo>
                <a:close/>
              </a:path>
              <a:path w="2180179" h="6122813">
                <a:moveTo>
                  <a:pt x="1645151" y="3438611"/>
                </a:moveTo>
                <a:lnTo>
                  <a:pt x="1658682" y="3428699"/>
                </a:lnTo>
                <a:lnTo>
                  <a:pt x="1674058" y="3417268"/>
                </a:lnTo>
                <a:lnTo>
                  <a:pt x="1691420" y="3404108"/>
                </a:lnTo>
                <a:lnTo>
                  <a:pt x="1710906" y="3389011"/>
                </a:lnTo>
                <a:lnTo>
                  <a:pt x="1698900" y="3327100"/>
                </a:lnTo>
                <a:lnTo>
                  <a:pt x="1681212" y="3345701"/>
                </a:lnTo>
                <a:lnTo>
                  <a:pt x="1661873" y="3366298"/>
                </a:lnTo>
                <a:lnTo>
                  <a:pt x="1645151" y="3438611"/>
                </a:lnTo>
                <a:close/>
              </a:path>
              <a:path w="2180179" h="6122813">
                <a:moveTo>
                  <a:pt x="1645151" y="3438611"/>
                </a:moveTo>
                <a:lnTo>
                  <a:pt x="1661873" y="3366298"/>
                </a:lnTo>
                <a:lnTo>
                  <a:pt x="1641448" y="3392636"/>
                </a:lnTo>
                <a:lnTo>
                  <a:pt x="1641383" y="3396081"/>
                </a:lnTo>
                <a:lnTo>
                  <a:pt x="1640483" y="3399182"/>
                </a:lnTo>
                <a:lnTo>
                  <a:pt x="1638713" y="3402131"/>
                </a:lnTo>
                <a:lnTo>
                  <a:pt x="1636040" y="3405121"/>
                </a:lnTo>
                <a:lnTo>
                  <a:pt x="1633328" y="3447211"/>
                </a:lnTo>
                <a:lnTo>
                  <a:pt x="1645151" y="3438611"/>
                </a:lnTo>
                <a:close/>
              </a:path>
              <a:path w="2180179" h="6122813">
                <a:moveTo>
                  <a:pt x="1636040" y="3405121"/>
                </a:moveTo>
                <a:lnTo>
                  <a:pt x="1632431" y="3408343"/>
                </a:lnTo>
                <a:lnTo>
                  <a:pt x="1627853" y="3411989"/>
                </a:lnTo>
                <a:lnTo>
                  <a:pt x="1622271" y="3416252"/>
                </a:lnTo>
                <a:lnTo>
                  <a:pt x="1615652" y="3421324"/>
                </a:lnTo>
                <a:lnTo>
                  <a:pt x="1623072" y="3454709"/>
                </a:lnTo>
                <a:lnTo>
                  <a:pt x="1633328" y="3447211"/>
                </a:lnTo>
                <a:lnTo>
                  <a:pt x="1636040" y="3405121"/>
                </a:lnTo>
                <a:close/>
              </a:path>
              <a:path w="2180179" h="6122813">
                <a:moveTo>
                  <a:pt x="1600318" y="3472677"/>
                </a:moveTo>
                <a:lnTo>
                  <a:pt x="1606706" y="3467233"/>
                </a:lnTo>
                <a:lnTo>
                  <a:pt x="1614244" y="3461314"/>
                </a:lnTo>
                <a:lnTo>
                  <a:pt x="1623072" y="3454709"/>
                </a:lnTo>
                <a:lnTo>
                  <a:pt x="1615652" y="3421324"/>
                </a:lnTo>
                <a:lnTo>
                  <a:pt x="1607963" y="3427397"/>
                </a:lnTo>
                <a:lnTo>
                  <a:pt x="1600318" y="3472677"/>
                </a:lnTo>
                <a:close/>
              </a:path>
              <a:path w="2180179" h="6122813">
                <a:moveTo>
                  <a:pt x="1599170" y="3434663"/>
                </a:moveTo>
                <a:lnTo>
                  <a:pt x="1589240" y="3443313"/>
                </a:lnTo>
                <a:lnTo>
                  <a:pt x="1590437" y="3482969"/>
                </a:lnTo>
                <a:lnTo>
                  <a:pt x="1594942" y="3477852"/>
                </a:lnTo>
                <a:lnTo>
                  <a:pt x="1600318" y="3472677"/>
                </a:lnTo>
                <a:lnTo>
                  <a:pt x="1607963" y="3427397"/>
                </a:lnTo>
                <a:lnTo>
                  <a:pt x="1599170" y="3434663"/>
                </a:lnTo>
                <a:close/>
              </a:path>
              <a:path w="2180179" h="6122813">
                <a:moveTo>
                  <a:pt x="1589240" y="3443313"/>
                </a:moveTo>
                <a:lnTo>
                  <a:pt x="1578138" y="3453541"/>
                </a:lnTo>
                <a:lnTo>
                  <a:pt x="1583525" y="3493786"/>
                </a:lnTo>
                <a:lnTo>
                  <a:pt x="1586665" y="3488236"/>
                </a:lnTo>
                <a:lnTo>
                  <a:pt x="1590437" y="3482969"/>
                </a:lnTo>
                <a:lnTo>
                  <a:pt x="1589240" y="3443313"/>
                </a:lnTo>
                <a:close/>
              </a:path>
              <a:path w="2180179" h="6122813">
                <a:moveTo>
                  <a:pt x="1565833" y="3465538"/>
                </a:moveTo>
                <a:lnTo>
                  <a:pt x="1552289" y="3479497"/>
                </a:lnTo>
                <a:lnTo>
                  <a:pt x="1557341" y="3523202"/>
                </a:lnTo>
                <a:lnTo>
                  <a:pt x="1583525" y="3493786"/>
                </a:lnTo>
                <a:lnTo>
                  <a:pt x="1578138" y="3453541"/>
                </a:lnTo>
                <a:lnTo>
                  <a:pt x="1565833" y="3465538"/>
                </a:lnTo>
                <a:close/>
              </a:path>
              <a:path w="2180179" h="6122813">
                <a:moveTo>
                  <a:pt x="1503896" y="3535061"/>
                </a:moveTo>
                <a:lnTo>
                  <a:pt x="1510980" y="3573357"/>
                </a:lnTo>
                <a:lnTo>
                  <a:pt x="1533184" y="3549663"/>
                </a:lnTo>
                <a:lnTo>
                  <a:pt x="1557341" y="3523202"/>
                </a:lnTo>
                <a:lnTo>
                  <a:pt x="1552289" y="3479497"/>
                </a:lnTo>
                <a:lnTo>
                  <a:pt x="1537474" y="3495609"/>
                </a:lnTo>
                <a:lnTo>
                  <a:pt x="1521354" y="3514066"/>
                </a:lnTo>
                <a:lnTo>
                  <a:pt x="1503896" y="3535061"/>
                </a:lnTo>
                <a:close/>
              </a:path>
              <a:path w="2180179" h="6122813">
                <a:moveTo>
                  <a:pt x="1503896" y="3535061"/>
                </a:moveTo>
                <a:lnTo>
                  <a:pt x="1498903" y="3535851"/>
                </a:lnTo>
                <a:lnTo>
                  <a:pt x="1494240" y="3537376"/>
                </a:lnTo>
                <a:lnTo>
                  <a:pt x="1489667" y="3539801"/>
                </a:lnTo>
                <a:lnTo>
                  <a:pt x="1484941" y="3543291"/>
                </a:lnTo>
                <a:lnTo>
                  <a:pt x="1490655" y="3594472"/>
                </a:lnTo>
                <a:lnTo>
                  <a:pt x="1510980" y="3573357"/>
                </a:lnTo>
                <a:lnTo>
                  <a:pt x="1503896" y="3535061"/>
                </a:lnTo>
                <a:close/>
              </a:path>
              <a:path w="2180179" h="6122813">
                <a:moveTo>
                  <a:pt x="1484941" y="3543291"/>
                </a:moveTo>
                <a:lnTo>
                  <a:pt x="1479824" y="3548009"/>
                </a:lnTo>
                <a:lnTo>
                  <a:pt x="1474072" y="3554121"/>
                </a:lnTo>
                <a:lnTo>
                  <a:pt x="1467445" y="3561790"/>
                </a:lnTo>
                <a:lnTo>
                  <a:pt x="1459702" y="3571180"/>
                </a:lnTo>
                <a:lnTo>
                  <a:pt x="1472136" y="3613196"/>
                </a:lnTo>
                <a:lnTo>
                  <a:pt x="1490655" y="3594472"/>
                </a:lnTo>
                <a:lnTo>
                  <a:pt x="1484941" y="3543291"/>
                </a:lnTo>
                <a:close/>
              </a:path>
              <a:path w="2180179" h="6122813">
                <a:moveTo>
                  <a:pt x="1472136" y="3613196"/>
                </a:moveTo>
                <a:lnTo>
                  <a:pt x="1459702" y="3571180"/>
                </a:lnTo>
                <a:lnTo>
                  <a:pt x="1450602" y="3582456"/>
                </a:lnTo>
                <a:lnTo>
                  <a:pt x="1439904" y="3595783"/>
                </a:lnTo>
                <a:lnTo>
                  <a:pt x="1427366" y="3611324"/>
                </a:lnTo>
                <a:lnTo>
                  <a:pt x="1440217" y="3644224"/>
                </a:lnTo>
                <a:lnTo>
                  <a:pt x="1455348" y="3629718"/>
                </a:lnTo>
                <a:lnTo>
                  <a:pt x="1472136" y="3613196"/>
                </a:lnTo>
                <a:close/>
              </a:path>
              <a:path w="2180179" h="6122813">
                <a:moveTo>
                  <a:pt x="1386828" y="3693125"/>
                </a:moveTo>
                <a:lnTo>
                  <a:pt x="1394784" y="3685869"/>
                </a:lnTo>
                <a:lnTo>
                  <a:pt x="1404026" y="3677539"/>
                </a:lnTo>
                <a:lnTo>
                  <a:pt x="1414630" y="3667947"/>
                </a:lnTo>
                <a:lnTo>
                  <a:pt x="1426669" y="3656905"/>
                </a:lnTo>
                <a:lnTo>
                  <a:pt x="1440217" y="3644224"/>
                </a:lnTo>
                <a:lnTo>
                  <a:pt x="1427366" y="3611324"/>
                </a:lnTo>
                <a:lnTo>
                  <a:pt x="1412749" y="3629244"/>
                </a:lnTo>
                <a:lnTo>
                  <a:pt x="1395809" y="3649708"/>
                </a:lnTo>
                <a:lnTo>
                  <a:pt x="1386828" y="3693125"/>
                </a:lnTo>
                <a:close/>
              </a:path>
              <a:path w="2180179" h="6122813">
                <a:moveTo>
                  <a:pt x="1369945" y="3710331"/>
                </a:moveTo>
                <a:lnTo>
                  <a:pt x="1374483" y="3705168"/>
                </a:lnTo>
                <a:lnTo>
                  <a:pt x="1380086" y="3699496"/>
                </a:lnTo>
                <a:lnTo>
                  <a:pt x="1386828" y="3693125"/>
                </a:lnTo>
                <a:lnTo>
                  <a:pt x="1395809" y="3649708"/>
                </a:lnTo>
                <a:lnTo>
                  <a:pt x="1376308" y="3672878"/>
                </a:lnTo>
                <a:lnTo>
                  <a:pt x="1369945" y="3710331"/>
                </a:lnTo>
                <a:close/>
              </a:path>
              <a:path w="2180179" h="6122813">
                <a:moveTo>
                  <a:pt x="1376308" y="3672878"/>
                </a:moveTo>
                <a:lnTo>
                  <a:pt x="1354002" y="3698921"/>
                </a:lnTo>
                <a:lnTo>
                  <a:pt x="1361981" y="3724644"/>
                </a:lnTo>
                <a:lnTo>
                  <a:pt x="1363768" y="3719881"/>
                </a:lnTo>
                <a:lnTo>
                  <a:pt x="1366398" y="3715173"/>
                </a:lnTo>
                <a:lnTo>
                  <a:pt x="1369945" y="3710331"/>
                </a:lnTo>
                <a:lnTo>
                  <a:pt x="1376308" y="3672878"/>
                </a:lnTo>
                <a:close/>
              </a:path>
              <a:path w="2180179" h="6122813">
                <a:moveTo>
                  <a:pt x="1241179" y="3886800"/>
                </a:moveTo>
                <a:lnTo>
                  <a:pt x="1266176" y="3854437"/>
                </a:lnTo>
                <a:lnTo>
                  <a:pt x="1294282" y="3818487"/>
                </a:lnTo>
                <a:lnTo>
                  <a:pt x="1325701" y="3778766"/>
                </a:lnTo>
                <a:lnTo>
                  <a:pt x="1360640" y="3735086"/>
                </a:lnTo>
                <a:lnTo>
                  <a:pt x="1360963" y="3729649"/>
                </a:lnTo>
                <a:lnTo>
                  <a:pt x="1361981" y="3724644"/>
                </a:lnTo>
                <a:lnTo>
                  <a:pt x="1354002" y="3698921"/>
                </a:lnTo>
                <a:lnTo>
                  <a:pt x="1328652" y="3728000"/>
                </a:lnTo>
                <a:lnTo>
                  <a:pt x="1300016" y="3760279"/>
                </a:lnTo>
                <a:lnTo>
                  <a:pt x="1267854" y="3795922"/>
                </a:lnTo>
                <a:lnTo>
                  <a:pt x="1241179" y="3886800"/>
                </a:lnTo>
                <a:close/>
              </a:path>
              <a:path w="2180179" h="6122813">
                <a:moveTo>
                  <a:pt x="1231923" y="3835095"/>
                </a:moveTo>
                <a:lnTo>
                  <a:pt x="1191984" y="3877961"/>
                </a:lnTo>
                <a:lnTo>
                  <a:pt x="1199688" y="3941512"/>
                </a:lnTo>
                <a:lnTo>
                  <a:pt x="1219085" y="3915764"/>
                </a:lnTo>
                <a:lnTo>
                  <a:pt x="1241179" y="3886800"/>
                </a:lnTo>
                <a:lnTo>
                  <a:pt x="1267854" y="3795922"/>
                </a:lnTo>
                <a:lnTo>
                  <a:pt x="1231923" y="3835095"/>
                </a:lnTo>
                <a:close/>
              </a:path>
              <a:path w="2180179" h="6122813">
                <a:moveTo>
                  <a:pt x="1199688" y="3941512"/>
                </a:moveTo>
                <a:lnTo>
                  <a:pt x="1191984" y="3877961"/>
                </a:lnTo>
                <a:lnTo>
                  <a:pt x="1191077" y="3878526"/>
                </a:lnTo>
                <a:lnTo>
                  <a:pt x="1188370" y="3880567"/>
                </a:lnTo>
                <a:lnTo>
                  <a:pt x="1185822" y="3883089"/>
                </a:lnTo>
                <a:lnTo>
                  <a:pt x="1183278" y="3886243"/>
                </a:lnTo>
                <a:lnTo>
                  <a:pt x="1182785" y="3964232"/>
                </a:lnTo>
                <a:lnTo>
                  <a:pt x="1199688" y="3941512"/>
                </a:lnTo>
                <a:close/>
              </a:path>
              <a:path w="2180179" h="6122813">
                <a:moveTo>
                  <a:pt x="1182785" y="3964232"/>
                </a:moveTo>
                <a:lnTo>
                  <a:pt x="1183278" y="3886243"/>
                </a:lnTo>
                <a:lnTo>
                  <a:pt x="1180584" y="3890178"/>
                </a:lnTo>
                <a:lnTo>
                  <a:pt x="1177586" y="3895043"/>
                </a:lnTo>
                <a:lnTo>
                  <a:pt x="1174130" y="3900986"/>
                </a:lnTo>
                <a:lnTo>
                  <a:pt x="1170062" y="3908158"/>
                </a:lnTo>
                <a:lnTo>
                  <a:pt x="1168169" y="3984108"/>
                </a:lnTo>
                <a:lnTo>
                  <a:pt x="1182785" y="3964232"/>
                </a:lnTo>
                <a:close/>
              </a:path>
              <a:path w="2180179" h="6122813">
                <a:moveTo>
                  <a:pt x="1117014" y="4054059"/>
                </a:moveTo>
                <a:lnTo>
                  <a:pt x="1122216" y="4047342"/>
                </a:lnTo>
                <a:lnTo>
                  <a:pt x="1128474" y="4038896"/>
                </a:lnTo>
                <a:lnTo>
                  <a:pt x="1135993" y="4028535"/>
                </a:lnTo>
                <a:lnTo>
                  <a:pt x="1144978" y="4016074"/>
                </a:lnTo>
                <a:lnTo>
                  <a:pt x="1155635" y="4001327"/>
                </a:lnTo>
                <a:lnTo>
                  <a:pt x="1168169" y="3984108"/>
                </a:lnTo>
                <a:lnTo>
                  <a:pt x="1170062" y="3908158"/>
                </a:lnTo>
                <a:lnTo>
                  <a:pt x="1165228" y="3916708"/>
                </a:lnTo>
                <a:lnTo>
                  <a:pt x="1159473" y="3926783"/>
                </a:lnTo>
                <a:lnTo>
                  <a:pt x="1152644" y="3938535"/>
                </a:lnTo>
                <a:lnTo>
                  <a:pt x="1144587" y="3952111"/>
                </a:lnTo>
                <a:lnTo>
                  <a:pt x="1135146" y="3967661"/>
                </a:lnTo>
                <a:lnTo>
                  <a:pt x="1124169" y="3985335"/>
                </a:lnTo>
                <a:lnTo>
                  <a:pt x="1117014" y="4054059"/>
                </a:lnTo>
                <a:close/>
              </a:path>
              <a:path w="2180179" h="6122813">
                <a:moveTo>
                  <a:pt x="1105690" y="4065697"/>
                </a:moveTo>
                <a:lnTo>
                  <a:pt x="1108956" y="4063051"/>
                </a:lnTo>
                <a:lnTo>
                  <a:pt x="1112663" y="4059234"/>
                </a:lnTo>
                <a:lnTo>
                  <a:pt x="1117014" y="4054059"/>
                </a:lnTo>
                <a:lnTo>
                  <a:pt x="1124169" y="3985335"/>
                </a:lnTo>
                <a:lnTo>
                  <a:pt x="1111502" y="4005281"/>
                </a:lnTo>
                <a:lnTo>
                  <a:pt x="1105690" y="4065697"/>
                </a:lnTo>
                <a:close/>
              </a:path>
              <a:path w="2180179" h="6122813">
                <a:moveTo>
                  <a:pt x="1086539" y="4095264"/>
                </a:moveTo>
                <a:lnTo>
                  <a:pt x="1096480" y="4068461"/>
                </a:lnTo>
                <a:lnTo>
                  <a:pt x="1099657" y="4068216"/>
                </a:lnTo>
                <a:lnTo>
                  <a:pt x="1102659" y="4067356"/>
                </a:lnTo>
                <a:lnTo>
                  <a:pt x="1105690" y="4065697"/>
                </a:lnTo>
                <a:lnTo>
                  <a:pt x="1111502" y="4005281"/>
                </a:lnTo>
                <a:lnTo>
                  <a:pt x="1096989" y="4027648"/>
                </a:lnTo>
                <a:lnTo>
                  <a:pt x="1086539" y="4095264"/>
                </a:lnTo>
                <a:close/>
              </a:path>
              <a:path w="2180179" h="6122813">
                <a:moveTo>
                  <a:pt x="1096989" y="4027648"/>
                </a:moveTo>
                <a:lnTo>
                  <a:pt x="1080478" y="4052586"/>
                </a:lnTo>
                <a:lnTo>
                  <a:pt x="1080274" y="4052654"/>
                </a:lnTo>
                <a:lnTo>
                  <a:pt x="1075701" y="4054463"/>
                </a:lnTo>
                <a:lnTo>
                  <a:pt x="1073055" y="4056231"/>
                </a:lnTo>
                <a:lnTo>
                  <a:pt x="1077474" y="4118166"/>
                </a:lnTo>
                <a:lnTo>
                  <a:pt x="1086539" y="4095264"/>
                </a:lnTo>
                <a:lnTo>
                  <a:pt x="1096989" y="4027648"/>
                </a:lnTo>
                <a:close/>
              </a:path>
              <a:path w="2180179" h="6122813">
                <a:moveTo>
                  <a:pt x="1069988" y="4059096"/>
                </a:moveTo>
                <a:lnTo>
                  <a:pt x="1066364" y="4063448"/>
                </a:lnTo>
                <a:lnTo>
                  <a:pt x="1069242" y="4137526"/>
                </a:lnTo>
                <a:lnTo>
                  <a:pt x="1077474" y="4118166"/>
                </a:lnTo>
                <a:lnTo>
                  <a:pt x="1073055" y="4056231"/>
                </a:lnTo>
                <a:lnTo>
                  <a:pt x="1069988" y="4059096"/>
                </a:lnTo>
                <a:close/>
              </a:path>
              <a:path w="2180179" h="6122813">
                <a:moveTo>
                  <a:pt x="1043742" y="4186700"/>
                </a:moveTo>
                <a:lnTo>
                  <a:pt x="1049091" y="4177931"/>
                </a:lnTo>
                <a:lnTo>
                  <a:pt x="1055094" y="4167051"/>
                </a:lnTo>
                <a:lnTo>
                  <a:pt x="1061796" y="4153702"/>
                </a:lnTo>
                <a:lnTo>
                  <a:pt x="1069242" y="4137526"/>
                </a:lnTo>
                <a:lnTo>
                  <a:pt x="1066364" y="4063448"/>
                </a:lnTo>
                <a:lnTo>
                  <a:pt x="1062047" y="4069677"/>
                </a:lnTo>
                <a:lnTo>
                  <a:pt x="1056900" y="4078173"/>
                </a:lnTo>
                <a:lnTo>
                  <a:pt x="1050787" y="4089328"/>
                </a:lnTo>
                <a:lnTo>
                  <a:pt x="1043742" y="4186700"/>
                </a:lnTo>
                <a:close/>
              </a:path>
              <a:path w="2180179" h="6122813">
                <a:moveTo>
                  <a:pt x="1031178" y="4203915"/>
                </a:moveTo>
                <a:lnTo>
                  <a:pt x="1034830" y="4199334"/>
                </a:lnTo>
                <a:lnTo>
                  <a:pt x="1039003" y="4193715"/>
                </a:lnTo>
                <a:lnTo>
                  <a:pt x="1043742" y="4186700"/>
                </a:lnTo>
                <a:lnTo>
                  <a:pt x="1050787" y="4089328"/>
                </a:lnTo>
                <a:lnTo>
                  <a:pt x="1043573" y="4103531"/>
                </a:lnTo>
                <a:lnTo>
                  <a:pt x="1035121" y="4121173"/>
                </a:lnTo>
                <a:lnTo>
                  <a:pt x="1031178" y="4203915"/>
                </a:lnTo>
                <a:close/>
              </a:path>
              <a:path w="2180179" h="6122813">
                <a:moveTo>
                  <a:pt x="1023201" y="4214511"/>
                </a:moveTo>
                <a:lnTo>
                  <a:pt x="1025261" y="4211395"/>
                </a:lnTo>
                <a:lnTo>
                  <a:pt x="1028003" y="4207817"/>
                </a:lnTo>
                <a:lnTo>
                  <a:pt x="1031178" y="4203915"/>
                </a:lnTo>
                <a:lnTo>
                  <a:pt x="1035121" y="4121173"/>
                </a:lnTo>
                <a:lnTo>
                  <a:pt x="1025295" y="4142645"/>
                </a:lnTo>
                <a:lnTo>
                  <a:pt x="1023201" y="4214511"/>
                </a:lnTo>
                <a:close/>
              </a:path>
              <a:path w="2180179" h="6122813">
                <a:moveTo>
                  <a:pt x="1013958" y="4168335"/>
                </a:moveTo>
                <a:lnTo>
                  <a:pt x="1000976" y="4198636"/>
                </a:lnTo>
                <a:lnTo>
                  <a:pt x="1007313" y="4246581"/>
                </a:lnTo>
                <a:lnTo>
                  <a:pt x="1023201" y="4214511"/>
                </a:lnTo>
                <a:lnTo>
                  <a:pt x="1025295" y="4142645"/>
                </a:lnTo>
                <a:lnTo>
                  <a:pt x="1013958" y="4168335"/>
                </a:lnTo>
                <a:close/>
              </a:path>
              <a:path w="2180179" h="6122813">
                <a:moveTo>
                  <a:pt x="1000976" y="4198636"/>
                </a:moveTo>
                <a:lnTo>
                  <a:pt x="998115" y="4202964"/>
                </a:lnTo>
                <a:lnTo>
                  <a:pt x="995249" y="4207447"/>
                </a:lnTo>
                <a:lnTo>
                  <a:pt x="992321" y="4212192"/>
                </a:lnTo>
                <a:lnTo>
                  <a:pt x="989279" y="4217305"/>
                </a:lnTo>
                <a:lnTo>
                  <a:pt x="992995" y="4276186"/>
                </a:lnTo>
                <a:lnTo>
                  <a:pt x="1007313" y="4246581"/>
                </a:lnTo>
                <a:lnTo>
                  <a:pt x="1000976" y="4198636"/>
                </a:lnTo>
                <a:close/>
              </a:path>
              <a:path w="2180179" h="6122813">
                <a:moveTo>
                  <a:pt x="989279" y="4217305"/>
                </a:moveTo>
                <a:lnTo>
                  <a:pt x="986065" y="4222895"/>
                </a:lnTo>
                <a:lnTo>
                  <a:pt x="982626" y="4229069"/>
                </a:lnTo>
                <a:lnTo>
                  <a:pt x="978906" y="4235933"/>
                </a:lnTo>
                <a:lnTo>
                  <a:pt x="974851" y="4243594"/>
                </a:lnTo>
                <a:lnTo>
                  <a:pt x="980147" y="4303433"/>
                </a:lnTo>
                <a:lnTo>
                  <a:pt x="992995" y="4276186"/>
                </a:lnTo>
                <a:lnTo>
                  <a:pt x="989279" y="4217305"/>
                </a:lnTo>
                <a:close/>
              </a:path>
              <a:path w="2180179" h="6122813">
                <a:moveTo>
                  <a:pt x="970404" y="4252161"/>
                </a:moveTo>
                <a:lnTo>
                  <a:pt x="965511" y="4261739"/>
                </a:lnTo>
                <a:lnTo>
                  <a:pt x="968669" y="4328430"/>
                </a:lnTo>
                <a:lnTo>
                  <a:pt x="980147" y="4303433"/>
                </a:lnTo>
                <a:lnTo>
                  <a:pt x="974851" y="4243594"/>
                </a:lnTo>
                <a:lnTo>
                  <a:pt x="970404" y="4252161"/>
                </a:lnTo>
                <a:close/>
              </a:path>
              <a:path w="2180179" h="6122813">
                <a:moveTo>
                  <a:pt x="918253" y="4449404"/>
                </a:moveTo>
                <a:lnTo>
                  <a:pt x="922950" y="4437158"/>
                </a:lnTo>
                <a:lnTo>
                  <a:pt x="928316" y="4423412"/>
                </a:lnTo>
                <a:lnTo>
                  <a:pt x="934449" y="4408059"/>
                </a:lnTo>
                <a:lnTo>
                  <a:pt x="941451" y="4390992"/>
                </a:lnTo>
                <a:lnTo>
                  <a:pt x="949421" y="4372102"/>
                </a:lnTo>
                <a:lnTo>
                  <a:pt x="958461" y="4351284"/>
                </a:lnTo>
                <a:lnTo>
                  <a:pt x="968669" y="4328430"/>
                </a:lnTo>
                <a:lnTo>
                  <a:pt x="965511" y="4261739"/>
                </a:lnTo>
                <a:lnTo>
                  <a:pt x="960118" y="4272437"/>
                </a:lnTo>
                <a:lnTo>
                  <a:pt x="954168" y="4284361"/>
                </a:lnTo>
                <a:lnTo>
                  <a:pt x="947607" y="4297619"/>
                </a:lnTo>
                <a:lnTo>
                  <a:pt x="940380" y="4312317"/>
                </a:lnTo>
                <a:lnTo>
                  <a:pt x="932432" y="4328563"/>
                </a:lnTo>
                <a:lnTo>
                  <a:pt x="923707" y="4346464"/>
                </a:lnTo>
                <a:lnTo>
                  <a:pt x="918253" y="4449404"/>
                </a:lnTo>
                <a:close/>
              </a:path>
              <a:path w="2180179" h="6122813">
                <a:moveTo>
                  <a:pt x="914151" y="4366127"/>
                </a:moveTo>
                <a:lnTo>
                  <a:pt x="903709" y="4387660"/>
                </a:lnTo>
                <a:lnTo>
                  <a:pt x="904133" y="4485527"/>
                </a:lnTo>
                <a:lnTo>
                  <a:pt x="907162" y="4478211"/>
                </a:lnTo>
                <a:lnTo>
                  <a:pt x="910459" y="4469823"/>
                </a:lnTo>
                <a:lnTo>
                  <a:pt x="914122" y="4460256"/>
                </a:lnTo>
                <a:lnTo>
                  <a:pt x="918253" y="4449404"/>
                </a:lnTo>
                <a:lnTo>
                  <a:pt x="923707" y="4346464"/>
                </a:lnTo>
                <a:lnTo>
                  <a:pt x="914151" y="4366127"/>
                </a:lnTo>
                <a:close/>
              </a:path>
              <a:path w="2180179" h="6122813">
                <a:moveTo>
                  <a:pt x="903709" y="4387660"/>
                </a:moveTo>
                <a:lnTo>
                  <a:pt x="892325" y="4411169"/>
                </a:lnTo>
                <a:lnTo>
                  <a:pt x="892672" y="4506220"/>
                </a:lnTo>
                <a:lnTo>
                  <a:pt x="895639" y="4502119"/>
                </a:lnTo>
                <a:lnTo>
                  <a:pt x="898471" y="4497374"/>
                </a:lnTo>
                <a:lnTo>
                  <a:pt x="901269" y="4491879"/>
                </a:lnTo>
                <a:lnTo>
                  <a:pt x="904133" y="4485527"/>
                </a:lnTo>
                <a:lnTo>
                  <a:pt x="903709" y="4387660"/>
                </a:lnTo>
                <a:close/>
              </a:path>
              <a:path w="2180179" h="6122813">
                <a:moveTo>
                  <a:pt x="892325" y="4411169"/>
                </a:moveTo>
                <a:lnTo>
                  <a:pt x="879945" y="4436761"/>
                </a:lnTo>
                <a:lnTo>
                  <a:pt x="880809" y="4441926"/>
                </a:lnTo>
                <a:lnTo>
                  <a:pt x="880960" y="4447344"/>
                </a:lnTo>
                <a:lnTo>
                  <a:pt x="881942" y="4537496"/>
                </a:lnTo>
                <a:lnTo>
                  <a:pt x="889470" y="4509786"/>
                </a:lnTo>
                <a:lnTo>
                  <a:pt x="892672" y="4506220"/>
                </a:lnTo>
                <a:lnTo>
                  <a:pt x="892325" y="4411169"/>
                </a:lnTo>
                <a:close/>
              </a:path>
              <a:path w="2180179" h="6122813">
                <a:moveTo>
                  <a:pt x="881942" y="4537496"/>
                </a:moveTo>
                <a:lnTo>
                  <a:pt x="880960" y="4447344"/>
                </a:lnTo>
                <a:lnTo>
                  <a:pt x="880234" y="4452601"/>
                </a:lnTo>
                <a:lnTo>
                  <a:pt x="878638" y="4458031"/>
                </a:lnTo>
                <a:lnTo>
                  <a:pt x="876178" y="4463971"/>
                </a:lnTo>
                <a:lnTo>
                  <a:pt x="875782" y="4561623"/>
                </a:lnTo>
                <a:lnTo>
                  <a:pt x="881942" y="4537496"/>
                </a:lnTo>
                <a:close/>
              </a:path>
              <a:path w="2180179" h="6122813">
                <a:moveTo>
                  <a:pt x="864288" y="4615451"/>
                </a:moveTo>
                <a:lnTo>
                  <a:pt x="867076" y="4600306"/>
                </a:lnTo>
                <a:lnTo>
                  <a:pt x="870867" y="4582462"/>
                </a:lnTo>
                <a:lnTo>
                  <a:pt x="875782" y="4561623"/>
                </a:lnTo>
                <a:lnTo>
                  <a:pt x="876178" y="4463971"/>
                </a:lnTo>
                <a:lnTo>
                  <a:pt x="872861" y="4470755"/>
                </a:lnTo>
                <a:lnTo>
                  <a:pt x="868694" y="4478719"/>
                </a:lnTo>
                <a:lnTo>
                  <a:pt x="864288" y="4615451"/>
                </a:lnTo>
                <a:close/>
              </a:path>
              <a:path w="2180179" h="6122813">
                <a:moveTo>
                  <a:pt x="863684" y="4488197"/>
                </a:moveTo>
                <a:lnTo>
                  <a:pt x="861229" y="4638817"/>
                </a:lnTo>
                <a:lnTo>
                  <a:pt x="862379" y="4628190"/>
                </a:lnTo>
                <a:lnTo>
                  <a:pt x="864288" y="4615451"/>
                </a:lnTo>
                <a:lnTo>
                  <a:pt x="868694" y="4478719"/>
                </a:lnTo>
                <a:lnTo>
                  <a:pt x="863684" y="4488197"/>
                </a:lnTo>
                <a:close/>
              </a:path>
              <a:path w="2180179" h="6122813">
                <a:moveTo>
                  <a:pt x="1939987" y="2797851"/>
                </a:moveTo>
                <a:lnTo>
                  <a:pt x="1937523" y="2801280"/>
                </a:lnTo>
                <a:lnTo>
                  <a:pt x="1943316" y="2807986"/>
                </a:lnTo>
                <a:lnTo>
                  <a:pt x="1942793" y="2805946"/>
                </a:lnTo>
                <a:lnTo>
                  <a:pt x="1942063" y="2801528"/>
                </a:lnTo>
                <a:lnTo>
                  <a:pt x="1941849" y="2798340"/>
                </a:lnTo>
                <a:lnTo>
                  <a:pt x="1939987" y="2797851"/>
                </a:lnTo>
                <a:close/>
              </a:path>
              <a:path w="2180179" h="6122813">
                <a:moveTo>
                  <a:pt x="1933420" y="2806790"/>
                </a:moveTo>
                <a:lnTo>
                  <a:pt x="1927245" y="2814549"/>
                </a:lnTo>
                <a:lnTo>
                  <a:pt x="1928703" y="2830805"/>
                </a:lnTo>
                <a:lnTo>
                  <a:pt x="1943316" y="2807986"/>
                </a:lnTo>
                <a:lnTo>
                  <a:pt x="1937523" y="2801280"/>
                </a:lnTo>
                <a:lnTo>
                  <a:pt x="1933420" y="2806790"/>
                </a:lnTo>
                <a:close/>
              </a:path>
              <a:path w="2180179" h="6122813">
                <a:moveTo>
                  <a:pt x="1918567" y="2824728"/>
                </a:moveTo>
                <a:lnTo>
                  <a:pt x="1906957" y="2837497"/>
                </a:lnTo>
                <a:lnTo>
                  <a:pt x="1908835" y="2859990"/>
                </a:lnTo>
                <a:lnTo>
                  <a:pt x="1917418" y="2847838"/>
                </a:lnTo>
                <a:lnTo>
                  <a:pt x="1928703" y="2830805"/>
                </a:lnTo>
                <a:lnTo>
                  <a:pt x="1927245" y="2814549"/>
                </a:lnTo>
                <a:lnTo>
                  <a:pt x="1918567" y="2824728"/>
                </a:lnTo>
                <a:close/>
              </a:path>
              <a:path w="2180179" h="6122813">
                <a:moveTo>
                  <a:pt x="1906957" y="2837497"/>
                </a:moveTo>
                <a:lnTo>
                  <a:pt x="1891982" y="2853027"/>
                </a:lnTo>
                <a:lnTo>
                  <a:pt x="1893055" y="2876214"/>
                </a:lnTo>
                <a:lnTo>
                  <a:pt x="1897278" y="2873273"/>
                </a:lnTo>
                <a:lnTo>
                  <a:pt x="1902330" y="2868167"/>
                </a:lnTo>
                <a:lnTo>
                  <a:pt x="1908835" y="2859990"/>
                </a:lnTo>
                <a:lnTo>
                  <a:pt x="1906957" y="2837497"/>
                </a:lnTo>
                <a:close/>
              </a:path>
              <a:path w="2180179" h="6122813">
                <a:moveTo>
                  <a:pt x="1893055" y="2876214"/>
                </a:moveTo>
                <a:lnTo>
                  <a:pt x="1891982" y="2853027"/>
                </a:lnTo>
                <a:lnTo>
                  <a:pt x="1873212" y="2871486"/>
                </a:lnTo>
                <a:lnTo>
                  <a:pt x="1870428" y="2873978"/>
                </a:lnTo>
                <a:lnTo>
                  <a:pt x="1867425" y="2877059"/>
                </a:lnTo>
                <a:lnTo>
                  <a:pt x="1871275" y="2902090"/>
                </a:lnTo>
                <a:lnTo>
                  <a:pt x="1889214" y="2877836"/>
                </a:lnTo>
                <a:lnTo>
                  <a:pt x="1893055" y="2876214"/>
                </a:lnTo>
                <a:close/>
              </a:path>
              <a:path w="2180179" h="6122813">
                <a:moveTo>
                  <a:pt x="1871275" y="2902090"/>
                </a:moveTo>
                <a:lnTo>
                  <a:pt x="1867425" y="2877059"/>
                </a:lnTo>
                <a:lnTo>
                  <a:pt x="1864394" y="2880542"/>
                </a:lnTo>
                <a:lnTo>
                  <a:pt x="1861195" y="2884513"/>
                </a:lnTo>
                <a:lnTo>
                  <a:pt x="1857689" y="2889059"/>
                </a:lnTo>
                <a:lnTo>
                  <a:pt x="1854792" y="2923964"/>
                </a:lnTo>
                <a:lnTo>
                  <a:pt x="1871275" y="2902090"/>
                </a:lnTo>
                <a:close/>
              </a:path>
              <a:path w="2180179" h="6122813">
                <a:moveTo>
                  <a:pt x="1854792" y="2923964"/>
                </a:moveTo>
                <a:lnTo>
                  <a:pt x="1857689" y="2889059"/>
                </a:lnTo>
                <a:lnTo>
                  <a:pt x="1853735" y="2894266"/>
                </a:lnTo>
                <a:lnTo>
                  <a:pt x="1849194" y="2900220"/>
                </a:lnTo>
                <a:lnTo>
                  <a:pt x="1843926" y="2907008"/>
                </a:lnTo>
                <a:lnTo>
                  <a:pt x="1839702" y="2943600"/>
                </a:lnTo>
                <a:lnTo>
                  <a:pt x="1854792" y="2923964"/>
                </a:lnTo>
                <a:close/>
              </a:path>
              <a:path w="2180179" h="6122813">
                <a:moveTo>
                  <a:pt x="1767828" y="3030407"/>
                </a:moveTo>
                <a:lnTo>
                  <a:pt x="1774916" y="3022433"/>
                </a:lnTo>
                <a:lnTo>
                  <a:pt x="1782959" y="3013221"/>
                </a:lnTo>
                <a:lnTo>
                  <a:pt x="1792021" y="3002629"/>
                </a:lnTo>
                <a:lnTo>
                  <a:pt x="1802164" y="2990513"/>
                </a:lnTo>
                <a:lnTo>
                  <a:pt x="1813450" y="2976732"/>
                </a:lnTo>
                <a:lnTo>
                  <a:pt x="1825942" y="2961142"/>
                </a:lnTo>
                <a:lnTo>
                  <a:pt x="1839702" y="2943600"/>
                </a:lnTo>
                <a:lnTo>
                  <a:pt x="1843926" y="2907008"/>
                </a:lnTo>
                <a:lnTo>
                  <a:pt x="1837789" y="2914717"/>
                </a:lnTo>
                <a:lnTo>
                  <a:pt x="1830646" y="2923432"/>
                </a:lnTo>
                <a:lnTo>
                  <a:pt x="1822355" y="2933240"/>
                </a:lnTo>
                <a:lnTo>
                  <a:pt x="1812777" y="2944228"/>
                </a:lnTo>
                <a:lnTo>
                  <a:pt x="1801771" y="2956481"/>
                </a:lnTo>
                <a:lnTo>
                  <a:pt x="1789198" y="2970087"/>
                </a:lnTo>
                <a:lnTo>
                  <a:pt x="1774917" y="2985131"/>
                </a:lnTo>
                <a:lnTo>
                  <a:pt x="1767828" y="3030407"/>
                </a:lnTo>
                <a:close/>
              </a:path>
              <a:path w="2180179" h="6122813">
                <a:moveTo>
                  <a:pt x="1751677" y="3048333"/>
                </a:moveTo>
                <a:lnTo>
                  <a:pt x="1756271" y="3043214"/>
                </a:lnTo>
                <a:lnTo>
                  <a:pt x="1761634" y="3037287"/>
                </a:lnTo>
                <a:lnTo>
                  <a:pt x="1767828" y="3030407"/>
                </a:lnTo>
                <a:lnTo>
                  <a:pt x="1774917" y="2985131"/>
                </a:lnTo>
                <a:lnTo>
                  <a:pt x="1758789" y="3001701"/>
                </a:lnTo>
                <a:lnTo>
                  <a:pt x="1751677" y="3048333"/>
                </a:lnTo>
                <a:close/>
              </a:path>
              <a:path w="2180179" h="6122813">
                <a:moveTo>
                  <a:pt x="1758789" y="3001701"/>
                </a:moveTo>
                <a:lnTo>
                  <a:pt x="1740674" y="3019882"/>
                </a:lnTo>
                <a:lnTo>
                  <a:pt x="1741882" y="3060265"/>
                </a:lnTo>
                <a:lnTo>
                  <a:pt x="1744545" y="3056716"/>
                </a:lnTo>
                <a:lnTo>
                  <a:pt x="1747789" y="3052786"/>
                </a:lnTo>
                <a:lnTo>
                  <a:pt x="1751677" y="3048333"/>
                </a:lnTo>
                <a:lnTo>
                  <a:pt x="1758789" y="3001701"/>
                </a:lnTo>
                <a:close/>
              </a:path>
              <a:path w="2180179" h="6122813">
                <a:moveTo>
                  <a:pt x="1740674" y="3019882"/>
                </a:moveTo>
                <a:lnTo>
                  <a:pt x="1720431" y="3039761"/>
                </a:lnTo>
                <a:lnTo>
                  <a:pt x="1736306" y="3071511"/>
                </a:lnTo>
                <a:lnTo>
                  <a:pt x="1736757" y="3070057"/>
                </a:lnTo>
                <a:lnTo>
                  <a:pt x="1738050" y="3066793"/>
                </a:lnTo>
                <a:lnTo>
                  <a:pt x="1739738" y="3063576"/>
                </a:lnTo>
                <a:lnTo>
                  <a:pt x="1741882" y="3060265"/>
                </a:lnTo>
                <a:lnTo>
                  <a:pt x="1740674" y="3019882"/>
                </a:lnTo>
                <a:close/>
              </a:path>
              <a:path w="2180179" h="6122813">
                <a:moveTo>
                  <a:pt x="1711300" y="3091491"/>
                </a:moveTo>
                <a:lnTo>
                  <a:pt x="1736306" y="3071511"/>
                </a:lnTo>
                <a:lnTo>
                  <a:pt x="1720431" y="3039761"/>
                </a:lnTo>
                <a:lnTo>
                  <a:pt x="1710625" y="3051420"/>
                </a:lnTo>
                <a:lnTo>
                  <a:pt x="1700298" y="3062640"/>
                </a:lnTo>
                <a:lnTo>
                  <a:pt x="1689594" y="3108857"/>
                </a:lnTo>
                <a:lnTo>
                  <a:pt x="1711300" y="3091491"/>
                </a:lnTo>
                <a:close/>
              </a:path>
              <a:path w="2180179" h="6122813">
                <a:moveTo>
                  <a:pt x="1614365" y="3168785"/>
                </a:moveTo>
                <a:lnTo>
                  <a:pt x="1621631" y="3163118"/>
                </a:lnTo>
                <a:lnTo>
                  <a:pt x="1630666" y="3155975"/>
                </a:lnTo>
                <a:lnTo>
                  <a:pt x="1641724" y="3147168"/>
                </a:lnTo>
                <a:lnTo>
                  <a:pt x="1655061" y="3136506"/>
                </a:lnTo>
                <a:lnTo>
                  <a:pt x="1670932" y="3123799"/>
                </a:lnTo>
                <a:lnTo>
                  <a:pt x="1689594" y="3108857"/>
                </a:lnTo>
                <a:lnTo>
                  <a:pt x="1700298" y="3062640"/>
                </a:lnTo>
                <a:lnTo>
                  <a:pt x="1689454" y="3073508"/>
                </a:lnTo>
                <a:lnTo>
                  <a:pt x="1678099" y="3084110"/>
                </a:lnTo>
                <a:lnTo>
                  <a:pt x="1666238" y="3094530"/>
                </a:lnTo>
                <a:lnTo>
                  <a:pt x="1653874" y="3104855"/>
                </a:lnTo>
                <a:lnTo>
                  <a:pt x="1641013" y="3115171"/>
                </a:lnTo>
                <a:lnTo>
                  <a:pt x="1627660" y="3125562"/>
                </a:lnTo>
                <a:lnTo>
                  <a:pt x="1614365" y="3168785"/>
                </a:lnTo>
                <a:close/>
              </a:path>
              <a:path w="2180179" h="6122813">
                <a:moveTo>
                  <a:pt x="1613819" y="3136116"/>
                </a:moveTo>
                <a:lnTo>
                  <a:pt x="1599495" y="3146917"/>
                </a:lnTo>
                <a:lnTo>
                  <a:pt x="1600622" y="3178836"/>
                </a:lnTo>
                <a:lnTo>
                  <a:pt x="1604116" y="3176455"/>
                </a:lnTo>
                <a:lnTo>
                  <a:pt x="1608612" y="3173168"/>
                </a:lnTo>
                <a:lnTo>
                  <a:pt x="1614365" y="3168785"/>
                </a:lnTo>
                <a:lnTo>
                  <a:pt x="1627660" y="3125562"/>
                </a:lnTo>
                <a:lnTo>
                  <a:pt x="1613819" y="3136116"/>
                </a:lnTo>
                <a:close/>
              </a:path>
              <a:path w="2180179" h="6122813">
                <a:moveTo>
                  <a:pt x="1599495" y="3146917"/>
                </a:moveTo>
                <a:lnTo>
                  <a:pt x="1584693" y="3158052"/>
                </a:lnTo>
                <a:lnTo>
                  <a:pt x="1593050" y="3182636"/>
                </a:lnTo>
                <a:lnTo>
                  <a:pt x="1593600" y="3182448"/>
                </a:lnTo>
                <a:lnTo>
                  <a:pt x="1597875" y="3180503"/>
                </a:lnTo>
                <a:lnTo>
                  <a:pt x="1600622" y="3178836"/>
                </a:lnTo>
                <a:lnTo>
                  <a:pt x="1599495" y="3146917"/>
                </a:lnTo>
                <a:close/>
              </a:path>
              <a:path w="2180179" h="6122813">
                <a:moveTo>
                  <a:pt x="1503930" y="3269420"/>
                </a:moveTo>
                <a:lnTo>
                  <a:pt x="1514192" y="3259884"/>
                </a:lnTo>
                <a:lnTo>
                  <a:pt x="1526050" y="3248600"/>
                </a:lnTo>
                <a:lnTo>
                  <a:pt x="1539684" y="3235400"/>
                </a:lnTo>
                <a:lnTo>
                  <a:pt x="1555275" y="3220117"/>
                </a:lnTo>
                <a:lnTo>
                  <a:pt x="1573003" y="3202585"/>
                </a:lnTo>
                <a:lnTo>
                  <a:pt x="1593050" y="3182636"/>
                </a:lnTo>
                <a:lnTo>
                  <a:pt x="1584693" y="3158052"/>
                </a:lnTo>
                <a:lnTo>
                  <a:pt x="1569418" y="3169606"/>
                </a:lnTo>
                <a:lnTo>
                  <a:pt x="1553674" y="3181665"/>
                </a:lnTo>
                <a:lnTo>
                  <a:pt x="1537466" y="3194314"/>
                </a:lnTo>
                <a:lnTo>
                  <a:pt x="1520799" y="3207639"/>
                </a:lnTo>
                <a:lnTo>
                  <a:pt x="1503930" y="3269420"/>
                </a:lnTo>
                <a:close/>
              </a:path>
              <a:path w="2180179" h="6122813">
                <a:moveTo>
                  <a:pt x="1503678" y="3221727"/>
                </a:moveTo>
                <a:lnTo>
                  <a:pt x="1486107" y="3236662"/>
                </a:lnTo>
                <a:lnTo>
                  <a:pt x="1487472" y="3283912"/>
                </a:lnTo>
                <a:lnTo>
                  <a:pt x="1495084" y="3277373"/>
                </a:lnTo>
                <a:lnTo>
                  <a:pt x="1503930" y="3269420"/>
                </a:lnTo>
                <a:lnTo>
                  <a:pt x="1520799" y="3207639"/>
                </a:lnTo>
                <a:lnTo>
                  <a:pt x="1503678" y="3221727"/>
                </a:lnTo>
                <a:close/>
              </a:path>
              <a:path w="2180179" h="6122813">
                <a:moveTo>
                  <a:pt x="1486107" y="3236662"/>
                </a:moveTo>
                <a:lnTo>
                  <a:pt x="1468091" y="3252531"/>
                </a:lnTo>
                <a:lnTo>
                  <a:pt x="1470238" y="3296709"/>
                </a:lnTo>
                <a:lnTo>
                  <a:pt x="1475229" y="3293413"/>
                </a:lnTo>
                <a:lnTo>
                  <a:pt x="1480914" y="3289203"/>
                </a:lnTo>
                <a:lnTo>
                  <a:pt x="1487472" y="3283912"/>
                </a:lnTo>
                <a:lnTo>
                  <a:pt x="1486107" y="3236662"/>
                </a:lnTo>
                <a:close/>
              </a:path>
              <a:path w="2180179" h="6122813">
                <a:moveTo>
                  <a:pt x="1468091" y="3252531"/>
                </a:moveTo>
                <a:lnTo>
                  <a:pt x="1449635" y="3269419"/>
                </a:lnTo>
                <a:lnTo>
                  <a:pt x="1456144" y="3303286"/>
                </a:lnTo>
                <a:lnTo>
                  <a:pt x="1457615" y="3302784"/>
                </a:lnTo>
                <a:lnTo>
                  <a:pt x="1461611" y="3301227"/>
                </a:lnTo>
                <a:lnTo>
                  <a:pt x="1465759" y="3299258"/>
                </a:lnTo>
                <a:lnTo>
                  <a:pt x="1470238" y="3296709"/>
                </a:lnTo>
                <a:lnTo>
                  <a:pt x="1468091" y="3252531"/>
                </a:lnTo>
                <a:close/>
              </a:path>
              <a:path w="2180179" h="6122813">
                <a:moveTo>
                  <a:pt x="1439526" y="3325908"/>
                </a:moveTo>
                <a:lnTo>
                  <a:pt x="1456144" y="3303286"/>
                </a:lnTo>
                <a:lnTo>
                  <a:pt x="1449635" y="3269419"/>
                </a:lnTo>
                <a:lnTo>
                  <a:pt x="1432256" y="3295185"/>
                </a:lnTo>
                <a:lnTo>
                  <a:pt x="1431414" y="3298547"/>
                </a:lnTo>
                <a:lnTo>
                  <a:pt x="1429403" y="3301637"/>
                </a:lnTo>
                <a:lnTo>
                  <a:pt x="1426242" y="3304761"/>
                </a:lnTo>
                <a:lnTo>
                  <a:pt x="1424596" y="3345546"/>
                </a:lnTo>
                <a:lnTo>
                  <a:pt x="1439526" y="3325908"/>
                </a:lnTo>
                <a:close/>
              </a:path>
              <a:path w="2180179" h="6122813">
                <a:moveTo>
                  <a:pt x="1449635" y="3269419"/>
                </a:moveTo>
                <a:lnTo>
                  <a:pt x="1430744" y="3287411"/>
                </a:lnTo>
                <a:lnTo>
                  <a:pt x="1431911" y="3291247"/>
                </a:lnTo>
                <a:lnTo>
                  <a:pt x="1432256" y="3295185"/>
                </a:lnTo>
                <a:lnTo>
                  <a:pt x="1449635" y="3269419"/>
                </a:lnTo>
                <a:close/>
              </a:path>
              <a:path w="2180179" h="6122813">
                <a:moveTo>
                  <a:pt x="1426242" y="3304761"/>
                </a:moveTo>
                <a:lnTo>
                  <a:pt x="1421947" y="3308223"/>
                </a:lnTo>
                <a:lnTo>
                  <a:pt x="1416537" y="3312327"/>
                </a:lnTo>
                <a:lnTo>
                  <a:pt x="1410029" y="3317380"/>
                </a:lnTo>
                <a:lnTo>
                  <a:pt x="1402441" y="3323685"/>
                </a:lnTo>
                <a:lnTo>
                  <a:pt x="1411242" y="3362441"/>
                </a:lnTo>
                <a:lnTo>
                  <a:pt x="1424596" y="3345546"/>
                </a:lnTo>
                <a:lnTo>
                  <a:pt x="1426242" y="3304761"/>
                </a:lnTo>
                <a:close/>
              </a:path>
              <a:path w="2180179" h="6122813">
                <a:moveTo>
                  <a:pt x="1364119" y="3414211"/>
                </a:moveTo>
                <a:lnTo>
                  <a:pt x="1371302" y="3407415"/>
                </a:lnTo>
                <a:lnTo>
                  <a:pt x="1379492" y="3399081"/>
                </a:lnTo>
                <a:lnTo>
                  <a:pt x="1388803" y="3388968"/>
                </a:lnTo>
                <a:lnTo>
                  <a:pt x="1399348" y="3376835"/>
                </a:lnTo>
                <a:lnTo>
                  <a:pt x="1411242" y="3362441"/>
                </a:lnTo>
                <a:lnTo>
                  <a:pt x="1402441" y="3323685"/>
                </a:lnTo>
                <a:lnTo>
                  <a:pt x="1393792" y="3331548"/>
                </a:lnTo>
                <a:lnTo>
                  <a:pt x="1384098" y="3341272"/>
                </a:lnTo>
                <a:lnTo>
                  <a:pt x="1373379" y="3353163"/>
                </a:lnTo>
                <a:lnTo>
                  <a:pt x="1364119" y="3414211"/>
                </a:lnTo>
                <a:close/>
              </a:path>
              <a:path w="2180179" h="6122813">
                <a:moveTo>
                  <a:pt x="1361651" y="3367526"/>
                </a:moveTo>
                <a:lnTo>
                  <a:pt x="1348932" y="3384666"/>
                </a:lnTo>
                <a:lnTo>
                  <a:pt x="1352322" y="3424152"/>
                </a:lnTo>
                <a:lnTo>
                  <a:pt x="1357830" y="3419710"/>
                </a:lnTo>
                <a:lnTo>
                  <a:pt x="1364119" y="3414211"/>
                </a:lnTo>
                <a:lnTo>
                  <a:pt x="1373379" y="3353163"/>
                </a:lnTo>
                <a:lnTo>
                  <a:pt x="1361651" y="3367526"/>
                </a:lnTo>
                <a:close/>
              </a:path>
              <a:path w="2180179" h="6122813">
                <a:moveTo>
                  <a:pt x="1348932" y="3384666"/>
                </a:moveTo>
                <a:lnTo>
                  <a:pt x="1335240" y="3404886"/>
                </a:lnTo>
                <a:lnTo>
                  <a:pt x="1335825" y="3436173"/>
                </a:lnTo>
                <a:lnTo>
                  <a:pt x="1339346" y="3433548"/>
                </a:lnTo>
                <a:lnTo>
                  <a:pt x="1343193" y="3430830"/>
                </a:lnTo>
                <a:lnTo>
                  <a:pt x="1347481" y="3427778"/>
                </a:lnTo>
                <a:lnTo>
                  <a:pt x="1352322" y="3424152"/>
                </a:lnTo>
                <a:lnTo>
                  <a:pt x="1348932" y="3384666"/>
                </a:lnTo>
                <a:close/>
              </a:path>
              <a:path w="2180179" h="6122813">
                <a:moveTo>
                  <a:pt x="1335240" y="3436636"/>
                </a:moveTo>
                <a:lnTo>
                  <a:pt x="1335825" y="3436173"/>
                </a:lnTo>
                <a:lnTo>
                  <a:pt x="1335240" y="3404886"/>
                </a:lnTo>
                <a:lnTo>
                  <a:pt x="1334351" y="3404907"/>
                </a:lnTo>
                <a:lnTo>
                  <a:pt x="1330111" y="3405871"/>
                </a:lnTo>
                <a:lnTo>
                  <a:pt x="1325519" y="3408977"/>
                </a:lnTo>
                <a:lnTo>
                  <a:pt x="1320732" y="3456323"/>
                </a:lnTo>
                <a:lnTo>
                  <a:pt x="1335240" y="3436636"/>
                </a:lnTo>
                <a:close/>
              </a:path>
              <a:path w="2180179" h="6122813">
                <a:moveTo>
                  <a:pt x="1288948" y="3492921"/>
                </a:moveTo>
                <a:lnTo>
                  <a:pt x="1297645" y="3483631"/>
                </a:lnTo>
                <a:lnTo>
                  <a:pt x="1308220" y="3471710"/>
                </a:lnTo>
                <a:lnTo>
                  <a:pt x="1320732" y="3456323"/>
                </a:lnTo>
                <a:lnTo>
                  <a:pt x="1325519" y="3408977"/>
                </a:lnTo>
                <a:lnTo>
                  <a:pt x="1319449" y="3415186"/>
                </a:lnTo>
                <a:lnTo>
                  <a:pt x="1310779" y="3425458"/>
                </a:lnTo>
                <a:lnTo>
                  <a:pt x="1298383" y="3440755"/>
                </a:lnTo>
                <a:lnTo>
                  <a:pt x="1288948" y="3492921"/>
                </a:lnTo>
                <a:close/>
              </a:path>
              <a:path w="2180179" h="6122813">
                <a:moveTo>
                  <a:pt x="1282072" y="3500414"/>
                </a:moveTo>
                <a:lnTo>
                  <a:pt x="1288948" y="3492921"/>
                </a:lnTo>
                <a:lnTo>
                  <a:pt x="1298383" y="3440755"/>
                </a:lnTo>
                <a:lnTo>
                  <a:pt x="1281138" y="3462036"/>
                </a:lnTo>
                <a:lnTo>
                  <a:pt x="1280921" y="3462252"/>
                </a:lnTo>
                <a:lnTo>
                  <a:pt x="1277784" y="3465441"/>
                </a:lnTo>
                <a:lnTo>
                  <a:pt x="1276958" y="3506946"/>
                </a:lnTo>
                <a:lnTo>
                  <a:pt x="1282072" y="3500414"/>
                </a:lnTo>
                <a:close/>
              </a:path>
              <a:path w="2180179" h="6122813">
                <a:moveTo>
                  <a:pt x="1274659" y="3468768"/>
                </a:moveTo>
                <a:lnTo>
                  <a:pt x="1271445" y="3472363"/>
                </a:lnTo>
                <a:lnTo>
                  <a:pt x="1271486" y="3525536"/>
                </a:lnTo>
                <a:lnTo>
                  <a:pt x="1271781" y="3520460"/>
                </a:lnTo>
                <a:lnTo>
                  <a:pt x="1273547" y="3513349"/>
                </a:lnTo>
                <a:lnTo>
                  <a:pt x="1276958" y="3506946"/>
                </a:lnTo>
                <a:lnTo>
                  <a:pt x="1277784" y="3465441"/>
                </a:lnTo>
                <a:lnTo>
                  <a:pt x="1274659" y="3468768"/>
                </a:lnTo>
                <a:close/>
              </a:path>
              <a:path w="2180179" h="6122813">
                <a:moveTo>
                  <a:pt x="1271486" y="3525536"/>
                </a:moveTo>
                <a:lnTo>
                  <a:pt x="1271445" y="3472363"/>
                </a:lnTo>
                <a:lnTo>
                  <a:pt x="1268042" y="3476354"/>
                </a:lnTo>
                <a:lnTo>
                  <a:pt x="1264349" y="3480870"/>
                </a:lnTo>
                <a:lnTo>
                  <a:pt x="1260265" y="3486041"/>
                </a:lnTo>
                <a:lnTo>
                  <a:pt x="1256251" y="3548275"/>
                </a:lnTo>
                <a:lnTo>
                  <a:pt x="1271486" y="3525536"/>
                </a:lnTo>
                <a:close/>
              </a:path>
              <a:path w="2180179" h="6122813">
                <a:moveTo>
                  <a:pt x="1256251" y="3548275"/>
                </a:moveTo>
                <a:lnTo>
                  <a:pt x="1260265" y="3486041"/>
                </a:lnTo>
                <a:lnTo>
                  <a:pt x="1255691" y="3491996"/>
                </a:lnTo>
                <a:lnTo>
                  <a:pt x="1250525" y="3498864"/>
                </a:lnTo>
                <a:lnTo>
                  <a:pt x="1244667" y="3506774"/>
                </a:lnTo>
                <a:lnTo>
                  <a:pt x="1242029" y="3568951"/>
                </a:lnTo>
                <a:lnTo>
                  <a:pt x="1256251" y="3548275"/>
                </a:lnTo>
                <a:close/>
              </a:path>
              <a:path w="2180179" h="6122813">
                <a:moveTo>
                  <a:pt x="1175992" y="3656905"/>
                </a:moveTo>
                <a:lnTo>
                  <a:pt x="1184880" y="3645901"/>
                </a:lnTo>
                <a:lnTo>
                  <a:pt x="1194568" y="3633607"/>
                </a:lnTo>
                <a:lnTo>
                  <a:pt x="1205091" y="3619893"/>
                </a:lnTo>
                <a:lnTo>
                  <a:pt x="1216485" y="3604632"/>
                </a:lnTo>
                <a:lnTo>
                  <a:pt x="1228786" y="3587694"/>
                </a:lnTo>
                <a:lnTo>
                  <a:pt x="1242029" y="3568951"/>
                </a:lnTo>
                <a:lnTo>
                  <a:pt x="1244667" y="3506774"/>
                </a:lnTo>
                <a:lnTo>
                  <a:pt x="1238017" y="3515856"/>
                </a:lnTo>
                <a:lnTo>
                  <a:pt x="1230475" y="3526239"/>
                </a:lnTo>
                <a:lnTo>
                  <a:pt x="1221938" y="3538051"/>
                </a:lnTo>
                <a:lnTo>
                  <a:pt x="1212308" y="3551422"/>
                </a:lnTo>
                <a:lnTo>
                  <a:pt x="1201484" y="3566482"/>
                </a:lnTo>
                <a:lnTo>
                  <a:pt x="1189365" y="3583359"/>
                </a:lnTo>
                <a:lnTo>
                  <a:pt x="1175992" y="3656905"/>
                </a:lnTo>
                <a:close/>
              </a:path>
              <a:path w="2180179" h="6122813">
                <a:moveTo>
                  <a:pt x="1153769" y="3683458"/>
                </a:moveTo>
                <a:lnTo>
                  <a:pt x="1160472" y="3675555"/>
                </a:lnTo>
                <a:lnTo>
                  <a:pt x="1167868" y="3666747"/>
                </a:lnTo>
                <a:lnTo>
                  <a:pt x="1175992" y="3656905"/>
                </a:lnTo>
                <a:lnTo>
                  <a:pt x="1189365" y="3583359"/>
                </a:lnTo>
                <a:lnTo>
                  <a:pt x="1175850" y="3602183"/>
                </a:lnTo>
                <a:lnTo>
                  <a:pt x="1160839" y="3623082"/>
                </a:lnTo>
                <a:lnTo>
                  <a:pt x="1153769" y="3683458"/>
                </a:lnTo>
                <a:close/>
              </a:path>
              <a:path w="2180179" h="6122813">
                <a:moveTo>
                  <a:pt x="1120784" y="3729540"/>
                </a:moveTo>
                <a:lnTo>
                  <a:pt x="1123233" y="3724247"/>
                </a:lnTo>
                <a:lnTo>
                  <a:pt x="1126089" y="3719077"/>
                </a:lnTo>
                <a:lnTo>
                  <a:pt x="1129388" y="3713903"/>
                </a:lnTo>
                <a:lnTo>
                  <a:pt x="1133165" y="3708595"/>
                </a:lnTo>
                <a:lnTo>
                  <a:pt x="1137456" y="3703025"/>
                </a:lnTo>
                <a:lnTo>
                  <a:pt x="1142296" y="3697065"/>
                </a:lnTo>
                <a:lnTo>
                  <a:pt x="1147722" y="3690585"/>
                </a:lnTo>
                <a:lnTo>
                  <a:pt x="1153769" y="3683458"/>
                </a:lnTo>
                <a:lnTo>
                  <a:pt x="1160839" y="3623082"/>
                </a:lnTo>
                <a:lnTo>
                  <a:pt x="1144232" y="3646186"/>
                </a:lnTo>
                <a:lnTo>
                  <a:pt x="1139893" y="3649185"/>
                </a:lnTo>
                <a:lnTo>
                  <a:pt x="1135840" y="3653127"/>
                </a:lnTo>
                <a:lnTo>
                  <a:pt x="1132019" y="3657974"/>
                </a:lnTo>
                <a:lnTo>
                  <a:pt x="1128201" y="3663790"/>
                </a:lnTo>
                <a:lnTo>
                  <a:pt x="1124154" y="3670637"/>
                </a:lnTo>
                <a:lnTo>
                  <a:pt x="1120784" y="3729540"/>
                </a:lnTo>
                <a:close/>
              </a:path>
              <a:path w="2180179" h="6122813">
                <a:moveTo>
                  <a:pt x="1119645" y="3678578"/>
                </a:moveTo>
                <a:lnTo>
                  <a:pt x="1114445" y="3687677"/>
                </a:lnTo>
                <a:lnTo>
                  <a:pt x="1118705" y="3735086"/>
                </a:lnTo>
                <a:lnTo>
                  <a:pt x="1120784" y="3729540"/>
                </a:lnTo>
                <a:lnTo>
                  <a:pt x="1124154" y="3670637"/>
                </a:lnTo>
                <a:lnTo>
                  <a:pt x="1119645" y="3678578"/>
                </a:lnTo>
                <a:close/>
              </a:path>
              <a:path w="2180179" h="6122813">
                <a:moveTo>
                  <a:pt x="1108320" y="3697996"/>
                </a:moveTo>
                <a:lnTo>
                  <a:pt x="1101039" y="3709598"/>
                </a:lnTo>
                <a:lnTo>
                  <a:pt x="1102638" y="3759524"/>
                </a:lnTo>
                <a:lnTo>
                  <a:pt x="1118705" y="3735086"/>
                </a:lnTo>
                <a:lnTo>
                  <a:pt x="1114445" y="3687677"/>
                </a:lnTo>
                <a:lnTo>
                  <a:pt x="1108320" y="3697996"/>
                </a:lnTo>
                <a:close/>
              </a:path>
              <a:path w="2180179" h="6122813">
                <a:moveTo>
                  <a:pt x="1073696" y="3803030"/>
                </a:moveTo>
                <a:lnTo>
                  <a:pt x="1080547" y="3792710"/>
                </a:lnTo>
                <a:lnTo>
                  <a:pt x="1090056" y="3778470"/>
                </a:lnTo>
                <a:lnTo>
                  <a:pt x="1102638" y="3759524"/>
                </a:lnTo>
                <a:lnTo>
                  <a:pt x="1101039" y="3709598"/>
                </a:lnTo>
                <a:lnTo>
                  <a:pt x="1092372" y="3722546"/>
                </a:lnTo>
                <a:lnTo>
                  <a:pt x="1082086" y="3736904"/>
                </a:lnTo>
                <a:lnTo>
                  <a:pt x="1073696" y="3803030"/>
                </a:lnTo>
                <a:close/>
              </a:path>
              <a:path w="2180179" h="6122813">
                <a:moveTo>
                  <a:pt x="1069950" y="3752733"/>
                </a:moveTo>
                <a:lnTo>
                  <a:pt x="1055733" y="3770098"/>
                </a:lnTo>
                <a:lnTo>
                  <a:pt x="1064603" y="3820811"/>
                </a:lnTo>
                <a:lnTo>
                  <a:pt x="1064956" y="3818344"/>
                </a:lnTo>
                <a:lnTo>
                  <a:pt x="1066314" y="3815061"/>
                </a:lnTo>
                <a:lnTo>
                  <a:pt x="1069089" y="3810218"/>
                </a:lnTo>
                <a:lnTo>
                  <a:pt x="1073696" y="3803030"/>
                </a:lnTo>
                <a:lnTo>
                  <a:pt x="1082086" y="3736904"/>
                </a:lnTo>
                <a:lnTo>
                  <a:pt x="1069950" y="3752733"/>
                </a:lnTo>
                <a:close/>
              </a:path>
              <a:path w="2180179" h="6122813">
                <a:moveTo>
                  <a:pt x="1049357" y="3846696"/>
                </a:moveTo>
                <a:lnTo>
                  <a:pt x="1064603" y="3820811"/>
                </a:lnTo>
                <a:lnTo>
                  <a:pt x="1055733" y="3770098"/>
                </a:lnTo>
                <a:lnTo>
                  <a:pt x="1039203" y="3789061"/>
                </a:lnTo>
                <a:lnTo>
                  <a:pt x="1038672" y="3792065"/>
                </a:lnTo>
                <a:lnTo>
                  <a:pt x="1037555" y="3797501"/>
                </a:lnTo>
                <a:lnTo>
                  <a:pt x="1035964" y="3803296"/>
                </a:lnTo>
                <a:lnTo>
                  <a:pt x="1035615" y="3869705"/>
                </a:lnTo>
                <a:lnTo>
                  <a:pt x="1049357" y="3846696"/>
                </a:lnTo>
                <a:close/>
              </a:path>
              <a:path w="2180179" h="6122813">
                <a:moveTo>
                  <a:pt x="1035615" y="3869705"/>
                </a:moveTo>
                <a:lnTo>
                  <a:pt x="1035964" y="3803296"/>
                </a:lnTo>
                <a:lnTo>
                  <a:pt x="1033590" y="3809790"/>
                </a:lnTo>
                <a:lnTo>
                  <a:pt x="1030123" y="3817323"/>
                </a:lnTo>
                <a:lnTo>
                  <a:pt x="1025256" y="3826234"/>
                </a:lnTo>
                <a:lnTo>
                  <a:pt x="1023302" y="3890038"/>
                </a:lnTo>
                <a:lnTo>
                  <a:pt x="1035615" y="3869705"/>
                </a:lnTo>
                <a:close/>
              </a:path>
              <a:path w="2180179" h="6122813">
                <a:moveTo>
                  <a:pt x="986869" y="3948635"/>
                </a:moveTo>
                <a:lnTo>
                  <a:pt x="994203" y="3936995"/>
                </a:lnTo>
                <a:lnTo>
                  <a:pt x="1002670" y="3923483"/>
                </a:lnTo>
                <a:lnTo>
                  <a:pt x="1012345" y="3907897"/>
                </a:lnTo>
                <a:lnTo>
                  <a:pt x="1023302" y="3890038"/>
                </a:lnTo>
                <a:lnTo>
                  <a:pt x="1025256" y="3826234"/>
                </a:lnTo>
                <a:lnTo>
                  <a:pt x="1018680" y="3836863"/>
                </a:lnTo>
                <a:lnTo>
                  <a:pt x="1010084" y="3849550"/>
                </a:lnTo>
                <a:lnTo>
                  <a:pt x="999162" y="3864636"/>
                </a:lnTo>
                <a:lnTo>
                  <a:pt x="986869" y="3948635"/>
                </a:lnTo>
                <a:close/>
              </a:path>
              <a:path w="2180179" h="6122813">
                <a:moveTo>
                  <a:pt x="985603" y="3882459"/>
                </a:moveTo>
                <a:lnTo>
                  <a:pt x="969099" y="3903361"/>
                </a:lnTo>
                <a:lnTo>
                  <a:pt x="969229" y="3903891"/>
                </a:lnTo>
                <a:lnTo>
                  <a:pt x="970311" y="3911292"/>
                </a:lnTo>
                <a:lnTo>
                  <a:pt x="970929" y="3974327"/>
                </a:lnTo>
                <a:lnTo>
                  <a:pt x="975306" y="3967100"/>
                </a:lnTo>
                <a:lnTo>
                  <a:pt x="980595" y="3958603"/>
                </a:lnTo>
                <a:lnTo>
                  <a:pt x="986869" y="3948635"/>
                </a:lnTo>
                <a:lnTo>
                  <a:pt x="999162" y="3864636"/>
                </a:lnTo>
                <a:lnTo>
                  <a:pt x="985603" y="3882459"/>
                </a:lnTo>
                <a:close/>
              </a:path>
              <a:path w="2180179" h="6122813">
                <a:moveTo>
                  <a:pt x="964613" y="3985772"/>
                </a:moveTo>
                <a:lnTo>
                  <a:pt x="967389" y="3980484"/>
                </a:lnTo>
                <a:lnTo>
                  <a:pt x="970929" y="3974327"/>
                </a:lnTo>
                <a:lnTo>
                  <a:pt x="970311" y="3911292"/>
                </a:lnTo>
                <a:lnTo>
                  <a:pt x="969672" y="3917503"/>
                </a:lnTo>
                <a:lnTo>
                  <a:pt x="967440" y="3923369"/>
                </a:lnTo>
                <a:lnTo>
                  <a:pt x="964613" y="3985772"/>
                </a:lnTo>
                <a:close/>
              </a:path>
              <a:path w="2180179" h="6122813">
                <a:moveTo>
                  <a:pt x="963742" y="3929736"/>
                </a:moveTo>
                <a:lnTo>
                  <a:pt x="958705" y="3937446"/>
                </a:lnTo>
                <a:lnTo>
                  <a:pt x="959660" y="4002249"/>
                </a:lnTo>
                <a:lnTo>
                  <a:pt x="960123" y="3998430"/>
                </a:lnTo>
                <a:lnTo>
                  <a:pt x="961054" y="3994545"/>
                </a:lnTo>
                <a:lnTo>
                  <a:pt x="962526" y="3990392"/>
                </a:lnTo>
                <a:lnTo>
                  <a:pt x="964613" y="3985772"/>
                </a:lnTo>
                <a:lnTo>
                  <a:pt x="967440" y="3923369"/>
                </a:lnTo>
                <a:lnTo>
                  <a:pt x="963742" y="3929736"/>
                </a:lnTo>
                <a:close/>
              </a:path>
              <a:path w="2180179" h="6122813">
                <a:moveTo>
                  <a:pt x="959660" y="4002249"/>
                </a:moveTo>
                <a:lnTo>
                  <a:pt x="958705" y="3937446"/>
                </a:lnTo>
                <a:lnTo>
                  <a:pt x="952454" y="3947344"/>
                </a:lnTo>
                <a:lnTo>
                  <a:pt x="945118" y="3960275"/>
                </a:lnTo>
                <a:lnTo>
                  <a:pt x="936824" y="3977082"/>
                </a:lnTo>
                <a:lnTo>
                  <a:pt x="927697" y="3998611"/>
                </a:lnTo>
                <a:lnTo>
                  <a:pt x="926320" y="3998635"/>
                </a:lnTo>
                <a:lnTo>
                  <a:pt x="931511" y="4056830"/>
                </a:lnTo>
                <a:lnTo>
                  <a:pt x="939503" y="4043392"/>
                </a:lnTo>
                <a:lnTo>
                  <a:pt x="948857" y="4026361"/>
                </a:lnTo>
                <a:lnTo>
                  <a:pt x="959574" y="4004961"/>
                </a:lnTo>
                <a:lnTo>
                  <a:pt x="959660" y="4002249"/>
                </a:lnTo>
                <a:close/>
              </a:path>
              <a:path w="2180179" h="6122813">
                <a:moveTo>
                  <a:pt x="931511" y="4056830"/>
                </a:moveTo>
                <a:lnTo>
                  <a:pt x="926320" y="3998635"/>
                </a:lnTo>
                <a:lnTo>
                  <a:pt x="923028" y="3999395"/>
                </a:lnTo>
                <a:lnTo>
                  <a:pt x="918947" y="4002383"/>
                </a:lnTo>
                <a:lnTo>
                  <a:pt x="916441" y="4005191"/>
                </a:lnTo>
                <a:lnTo>
                  <a:pt x="919605" y="4076021"/>
                </a:lnTo>
                <a:lnTo>
                  <a:pt x="924878" y="4067448"/>
                </a:lnTo>
                <a:lnTo>
                  <a:pt x="931511" y="4056830"/>
                </a:lnTo>
                <a:close/>
              </a:path>
              <a:path w="2180179" h="6122813">
                <a:moveTo>
                  <a:pt x="911925" y="4097209"/>
                </a:moveTo>
                <a:lnTo>
                  <a:pt x="913129" y="4090127"/>
                </a:lnTo>
                <a:lnTo>
                  <a:pt x="915689" y="4083323"/>
                </a:lnTo>
                <a:lnTo>
                  <a:pt x="919605" y="4076021"/>
                </a:lnTo>
                <a:lnTo>
                  <a:pt x="916441" y="4005191"/>
                </a:lnTo>
                <a:lnTo>
                  <a:pt x="913534" y="4009132"/>
                </a:lnTo>
                <a:lnTo>
                  <a:pt x="911925" y="4097209"/>
                </a:lnTo>
                <a:close/>
              </a:path>
              <a:path w="2180179" h="6122813">
                <a:moveTo>
                  <a:pt x="911822" y="4100211"/>
                </a:moveTo>
                <a:lnTo>
                  <a:pt x="911925" y="4097209"/>
                </a:lnTo>
                <a:lnTo>
                  <a:pt x="913534" y="4009132"/>
                </a:lnTo>
                <a:lnTo>
                  <a:pt x="910157" y="4014397"/>
                </a:lnTo>
                <a:lnTo>
                  <a:pt x="906245" y="4021177"/>
                </a:lnTo>
                <a:lnTo>
                  <a:pt x="901727" y="4029664"/>
                </a:lnTo>
                <a:lnTo>
                  <a:pt x="898701" y="4127600"/>
                </a:lnTo>
                <a:lnTo>
                  <a:pt x="911822" y="4100211"/>
                </a:lnTo>
                <a:close/>
              </a:path>
              <a:path w="2180179" h="6122813">
                <a:moveTo>
                  <a:pt x="871807" y="4183688"/>
                </a:moveTo>
                <a:lnTo>
                  <a:pt x="875662" y="4176267"/>
                </a:lnTo>
                <a:lnTo>
                  <a:pt x="881107" y="4164918"/>
                </a:lnTo>
                <a:lnTo>
                  <a:pt x="888624" y="4148932"/>
                </a:lnTo>
                <a:lnTo>
                  <a:pt x="898701" y="4127600"/>
                </a:lnTo>
                <a:lnTo>
                  <a:pt x="901727" y="4029664"/>
                </a:lnTo>
                <a:lnTo>
                  <a:pt x="896537" y="4040051"/>
                </a:lnTo>
                <a:lnTo>
                  <a:pt x="890606" y="4052528"/>
                </a:lnTo>
                <a:lnTo>
                  <a:pt x="883867" y="4067287"/>
                </a:lnTo>
                <a:lnTo>
                  <a:pt x="876252" y="4084521"/>
                </a:lnTo>
                <a:lnTo>
                  <a:pt x="871807" y="4183688"/>
                </a:lnTo>
                <a:close/>
              </a:path>
              <a:path w="2180179" h="6122813">
                <a:moveTo>
                  <a:pt x="864070" y="4189111"/>
                </a:moveTo>
                <a:lnTo>
                  <a:pt x="864919" y="4189485"/>
                </a:lnTo>
                <a:lnTo>
                  <a:pt x="869054" y="4187892"/>
                </a:lnTo>
                <a:lnTo>
                  <a:pt x="871807" y="4183688"/>
                </a:lnTo>
                <a:lnTo>
                  <a:pt x="876252" y="4084521"/>
                </a:lnTo>
                <a:lnTo>
                  <a:pt x="867693" y="4104420"/>
                </a:lnTo>
                <a:lnTo>
                  <a:pt x="864070" y="4189111"/>
                </a:lnTo>
                <a:close/>
              </a:path>
              <a:path w="2180179" h="6122813">
                <a:moveTo>
                  <a:pt x="851286" y="4245025"/>
                </a:moveTo>
                <a:lnTo>
                  <a:pt x="855535" y="4228271"/>
                </a:lnTo>
                <a:lnTo>
                  <a:pt x="859814" y="4209697"/>
                </a:lnTo>
                <a:lnTo>
                  <a:pt x="864070" y="4189111"/>
                </a:lnTo>
                <a:lnTo>
                  <a:pt x="867693" y="4104420"/>
                </a:lnTo>
                <a:lnTo>
                  <a:pt x="858121" y="4127178"/>
                </a:lnTo>
                <a:lnTo>
                  <a:pt x="851286" y="4245025"/>
                </a:lnTo>
                <a:close/>
              </a:path>
              <a:path w="2180179" h="6122813">
                <a:moveTo>
                  <a:pt x="847470" y="4152984"/>
                </a:moveTo>
                <a:lnTo>
                  <a:pt x="835670" y="4182031"/>
                </a:lnTo>
                <a:lnTo>
                  <a:pt x="839251" y="4286291"/>
                </a:lnTo>
                <a:lnTo>
                  <a:pt x="843091" y="4273844"/>
                </a:lnTo>
                <a:lnTo>
                  <a:pt x="847121" y="4260152"/>
                </a:lnTo>
                <a:lnTo>
                  <a:pt x="851286" y="4245025"/>
                </a:lnTo>
                <a:lnTo>
                  <a:pt x="858121" y="4127178"/>
                </a:lnTo>
                <a:lnTo>
                  <a:pt x="847470" y="4152984"/>
                </a:lnTo>
                <a:close/>
              </a:path>
              <a:path w="2180179" h="6122813">
                <a:moveTo>
                  <a:pt x="835670" y="4182031"/>
                </a:moveTo>
                <a:lnTo>
                  <a:pt x="822655" y="4214511"/>
                </a:lnTo>
                <a:lnTo>
                  <a:pt x="823135" y="4345608"/>
                </a:lnTo>
                <a:lnTo>
                  <a:pt x="824732" y="4336592"/>
                </a:lnTo>
                <a:lnTo>
                  <a:pt x="826835" y="4327483"/>
                </a:lnTo>
                <a:lnTo>
                  <a:pt x="829392" y="4318091"/>
                </a:lnTo>
                <a:lnTo>
                  <a:pt x="832348" y="4308223"/>
                </a:lnTo>
                <a:lnTo>
                  <a:pt x="835652" y="4297687"/>
                </a:lnTo>
                <a:lnTo>
                  <a:pt x="839251" y="4286291"/>
                </a:lnTo>
                <a:lnTo>
                  <a:pt x="835670" y="4182031"/>
                </a:lnTo>
                <a:close/>
              </a:path>
              <a:path w="2180179" h="6122813">
                <a:moveTo>
                  <a:pt x="822655" y="4214511"/>
                </a:moveTo>
                <a:lnTo>
                  <a:pt x="822639" y="4217391"/>
                </a:lnTo>
                <a:lnTo>
                  <a:pt x="822442" y="4221719"/>
                </a:lnTo>
                <a:lnTo>
                  <a:pt x="821814" y="4226941"/>
                </a:lnTo>
                <a:lnTo>
                  <a:pt x="820994" y="4561151"/>
                </a:lnTo>
                <a:lnTo>
                  <a:pt x="824127" y="4550132"/>
                </a:lnTo>
                <a:lnTo>
                  <a:pt x="821671" y="4364131"/>
                </a:lnTo>
                <a:lnTo>
                  <a:pt x="822097" y="4354723"/>
                </a:lnTo>
                <a:lnTo>
                  <a:pt x="823135" y="4345608"/>
                </a:lnTo>
                <a:lnTo>
                  <a:pt x="822655" y="4214511"/>
                </a:lnTo>
                <a:close/>
              </a:path>
              <a:path w="2180179" h="6122813">
                <a:moveTo>
                  <a:pt x="815417" y="4584072"/>
                </a:moveTo>
                <a:lnTo>
                  <a:pt x="816614" y="4577953"/>
                </a:lnTo>
                <a:lnTo>
                  <a:pt x="818481" y="4570368"/>
                </a:lnTo>
                <a:lnTo>
                  <a:pt x="820994" y="4561151"/>
                </a:lnTo>
                <a:lnTo>
                  <a:pt x="821814" y="4226941"/>
                </a:lnTo>
                <a:lnTo>
                  <a:pt x="820507" y="4233574"/>
                </a:lnTo>
                <a:lnTo>
                  <a:pt x="818271" y="4242135"/>
                </a:lnTo>
                <a:lnTo>
                  <a:pt x="815417" y="4584072"/>
                </a:lnTo>
                <a:close/>
              </a:path>
              <a:path w="2180179" h="6122813">
                <a:moveTo>
                  <a:pt x="1718086" y="3221855"/>
                </a:moveTo>
                <a:lnTo>
                  <a:pt x="1720814" y="3212891"/>
                </a:lnTo>
                <a:lnTo>
                  <a:pt x="1724887" y="3201537"/>
                </a:lnTo>
                <a:lnTo>
                  <a:pt x="1731018" y="3187568"/>
                </a:lnTo>
                <a:lnTo>
                  <a:pt x="1739920" y="3170759"/>
                </a:lnTo>
                <a:lnTo>
                  <a:pt x="1741254" y="3168620"/>
                </a:lnTo>
                <a:lnTo>
                  <a:pt x="1739572" y="3170644"/>
                </a:lnTo>
                <a:lnTo>
                  <a:pt x="1734446" y="3176033"/>
                </a:lnTo>
                <a:lnTo>
                  <a:pt x="1728542" y="3181703"/>
                </a:lnTo>
                <a:lnTo>
                  <a:pt x="1721806" y="3187836"/>
                </a:lnTo>
                <a:lnTo>
                  <a:pt x="1718086" y="3221855"/>
                </a:lnTo>
                <a:close/>
              </a:path>
              <a:path w="2180179" h="6122813">
                <a:moveTo>
                  <a:pt x="1710906" y="3236611"/>
                </a:moveTo>
                <a:lnTo>
                  <a:pt x="1713813" y="3233512"/>
                </a:lnTo>
                <a:lnTo>
                  <a:pt x="1715990" y="3228653"/>
                </a:lnTo>
                <a:lnTo>
                  <a:pt x="1718086" y="3221855"/>
                </a:lnTo>
                <a:lnTo>
                  <a:pt x="1721806" y="3187836"/>
                </a:lnTo>
                <a:lnTo>
                  <a:pt x="1714189" y="3194612"/>
                </a:lnTo>
                <a:lnTo>
                  <a:pt x="1710906" y="3236611"/>
                </a:lnTo>
                <a:close/>
              </a:path>
              <a:path w="2180179" h="6122813">
                <a:moveTo>
                  <a:pt x="1714189" y="3194612"/>
                </a:moveTo>
                <a:lnTo>
                  <a:pt x="1705640" y="3202214"/>
                </a:lnTo>
                <a:lnTo>
                  <a:pt x="1696107" y="3210822"/>
                </a:lnTo>
                <a:lnTo>
                  <a:pt x="1685540" y="3220618"/>
                </a:lnTo>
                <a:lnTo>
                  <a:pt x="1673887" y="3231784"/>
                </a:lnTo>
                <a:lnTo>
                  <a:pt x="1689808" y="3256847"/>
                </a:lnTo>
                <a:lnTo>
                  <a:pt x="1710906" y="3236611"/>
                </a:lnTo>
                <a:lnTo>
                  <a:pt x="1714189" y="3194612"/>
                </a:lnTo>
                <a:close/>
              </a:path>
              <a:path w="2180179" h="6122813">
                <a:moveTo>
                  <a:pt x="1637470" y="3307780"/>
                </a:moveTo>
                <a:lnTo>
                  <a:pt x="1646475" y="3298792"/>
                </a:lnTo>
                <a:lnTo>
                  <a:pt x="1657957" y="3287559"/>
                </a:lnTo>
                <a:lnTo>
                  <a:pt x="1672280" y="3273703"/>
                </a:lnTo>
                <a:lnTo>
                  <a:pt x="1689808" y="3256847"/>
                </a:lnTo>
                <a:lnTo>
                  <a:pt x="1673887" y="3231784"/>
                </a:lnTo>
                <a:lnTo>
                  <a:pt x="1661098" y="3244499"/>
                </a:lnTo>
                <a:lnTo>
                  <a:pt x="1647121" y="3258946"/>
                </a:lnTo>
                <a:lnTo>
                  <a:pt x="1637470" y="3307780"/>
                </a:lnTo>
                <a:close/>
              </a:path>
              <a:path w="2180179" h="6122813">
                <a:moveTo>
                  <a:pt x="1631906" y="3275307"/>
                </a:moveTo>
                <a:lnTo>
                  <a:pt x="1615402" y="3293761"/>
                </a:lnTo>
                <a:lnTo>
                  <a:pt x="1616842" y="3332290"/>
                </a:lnTo>
                <a:lnTo>
                  <a:pt x="1618928" y="3328852"/>
                </a:lnTo>
                <a:lnTo>
                  <a:pt x="1621670" y="3325060"/>
                </a:lnTo>
                <a:lnTo>
                  <a:pt x="1625431" y="3320536"/>
                </a:lnTo>
                <a:lnTo>
                  <a:pt x="1630577" y="3314902"/>
                </a:lnTo>
                <a:lnTo>
                  <a:pt x="1637470" y="3307780"/>
                </a:lnTo>
                <a:lnTo>
                  <a:pt x="1647121" y="3258946"/>
                </a:lnTo>
                <a:lnTo>
                  <a:pt x="1631906" y="3275307"/>
                </a:lnTo>
                <a:close/>
              </a:path>
              <a:path w="2180179" h="6122813">
                <a:moveTo>
                  <a:pt x="1615402" y="3335036"/>
                </a:moveTo>
                <a:lnTo>
                  <a:pt x="1616842" y="3332290"/>
                </a:lnTo>
                <a:lnTo>
                  <a:pt x="1615402" y="3293761"/>
                </a:lnTo>
                <a:lnTo>
                  <a:pt x="1612008" y="3297564"/>
                </a:lnTo>
                <a:lnTo>
                  <a:pt x="1608458" y="3301419"/>
                </a:lnTo>
                <a:lnTo>
                  <a:pt x="1604643" y="3305427"/>
                </a:lnTo>
                <a:lnTo>
                  <a:pt x="1600452" y="3309687"/>
                </a:lnTo>
                <a:lnTo>
                  <a:pt x="1598477" y="3351693"/>
                </a:lnTo>
                <a:lnTo>
                  <a:pt x="1615402" y="3335036"/>
                </a:lnTo>
                <a:close/>
              </a:path>
              <a:path w="2180179" h="6122813">
                <a:moveTo>
                  <a:pt x="1598477" y="3351693"/>
                </a:moveTo>
                <a:lnTo>
                  <a:pt x="1600452" y="3309687"/>
                </a:lnTo>
                <a:lnTo>
                  <a:pt x="1595775" y="3314300"/>
                </a:lnTo>
                <a:lnTo>
                  <a:pt x="1590502" y="3319364"/>
                </a:lnTo>
                <a:lnTo>
                  <a:pt x="1584523" y="3324982"/>
                </a:lnTo>
                <a:lnTo>
                  <a:pt x="1583630" y="3364195"/>
                </a:lnTo>
                <a:lnTo>
                  <a:pt x="1598477" y="3351693"/>
                </a:lnTo>
                <a:close/>
              </a:path>
              <a:path w="2180179" h="6122813">
                <a:moveTo>
                  <a:pt x="1577729" y="3331252"/>
                </a:moveTo>
                <a:lnTo>
                  <a:pt x="1570008" y="3338274"/>
                </a:lnTo>
                <a:lnTo>
                  <a:pt x="1570835" y="3373292"/>
                </a:lnTo>
                <a:lnTo>
                  <a:pt x="1583630" y="3364195"/>
                </a:lnTo>
                <a:lnTo>
                  <a:pt x="1584523" y="3324982"/>
                </a:lnTo>
                <a:lnTo>
                  <a:pt x="1577729" y="3331252"/>
                </a:lnTo>
                <a:close/>
              </a:path>
              <a:path w="2180179" h="6122813">
                <a:moveTo>
                  <a:pt x="1544515" y="3387654"/>
                </a:moveTo>
                <a:lnTo>
                  <a:pt x="1551302" y="3384272"/>
                </a:lnTo>
                <a:lnTo>
                  <a:pt x="1560067" y="3379734"/>
                </a:lnTo>
                <a:lnTo>
                  <a:pt x="1570835" y="3373292"/>
                </a:lnTo>
                <a:lnTo>
                  <a:pt x="1570008" y="3338274"/>
                </a:lnTo>
                <a:lnTo>
                  <a:pt x="1561252" y="3346149"/>
                </a:lnTo>
                <a:lnTo>
                  <a:pt x="1551350" y="3354976"/>
                </a:lnTo>
                <a:lnTo>
                  <a:pt x="1544515" y="3387654"/>
                </a:lnTo>
                <a:close/>
              </a:path>
              <a:path w="2180179" h="6122813">
                <a:moveTo>
                  <a:pt x="1540193" y="3364856"/>
                </a:moveTo>
                <a:lnTo>
                  <a:pt x="1527669" y="3375888"/>
                </a:lnTo>
                <a:lnTo>
                  <a:pt x="1535774" y="3398373"/>
                </a:lnTo>
                <a:lnTo>
                  <a:pt x="1536776" y="3393955"/>
                </a:lnTo>
                <a:lnTo>
                  <a:pt x="1539682" y="3390632"/>
                </a:lnTo>
                <a:lnTo>
                  <a:pt x="1544515" y="3387654"/>
                </a:lnTo>
                <a:lnTo>
                  <a:pt x="1551350" y="3354976"/>
                </a:lnTo>
                <a:lnTo>
                  <a:pt x="1540193" y="3364856"/>
                </a:lnTo>
                <a:close/>
              </a:path>
              <a:path w="2180179" h="6122813">
                <a:moveTo>
                  <a:pt x="1467541" y="3456253"/>
                </a:moveTo>
                <a:lnTo>
                  <a:pt x="1476834" y="3447271"/>
                </a:lnTo>
                <a:lnTo>
                  <a:pt x="1487944" y="3437068"/>
                </a:lnTo>
                <a:lnTo>
                  <a:pt x="1501229" y="3425585"/>
                </a:lnTo>
                <a:lnTo>
                  <a:pt x="1517052" y="3412761"/>
                </a:lnTo>
                <a:lnTo>
                  <a:pt x="1535773" y="3398536"/>
                </a:lnTo>
                <a:lnTo>
                  <a:pt x="1535774" y="3398373"/>
                </a:lnTo>
                <a:lnTo>
                  <a:pt x="1527669" y="3375888"/>
                </a:lnTo>
                <a:lnTo>
                  <a:pt x="1513669" y="3388173"/>
                </a:lnTo>
                <a:lnTo>
                  <a:pt x="1498084" y="3401810"/>
                </a:lnTo>
                <a:lnTo>
                  <a:pt x="1480802" y="3416900"/>
                </a:lnTo>
                <a:lnTo>
                  <a:pt x="1467541" y="3456253"/>
                </a:lnTo>
                <a:close/>
              </a:path>
              <a:path w="2180179" h="6122813">
                <a:moveTo>
                  <a:pt x="1461715" y="3433543"/>
                </a:moveTo>
                <a:lnTo>
                  <a:pt x="1440712" y="3451838"/>
                </a:lnTo>
                <a:lnTo>
                  <a:pt x="1441314" y="3481170"/>
                </a:lnTo>
                <a:lnTo>
                  <a:pt x="1446950" y="3476472"/>
                </a:lnTo>
                <a:lnTo>
                  <a:pt x="1452960" y="3470794"/>
                </a:lnTo>
                <a:lnTo>
                  <a:pt x="1459703" y="3464074"/>
                </a:lnTo>
                <a:lnTo>
                  <a:pt x="1467541" y="3456253"/>
                </a:lnTo>
                <a:lnTo>
                  <a:pt x="1480802" y="3416900"/>
                </a:lnTo>
                <a:lnTo>
                  <a:pt x="1461715" y="3433543"/>
                </a:lnTo>
                <a:close/>
              </a:path>
              <a:path w="2180179" h="6122813">
                <a:moveTo>
                  <a:pt x="1402198" y="3520433"/>
                </a:moveTo>
                <a:lnTo>
                  <a:pt x="1415442" y="3505182"/>
                </a:lnTo>
                <a:lnTo>
                  <a:pt x="1430744" y="3487436"/>
                </a:lnTo>
                <a:lnTo>
                  <a:pt x="1435690" y="3484946"/>
                </a:lnTo>
                <a:lnTo>
                  <a:pt x="1441314" y="3481170"/>
                </a:lnTo>
                <a:lnTo>
                  <a:pt x="1440712" y="3451838"/>
                </a:lnTo>
                <a:lnTo>
                  <a:pt x="1417682" y="3471886"/>
                </a:lnTo>
                <a:lnTo>
                  <a:pt x="1402198" y="3520433"/>
                </a:lnTo>
                <a:close/>
              </a:path>
              <a:path w="2180179" h="6122813">
                <a:moveTo>
                  <a:pt x="1392517" y="3493786"/>
                </a:moveTo>
                <a:lnTo>
                  <a:pt x="1387410" y="3496321"/>
                </a:lnTo>
                <a:lnTo>
                  <a:pt x="1390812" y="3533473"/>
                </a:lnTo>
                <a:lnTo>
                  <a:pt x="1402198" y="3520433"/>
                </a:lnTo>
                <a:lnTo>
                  <a:pt x="1417682" y="3471886"/>
                </a:lnTo>
                <a:lnTo>
                  <a:pt x="1392517" y="3493786"/>
                </a:lnTo>
                <a:close/>
              </a:path>
              <a:path w="2180179" h="6122813">
                <a:moveTo>
                  <a:pt x="1382541" y="3499206"/>
                </a:moveTo>
                <a:lnTo>
                  <a:pt x="1377811" y="3502505"/>
                </a:lnTo>
                <a:lnTo>
                  <a:pt x="1381087" y="3544581"/>
                </a:lnTo>
                <a:lnTo>
                  <a:pt x="1390812" y="3533473"/>
                </a:lnTo>
                <a:lnTo>
                  <a:pt x="1387410" y="3496321"/>
                </a:lnTo>
                <a:lnTo>
                  <a:pt x="1382541" y="3499206"/>
                </a:lnTo>
                <a:close/>
              </a:path>
              <a:path w="2180179" h="6122813">
                <a:moveTo>
                  <a:pt x="1344765" y="3589036"/>
                </a:moveTo>
                <a:lnTo>
                  <a:pt x="1346535" y="3586433"/>
                </a:lnTo>
                <a:lnTo>
                  <a:pt x="1350450" y="3581003"/>
                </a:lnTo>
                <a:lnTo>
                  <a:pt x="1354839" y="3575330"/>
                </a:lnTo>
                <a:lnTo>
                  <a:pt x="1359900" y="3569132"/>
                </a:lnTo>
                <a:lnTo>
                  <a:pt x="1365829" y="3562129"/>
                </a:lnTo>
                <a:lnTo>
                  <a:pt x="1372826" y="3554039"/>
                </a:lnTo>
                <a:lnTo>
                  <a:pt x="1381087" y="3544581"/>
                </a:lnTo>
                <a:lnTo>
                  <a:pt x="1377811" y="3502505"/>
                </a:lnTo>
                <a:lnTo>
                  <a:pt x="1373123" y="3506283"/>
                </a:lnTo>
                <a:lnTo>
                  <a:pt x="1368377" y="3510604"/>
                </a:lnTo>
                <a:lnTo>
                  <a:pt x="1363477" y="3515532"/>
                </a:lnTo>
                <a:lnTo>
                  <a:pt x="1358324" y="3521131"/>
                </a:lnTo>
                <a:lnTo>
                  <a:pt x="1352820" y="3527467"/>
                </a:lnTo>
                <a:lnTo>
                  <a:pt x="1346867" y="3534602"/>
                </a:lnTo>
                <a:lnTo>
                  <a:pt x="1344765" y="3589036"/>
                </a:lnTo>
                <a:close/>
              </a:path>
              <a:path w="2180179" h="6122813">
                <a:moveTo>
                  <a:pt x="1261832" y="3685009"/>
                </a:moveTo>
                <a:lnTo>
                  <a:pt x="1269812" y="3675914"/>
                </a:lnTo>
                <a:lnTo>
                  <a:pt x="1278404" y="3666198"/>
                </a:lnTo>
                <a:lnTo>
                  <a:pt x="1287642" y="3655757"/>
                </a:lnTo>
                <a:lnTo>
                  <a:pt x="1297562" y="3644487"/>
                </a:lnTo>
                <a:lnTo>
                  <a:pt x="1308199" y="3632284"/>
                </a:lnTo>
                <a:lnTo>
                  <a:pt x="1319589" y="3619044"/>
                </a:lnTo>
                <a:lnTo>
                  <a:pt x="1331765" y="3604663"/>
                </a:lnTo>
                <a:lnTo>
                  <a:pt x="1344765" y="3589036"/>
                </a:lnTo>
                <a:lnTo>
                  <a:pt x="1346867" y="3534602"/>
                </a:lnTo>
                <a:lnTo>
                  <a:pt x="1340368" y="3542602"/>
                </a:lnTo>
                <a:lnTo>
                  <a:pt x="1333223" y="3551530"/>
                </a:lnTo>
                <a:lnTo>
                  <a:pt x="1325336" y="3561452"/>
                </a:lnTo>
                <a:lnTo>
                  <a:pt x="1316608" y="3572431"/>
                </a:lnTo>
                <a:lnTo>
                  <a:pt x="1306941" y="3584531"/>
                </a:lnTo>
                <a:lnTo>
                  <a:pt x="1296237" y="3597817"/>
                </a:lnTo>
                <a:lnTo>
                  <a:pt x="1284398" y="3612353"/>
                </a:lnTo>
                <a:lnTo>
                  <a:pt x="1271327" y="3628204"/>
                </a:lnTo>
                <a:lnTo>
                  <a:pt x="1261832" y="3685009"/>
                </a:lnTo>
                <a:close/>
              </a:path>
              <a:path w="2180179" h="6122813">
                <a:moveTo>
                  <a:pt x="1256924" y="3645434"/>
                </a:moveTo>
                <a:lnTo>
                  <a:pt x="1241092" y="3664106"/>
                </a:lnTo>
                <a:lnTo>
                  <a:pt x="1241208" y="3709610"/>
                </a:lnTo>
                <a:lnTo>
                  <a:pt x="1247565" y="3701753"/>
                </a:lnTo>
                <a:lnTo>
                  <a:pt x="1254428" y="3693588"/>
                </a:lnTo>
                <a:lnTo>
                  <a:pt x="1261832" y="3685009"/>
                </a:lnTo>
                <a:lnTo>
                  <a:pt x="1271327" y="3628204"/>
                </a:lnTo>
                <a:lnTo>
                  <a:pt x="1256924" y="3645434"/>
                </a:lnTo>
                <a:close/>
              </a:path>
              <a:path w="2180179" h="6122813">
                <a:moveTo>
                  <a:pt x="1241092" y="3664106"/>
                </a:moveTo>
                <a:lnTo>
                  <a:pt x="1223734" y="3684286"/>
                </a:lnTo>
                <a:lnTo>
                  <a:pt x="1224820" y="3732370"/>
                </a:lnTo>
                <a:lnTo>
                  <a:pt x="1229870" y="3724815"/>
                </a:lnTo>
                <a:lnTo>
                  <a:pt x="1235322" y="3717263"/>
                </a:lnTo>
                <a:lnTo>
                  <a:pt x="1241208" y="3709610"/>
                </a:lnTo>
                <a:lnTo>
                  <a:pt x="1241092" y="3664106"/>
                </a:lnTo>
                <a:close/>
              </a:path>
              <a:path w="2180179" h="6122813">
                <a:moveTo>
                  <a:pt x="1212863" y="3690813"/>
                </a:moveTo>
                <a:lnTo>
                  <a:pt x="1214209" y="3750961"/>
                </a:lnTo>
                <a:lnTo>
                  <a:pt x="1215777" y="3747908"/>
                </a:lnTo>
                <a:lnTo>
                  <a:pt x="1220134" y="3740033"/>
                </a:lnTo>
                <a:lnTo>
                  <a:pt x="1224820" y="3732370"/>
                </a:lnTo>
                <a:lnTo>
                  <a:pt x="1223734" y="3684286"/>
                </a:lnTo>
                <a:lnTo>
                  <a:pt x="1220989" y="3685338"/>
                </a:lnTo>
                <a:lnTo>
                  <a:pt x="1218306" y="3686707"/>
                </a:lnTo>
                <a:lnTo>
                  <a:pt x="1215629" y="3688493"/>
                </a:lnTo>
                <a:lnTo>
                  <a:pt x="1212863" y="3690813"/>
                </a:lnTo>
                <a:close/>
              </a:path>
              <a:path w="2180179" h="6122813">
                <a:moveTo>
                  <a:pt x="1214209" y="3750961"/>
                </a:moveTo>
                <a:lnTo>
                  <a:pt x="1212863" y="3690813"/>
                </a:lnTo>
                <a:lnTo>
                  <a:pt x="1209916" y="3693779"/>
                </a:lnTo>
                <a:lnTo>
                  <a:pt x="1206695" y="3697508"/>
                </a:lnTo>
                <a:lnTo>
                  <a:pt x="1203105" y="3702113"/>
                </a:lnTo>
                <a:lnTo>
                  <a:pt x="1199054" y="3707709"/>
                </a:lnTo>
                <a:lnTo>
                  <a:pt x="1194448" y="3714410"/>
                </a:lnTo>
                <a:lnTo>
                  <a:pt x="1191963" y="3784609"/>
                </a:lnTo>
                <a:lnTo>
                  <a:pt x="1214209" y="3750961"/>
                </a:lnTo>
                <a:close/>
              </a:path>
              <a:path w="2180179" h="6122813">
                <a:moveTo>
                  <a:pt x="1191963" y="3784609"/>
                </a:moveTo>
                <a:lnTo>
                  <a:pt x="1194448" y="3714410"/>
                </a:lnTo>
                <a:lnTo>
                  <a:pt x="1189194" y="3722331"/>
                </a:lnTo>
                <a:lnTo>
                  <a:pt x="1183199" y="3731587"/>
                </a:lnTo>
                <a:lnTo>
                  <a:pt x="1176369" y="3742292"/>
                </a:lnTo>
                <a:lnTo>
                  <a:pt x="1171926" y="3815166"/>
                </a:lnTo>
                <a:lnTo>
                  <a:pt x="1191963" y="3784609"/>
                </a:lnTo>
                <a:close/>
              </a:path>
              <a:path w="2180179" h="6122813">
                <a:moveTo>
                  <a:pt x="1176369" y="3742292"/>
                </a:moveTo>
                <a:lnTo>
                  <a:pt x="1168611" y="3754560"/>
                </a:lnTo>
                <a:lnTo>
                  <a:pt x="1159831" y="3768507"/>
                </a:lnTo>
                <a:lnTo>
                  <a:pt x="1149937" y="3784245"/>
                </a:lnTo>
                <a:lnTo>
                  <a:pt x="1138835" y="3801891"/>
                </a:lnTo>
                <a:lnTo>
                  <a:pt x="1153965" y="3842780"/>
                </a:lnTo>
                <a:lnTo>
                  <a:pt x="1171926" y="3815166"/>
                </a:lnTo>
                <a:lnTo>
                  <a:pt x="1176369" y="3742292"/>
                </a:lnTo>
                <a:close/>
              </a:path>
              <a:path w="2180179" h="6122813">
                <a:moveTo>
                  <a:pt x="1100266" y="3926755"/>
                </a:moveTo>
                <a:lnTo>
                  <a:pt x="1111232" y="3909438"/>
                </a:lnTo>
                <a:lnTo>
                  <a:pt x="1123749" y="3889768"/>
                </a:lnTo>
                <a:lnTo>
                  <a:pt x="1137950" y="3867598"/>
                </a:lnTo>
                <a:lnTo>
                  <a:pt x="1153965" y="3842780"/>
                </a:lnTo>
                <a:lnTo>
                  <a:pt x="1138835" y="3801891"/>
                </a:lnTo>
                <a:lnTo>
                  <a:pt x="1126431" y="3821559"/>
                </a:lnTo>
                <a:lnTo>
                  <a:pt x="1112632" y="3843363"/>
                </a:lnTo>
                <a:lnTo>
                  <a:pt x="1100266" y="3926755"/>
                </a:lnTo>
                <a:close/>
              </a:path>
              <a:path w="2180179" h="6122813">
                <a:moveTo>
                  <a:pt x="1097346" y="3867417"/>
                </a:moveTo>
                <a:lnTo>
                  <a:pt x="1080478" y="3893836"/>
                </a:lnTo>
                <a:lnTo>
                  <a:pt x="1082464" y="3954922"/>
                </a:lnTo>
                <a:lnTo>
                  <a:pt x="1090720" y="3941868"/>
                </a:lnTo>
                <a:lnTo>
                  <a:pt x="1100266" y="3926755"/>
                </a:lnTo>
                <a:lnTo>
                  <a:pt x="1112632" y="3843363"/>
                </a:lnTo>
                <a:lnTo>
                  <a:pt x="1097346" y="3867417"/>
                </a:lnTo>
                <a:close/>
              </a:path>
              <a:path w="2180179" h="6122813">
                <a:moveTo>
                  <a:pt x="1049747" y="4001100"/>
                </a:moveTo>
                <a:lnTo>
                  <a:pt x="1052653" y="3998314"/>
                </a:lnTo>
                <a:lnTo>
                  <a:pt x="1055930" y="3994503"/>
                </a:lnTo>
                <a:lnTo>
                  <a:pt x="1059708" y="3989520"/>
                </a:lnTo>
                <a:lnTo>
                  <a:pt x="1064119" y="3983219"/>
                </a:lnTo>
                <a:lnTo>
                  <a:pt x="1069295" y="3975450"/>
                </a:lnTo>
                <a:lnTo>
                  <a:pt x="1075366" y="3966067"/>
                </a:lnTo>
                <a:lnTo>
                  <a:pt x="1082464" y="3954922"/>
                </a:lnTo>
                <a:lnTo>
                  <a:pt x="1080478" y="3893836"/>
                </a:lnTo>
                <a:lnTo>
                  <a:pt x="1077329" y="3896627"/>
                </a:lnTo>
                <a:lnTo>
                  <a:pt x="1072806" y="3900807"/>
                </a:lnTo>
                <a:lnTo>
                  <a:pt x="1068265" y="3905292"/>
                </a:lnTo>
                <a:lnTo>
                  <a:pt x="1063658" y="3910220"/>
                </a:lnTo>
                <a:lnTo>
                  <a:pt x="1058936" y="3915731"/>
                </a:lnTo>
                <a:lnTo>
                  <a:pt x="1054049" y="3921963"/>
                </a:lnTo>
                <a:lnTo>
                  <a:pt x="1049747" y="4001100"/>
                </a:lnTo>
                <a:close/>
              </a:path>
              <a:path w="2180179" h="6122813">
                <a:moveTo>
                  <a:pt x="1048950" y="3929057"/>
                </a:moveTo>
                <a:lnTo>
                  <a:pt x="1043588" y="3937151"/>
                </a:lnTo>
                <a:lnTo>
                  <a:pt x="1044521" y="4004193"/>
                </a:lnTo>
                <a:lnTo>
                  <a:pt x="1047080" y="4003011"/>
                </a:lnTo>
                <a:lnTo>
                  <a:pt x="1049747" y="4001100"/>
                </a:lnTo>
                <a:lnTo>
                  <a:pt x="1054049" y="3921963"/>
                </a:lnTo>
                <a:lnTo>
                  <a:pt x="1048950" y="3929057"/>
                </a:lnTo>
                <a:close/>
              </a:path>
              <a:path w="2180179" h="6122813">
                <a:moveTo>
                  <a:pt x="1043588" y="3937151"/>
                </a:moveTo>
                <a:lnTo>
                  <a:pt x="1037914" y="3946384"/>
                </a:lnTo>
                <a:lnTo>
                  <a:pt x="1039203" y="4004961"/>
                </a:lnTo>
                <a:lnTo>
                  <a:pt x="1041939" y="4004794"/>
                </a:lnTo>
                <a:lnTo>
                  <a:pt x="1044521" y="4004193"/>
                </a:lnTo>
                <a:lnTo>
                  <a:pt x="1043588" y="3937151"/>
                </a:lnTo>
                <a:close/>
              </a:path>
              <a:path w="2180179" h="6122813">
                <a:moveTo>
                  <a:pt x="1031881" y="3956896"/>
                </a:moveTo>
                <a:lnTo>
                  <a:pt x="1025439" y="3968826"/>
                </a:lnTo>
                <a:lnTo>
                  <a:pt x="1026752" y="4027565"/>
                </a:lnTo>
                <a:lnTo>
                  <a:pt x="1039203" y="4004961"/>
                </a:lnTo>
                <a:lnTo>
                  <a:pt x="1037914" y="3946384"/>
                </a:lnTo>
                <a:lnTo>
                  <a:pt x="1031881" y="3956896"/>
                </a:lnTo>
                <a:close/>
              </a:path>
              <a:path w="2180179" h="6122813">
                <a:moveTo>
                  <a:pt x="979348" y="4126865"/>
                </a:moveTo>
                <a:lnTo>
                  <a:pt x="984691" y="4114242"/>
                </a:lnTo>
                <a:lnTo>
                  <a:pt x="990872" y="4100153"/>
                </a:lnTo>
                <a:lnTo>
                  <a:pt x="998030" y="4084521"/>
                </a:lnTo>
                <a:lnTo>
                  <a:pt x="1006304" y="4067265"/>
                </a:lnTo>
                <a:lnTo>
                  <a:pt x="1015831" y="4048306"/>
                </a:lnTo>
                <a:lnTo>
                  <a:pt x="1026752" y="4027565"/>
                </a:lnTo>
                <a:lnTo>
                  <a:pt x="1025439" y="3968826"/>
                </a:lnTo>
                <a:lnTo>
                  <a:pt x="1018538" y="3982314"/>
                </a:lnTo>
                <a:lnTo>
                  <a:pt x="1011131" y="3997498"/>
                </a:lnTo>
                <a:lnTo>
                  <a:pt x="1003167" y="4014518"/>
                </a:lnTo>
                <a:lnTo>
                  <a:pt x="994598" y="4033514"/>
                </a:lnTo>
                <a:lnTo>
                  <a:pt x="985375" y="4054623"/>
                </a:lnTo>
                <a:lnTo>
                  <a:pt x="979348" y="4126865"/>
                </a:lnTo>
                <a:close/>
              </a:path>
              <a:path w="2180179" h="6122813">
                <a:moveTo>
                  <a:pt x="975449" y="4077986"/>
                </a:moveTo>
                <a:lnTo>
                  <a:pt x="968968" y="4085353"/>
                </a:lnTo>
                <a:lnTo>
                  <a:pt x="970624" y="4148036"/>
                </a:lnTo>
                <a:lnTo>
                  <a:pt x="974705" y="4138103"/>
                </a:lnTo>
                <a:lnTo>
                  <a:pt x="979348" y="4126865"/>
                </a:lnTo>
                <a:lnTo>
                  <a:pt x="985375" y="4054623"/>
                </a:lnTo>
                <a:lnTo>
                  <a:pt x="975449" y="4077986"/>
                </a:lnTo>
                <a:close/>
              </a:path>
              <a:path w="2180179" h="6122813">
                <a:moveTo>
                  <a:pt x="957139" y="4176300"/>
                </a:moveTo>
                <a:lnTo>
                  <a:pt x="960361" y="4170795"/>
                </a:lnTo>
                <a:lnTo>
                  <a:pt x="963590" y="4164303"/>
                </a:lnTo>
                <a:lnTo>
                  <a:pt x="966965" y="4156743"/>
                </a:lnTo>
                <a:lnTo>
                  <a:pt x="970624" y="4148036"/>
                </a:lnTo>
                <a:lnTo>
                  <a:pt x="968968" y="4085353"/>
                </a:lnTo>
                <a:lnTo>
                  <a:pt x="962857" y="4093198"/>
                </a:lnTo>
                <a:lnTo>
                  <a:pt x="957139" y="4176300"/>
                </a:lnTo>
                <a:close/>
              </a:path>
              <a:path w="2180179" h="6122813">
                <a:moveTo>
                  <a:pt x="943572" y="4189111"/>
                </a:moveTo>
                <a:lnTo>
                  <a:pt x="950162" y="4184665"/>
                </a:lnTo>
                <a:lnTo>
                  <a:pt x="953785" y="4180897"/>
                </a:lnTo>
                <a:lnTo>
                  <a:pt x="957139" y="4176300"/>
                </a:lnTo>
                <a:lnTo>
                  <a:pt x="962857" y="4093198"/>
                </a:lnTo>
                <a:lnTo>
                  <a:pt x="957058" y="4101571"/>
                </a:lnTo>
                <a:lnTo>
                  <a:pt x="951509" y="4110524"/>
                </a:lnTo>
                <a:lnTo>
                  <a:pt x="946152" y="4120105"/>
                </a:lnTo>
                <a:lnTo>
                  <a:pt x="943572" y="4189111"/>
                </a:lnTo>
                <a:close/>
              </a:path>
              <a:path w="2180179" h="6122813">
                <a:moveTo>
                  <a:pt x="946152" y="4120105"/>
                </a:moveTo>
                <a:lnTo>
                  <a:pt x="940926" y="4130364"/>
                </a:lnTo>
                <a:lnTo>
                  <a:pt x="935772" y="4141352"/>
                </a:lnTo>
                <a:lnTo>
                  <a:pt x="930629" y="4153119"/>
                </a:lnTo>
                <a:lnTo>
                  <a:pt x="925439" y="4165715"/>
                </a:lnTo>
                <a:lnTo>
                  <a:pt x="933974" y="4217374"/>
                </a:lnTo>
                <a:lnTo>
                  <a:pt x="943572" y="4189111"/>
                </a:lnTo>
                <a:lnTo>
                  <a:pt x="946152" y="4120105"/>
                </a:lnTo>
                <a:close/>
              </a:path>
              <a:path w="2180179" h="6122813">
                <a:moveTo>
                  <a:pt x="878770" y="4377230"/>
                </a:moveTo>
                <a:lnTo>
                  <a:pt x="882676" y="4366326"/>
                </a:lnTo>
                <a:lnTo>
                  <a:pt x="887034" y="4354008"/>
                </a:lnTo>
                <a:lnTo>
                  <a:pt x="891887" y="4340147"/>
                </a:lnTo>
                <a:lnTo>
                  <a:pt x="897283" y="4324614"/>
                </a:lnTo>
                <a:lnTo>
                  <a:pt x="903265" y="4307281"/>
                </a:lnTo>
                <a:lnTo>
                  <a:pt x="909880" y="4288019"/>
                </a:lnTo>
                <a:lnTo>
                  <a:pt x="917173" y="4266700"/>
                </a:lnTo>
                <a:lnTo>
                  <a:pt x="925189" y="4243194"/>
                </a:lnTo>
                <a:lnTo>
                  <a:pt x="933974" y="4217374"/>
                </a:lnTo>
                <a:lnTo>
                  <a:pt x="925439" y="4165715"/>
                </a:lnTo>
                <a:lnTo>
                  <a:pt x="920140" y="4179189"/>
                </a:lnTo>
                <a:lnTo>
                  <a:pt x="914675" y="4193592"/>
                </a:lnTo>
                <a:lnTo>
                  <a:pt x="908981" y="4208974"/>
                </a:lnTo>
                <a:lnTo>
                  <a:pt x="903001" y="4225384"/>
                </a:lnTo>
                <a:lnTo>
                  <a:pt x="896673" y="4242874"/>
                </a:lnTo>
                <a:lnTo>
                  <a:pt x="889938" y="4261491"/>
                </a:lnTo>
                <a:lnTo>
                  <a:pt x="882737" y="4281288"/>
                </a:lnTo>
                <a:lnTo>
                  <a:pt x="878770" y="4377230"/>
                </a:lnTo>
                <a:close/>
              </a:path>
              <a:path w="2180179" h="6122813">
                <a:moveTo>
                  <a:pt x="869305" y="4402740"/>
                </a:moveTo>
                <a:lnTo>
                  <a:pt x="872130" y="4395308"/>
                </a:lnTo>
                <a:lnTo>
                  <a:pt x="875270" y="4386848"/>
                </a:lnTo>
                <a:lnTo>
                  <a:pt x="878770" y="4377230"/>
                </a:lnTo>
                <a:lnTo>
                  <a:pt x="882737" y="4281288"/>
                </a:lnTo>
                <a:lnTo>
                  <a:pt x="875009" y="4302313"/>
                </a:lnTo>
                <a:lnTo>
                  <a:pt x="869305" y="4402740"/>
                </a:lnTo>
                <a:close/>
              </a:path>
              <a:path w="2180179" h="6122813">
                <a:moveTo>
                  <a:pt x="862268" y="4420150"/>
                </a:moveTo>
                <a:lnTo>
                  <a:pt x="864419" y="4415032"/>
                </a:lnTo>
                <a:lnTo>
                  <a:pt x="866750" y="4409272"/>
                </a:lnTo>
                <a:lnTo>
                  <a:pt x="869305" y="4402740"/>
                </a:lnTo>
                <a:lnTo>
                  <a:pt x="875009" y="4302313"/>
                </a:lnTo>
                <a:lnTo>
                  <a:pt x="866695" y="4324617"/>
                </a:lnTo>
                <a:lnTo>
                  <a:pt x="862268" y="4420150"/>
                </a:lnTo>
                <a:close/>
              </a:path>
              <a:path w="2180179" h="6122813">
                <a:moveTo>
                  <a:pt x="854545" y="4436761"/>
                </a:moveTo>
                <a:lnTo>
                  <a:pt x="856434" y="4432930"/>
                </a:lnTo>
                <a:lnTo>
                  <a:pt x="858320" y="4428970"/>
                </a:lnTo>
                <a:lnTo>
                  <a:pt x="860250" y="4424753"/>
                </a:lnTo>
                <a:lnTo>
                  <a:pt x="862268" y="4420150"/>
                </a:lnTo>
                <a:lnTo>
                  <a:pt x="866695" y="4324617"/>
                </a:lnTo>
                <a:lnTo>
                  <a:pt x="857734" y="4348250"/>
                </a:lnTo>
                <a:lnTo>
                  <a:pt x="854545" y="4436761"/>
                </a:lnTo>
                <a:close/>
              </a:path>
              <a:path w="2180179" h="6122813">
                <a:moveTo>
                  <a:pt x="848218" y="4462124"/>
                </a:moveTo>
                <a:lnTo>
                  <a:pt x="854545" y="4436761"/>
                </a:lnTo>
                <a:lnTo>
                  <a:pt x="857734" y="4348250"/>
                </a:lnTo>
                <a:lnTo>
                  <a:pt x="848068" y="4373261"/>
                </a:lnTo>
                <a:lnTo>
                  <a:pt x="842776" y="4380178"/>
                </a:lnTo>
                <a:lnTo>
                  <a:pt x="842360" y="4484675"/>
                </a:lnTo>
                <a:lnTo>
                  <a:pt x="848218" y="4462124"/>
                </a:lnTo>
                <a:close/>
              </a:path>
              <a:path w="2180179" h="6122813">
                <a:moveTo>
                  <a:pt x="830733" y="4403101"/>
                </a:moveTo>
                <a:lnTo>
                  <a:pt x="832154" y="4522016"/>
                </a:lnTo>
                <a:lnTo>
                  <a:pt x="836997" y="4504583"/>
                </a:lnTo>
                <a:lnTo>
                  <a:pt x="842360" y="4484675"/>
                </a:lnTo>
                <a:lnTo>
                  <a:pt x="842776" y="4380178"/>
                </a:lnTo>
                <a:lnTo>
                  <a:pt x="837971" y="4388092"/>
                </a:lnTo>
                <a:lnTo>
                  <a:pt x="833981" y="4395937"/>
                </a:lnTo>
                <a:lnTo>
                  <a:pt x="830733" y="4403101"/>
                </a:lnTo>
                <a:close/>
              </a:path>
              <a:path w="2180179" h="6122813">
                <a:moveTo>
                  <a:pt x="823702" y="4412711"/>
                </a:moveTo>
                <a:lnTo>
                  <a:pt x="824127" y="4550132"/>
                </a:lnTo>
                <a:lnTo>
                  <a:pt x="827855" y="4537143"/>
                </a:lnTo>
                <a:lnTo>
                  <a:pt x="832154" y="4522016"/>
                </a:lnTo>
                <a:lnTo>
                  <a:pt x="830733" y="4403101"/>
                </a:lnTo>
                <a:lnTo>
                  <a:pt x="828153" y="4408972"/>
                </a:lnTo>
                <a:lnTo>
                  <a:pt x="826170" y="4412939"/>
                </a:lnTo>
                <a:lnTo>
                  <a:pt x="823702" y="4412711"/>
                </a:lnTo>
                <a:close/>
              </a:path>
              <a:path w="2180179" h="6122813">
                <a:moveTo>
                  <a:pt x="824127" y="4550132"/>
                </a:moveTo>
                <a:lnTo>
                  <a:pt x="823702" y="4412711"/>
                </a:lnTo>
                <a:lnTo>
                  <a:pt x="823072" y="4407293"/>
                </a:lnTo>
                <a:lnTo>
                  <a:pt x="822747" y="4397522"/>
                </a:lnTo>
                <a:lnTo>
                  <a:pt x="821909" y="4374022"/>
                </a:lnTo>
                <a:lnTo>
                  <a:pt x="821671" y="4364131"/>
                </a:lnTo>
                <a:lnTo>
                  <a:pt x="824127" y="4550132"/>
                </a:lnTo>
                <a:close/>
              </a:path>
              <a:path w="2180179" h="6122813">
                <a:moveTo>
                  <a:pt x="800112" y="4949481"/>
                </a:moveTo>
                <a:lnTo>
                  <a:pt x="799441" y="4955541"/>
                </a:lnTo>
                <a:lnTo>
                  <a:pt x="799707" y="4960974"/>
                </a:lnTo>
                <a:lnTo>
                  <a:pt x="800905" y="4966120"/>
                </a:lnTo>
                <a:lnTo>
                  <a:pt x="800379" y="4948063"/>
                </a:lnTo>
                <a:lnTo>
                  <a:pt x="800112" y="4949481"/>
                </a:lnTo>
                <a:close/>
              </a:path>
              <a:path w="2180179" h="6122813">
                <a:moveTo>
                  <a:pt x="784444" y="4601214"/>
                </a:moveTo>
                <a:lnTo>
                  <a:pt x="774903" y="4605163"/>
                </a:lnTo>
                <a:lnTo>
                  <a:pt x="775910" y="4760581"/>
                </a:lnTo>
                <a:lnTo>
                  <a:pt x="781228" y="4771243"/>
                </a:lnTo>
                <a:lnTo>
                  <a:pt x="787877" y="4783798"/>
                </a:lnTo>
                <a:lnTo>
                  <a:pt x="784926" y="4592065"/>
                </a:lnTo>
                <a:lnTo>
                  <a:pt x="784444" y="4601214"/>
                </a:lnTo>
                <a:close/>
              </a:path>
              <a:path w="2180179" h="6122813">
                <a:moveTo>
                  <a:pt x="774903" y="4605163"/>
                </a:moveTo>
                <a:lnTo>
                  <a:pt x="727151" y="4484386"/>
                </a:lnTo>
                <a:lnTo>
                  <a:pt x="736702" y="4579636"/>
                </a:lnTo>
                <a:lnTo>
                  <a:pt x="739560" y="4591444"/>
                </a:lnTo>
                <a:lnTo>
                  <a:pt x="742432" y="4605406"/>
                </a:lnTo>
                <a:lnTo>
                  <a:pt x="745841" y="4618306"/>
                </a:lnTo>
                <a:lnTo>
                  <a:pt x="750967" y="4629142"/>
                </a:lnTo>
                <a:lnTo>
                  <a:pt x="758990" y="4636913"/>
                </a:lnTo>
                <a:lnTo>
                  <a:pt x="768541" y="4716288"/>
                </a:lnTo>
                <a:lnTo>
                  <a:pt x="769077" y="4743279"/>
                </a:lnTo>
                <a:lnTo>
                  <a:pt x="771875" y="4751397"/>
                </a:lnTo>
                <a:lnTo>
                  <a:pt x="775910" y="4760581"/>
                </a:lnTo>
                <a:lnTo>
                  <a:pt x="774903" y="4605163"/>
                </a:lnTo>
                <a:close/>
              </a:path>
              <a:path w="2180179" h="6122813">
                <a:moveTo>
                  <a:pt x="727022" y="4570722"/>
                </a:moveTo>
                <a:lnTo>
                  <a:pt x="736702" y="4579636"/>
                </a:lnTo>
                <a:lnTo>
                  <a:pt x="727151" y="4484386"/>
                </a:lnTo>
                <a:lnTo>
                  <a:pt x="724017" y="4480773"/>
                </a:lnTo>
                <a:lnTo>
                  <a:pt x="719964" y="4475653"/>
                </a:lnTo>
                <a:lnTo>
                  <a:pt x="719010" y="4560871"/>
                </a:lnTo>
                <a:lnTo>
                  <a:pt x="727022" y="4570722"/>
                </a:lnTo>
                <a:close/>
              </a:path>
              <a:path w="2180179" h="6122813">
                <a:moveTo>
                  <a:pt x="716071" y="4470226"/>
                </a:moveTo>
                <a:lnTo>
                  <a:pt x="712262" y="4464426"/>
                </a:lnTo>
                <a:lnTo>
                  <a:pt x="712457" y="4550084"/>
                </a:lnTo>
                <a:lnTo>
                  <a:pt x="719010" y="4560871"/>
                </a:lnTo>
                <a:lnTo>
                  <a:pt x="719964" y="4475653"/>
                </a:lnTo>
                <a:lnTo>
                  <a:pt x="716071" y="4470226"/>
                </a:lnTo>
                <a:close/>
              </a:path>
              <a:path w="2180179" h="6122813">
                <a:moveTo>
                  <a:pt x="708459" y="4458191"/>
                </a:moveTo>
                <a:lnTo>
                  <a:pt x="704585" y="4451454"/>
                </a:lnTo>
                <a:lnTo>
                  <a:pt x="704863" y="4509786"/>
                </a:lnTo>
                <a:lnTo>
                  <a:pt x="707156" y="4538361"/>
                </a:lnTo>
                <a:lnTo>
                  <a:pt x="712457" y="4550084"/>
                </a:lnTo>
                <a:lnTo>
                  <a:pt x="712262" y="4464426"/>
                </a:lnTo>
                <a:lnTo>
                  <a:pt x="708459" y="4458191"/>
                </a:lnTo>
                <a:close/>
              </a:path>
              <a:path w="2180179" h="6122813">
                <a:moveTo>
                  <a:pt x="704585" y="4451454"/>
                </a:moveTo>
                <a:lnTo>
                  <a:pt x="700564" y="4444153"/>
                </a:lnTo>
                <a:lnTo>
                  <a:pt x="696318" y="4436221"/>
                </a:lnTo>
                <a:lnTo>
                  <a:pt x="691771" y="4427596"/>
                </a:lnTo>
                <a:lnTo>
                  <a:pt x="686844" y="4418212"/>
                </a:lnTo>
                <a:lnTo>
                  <a:pt x="681462" y="4408006"/>
                </a:lnTo>
                <a:lnTo>
                  <a:pt x="687346" y="4489897"/>
                </a:lnTo>
                <a:lnTo>
                  <a:pt x="695042" y="4500557"/>
                </a:lnTo>
                <a:lnTo>
                  <a:pt x="704863" y="4509786"/>
                </a:lnTo>
                <a:lnTo>
                  <a:pt x="704585" y="4451454"/>
                </a:lnTo>
                <a:close/>
              </a:path>
              <a:path w="2180179" h="6122813">
                <a:moveTo>
                  <a:pt x="767616" y="4721195"/>
                </a:moveTo>
                <a:lnTo>
                  <a:pt x="766995" y="4728591"/>
                </a:lnTo>
                <a:lnTo>
                  <a:pt x="767466" y="4735815"/>
                </a:lnTo>
                <a:lnTo>
                  <a:pt x="769077" y="4743279"/>
                </a:lnTo>
                <a:lnTo>
                  <a:pt x="768541" y="4716288"/>
                </a:lnTo>
                <a:lnTo>
                  <a:pt x="767616" y="4721195"/>
                </a:lnTo>
                <a:close/>
              </a:path>
              <a:path w="2180179" h="6122813">
                <a:moveTo>
                  <a:pt x="754312" y="4643597"/>
                </a:moveTo>
                <a:lnTo>
                  <a:pt x="749319" y="4645421"/>
                </a:lnTo>
                <a:lnTo>
                  <a:pt x="751345" y="4694275"/>
                </a:lnTo>
                <a:lnTo>
                  <a:pt x="768541" y="4716288"/>
                </a:lnTo>
                <a:lnTo>
                  <a:pt x="758990" y="4636913"/>
                </a:lnTo>
                <a:lnTo>
                  <a:pt x="754312" y="4643597"/>
                </a:lnTo>
                <a:close/>
              </a:path>
              <a:path w="2180179" h="6122813">
                <a:moveTo>
                  <a:pt x="751345" y="4694275"/>
                </a:moveTo>
                <a:lnTo>
                  <a:pt x="749319" y="4645421"/>
                </a:lnTo>
                <a:lnTo>
                  <a:pt x="745346" y="4641178"/>
                </a:lnTo>
                <a:lnTo>
                  <a:pt x="741769" y="4633425"/>
                </a:lnTo>
                <a:lnTo>
                  <a:pt x="737961" y="4624721"/>
                </a:lnTo>
                <a:lnTo>
                  <a:pt x="736764" y="4676174"/>
                </a:lnTo>
                <a:lnTo>
                  <a:pt x="751345" y="4694275"/>
                </a:lnTo>
                <a:close/>
              </a:path>
              <a:path w="2180179" h="6122813">
                <a:moveTo>
                  <a:pt x="736764" y="4676174"/>
                </a:moveTo>
                <a:lnTo>
                  <a:pt x="737961" y="4624721"/>
                </a:lnTo>
                <a:lnTo>
                  <a:pt x="733297" y="4617623"/>
                </a:lnTo>
                <a:lnTo>
                  <a:pt x="727151" y="4614688"/>
                </a:lnTo>
                <a:lnTo>
                  <a:pt x="726360" y="4613399"/>
                </a:lnTo>
                <a:lnTo>
                  <a:pt x="724517" y="4661562"/>
                </a:lnTo>
                <a:lnTo>
                  <a:pt x="736764" y="4676174"/>
                </a:lnTo>
                <a:close/>
              </a:path>
              <a:path w="2180179" h="6122813">
                <a:moveTo>
                  <a:pt x="680413" y="4621544"/>
                </a:moveTo>
                <a:lnTo>
                  <a:pt x="684228" y="4623542"/>
                </a:lnTo>
                <a:lnTo>
                  <a:pt x="688402" y="4626077"/>
                </a:lnTo>
                <a:lnTo>
                  <a:pt x="693216" y="4629569"/>
                </a:lnTo>
                <a:lnTo>
                  <a:pt x="698952" y="4634443"/>
                </a:lnTo>
                <a:lnTo>
                  <a:pt x="705893" y="4641118"/>
                </a:lnTo>
                <a:lnTo>
                  <a:pt x="714321" y="4650017"/>
                </a:lnTo>
                <a:lnTo>
                  <a:pt x="724517" y="4661562"/>
                </a:lnTo>
                <a:lnTo>
                  <a:pt x="726360" y="4613399"/>
                </a:lnTo>
                <a:lnTo>
                  <a:pt x="718827" y="4602925"/>
                </a:lnTo>
                <a:lnTo>
                  <a:pt x="710775" y="4593463"/>
                </a:lnTo>
                <a:lnTo>
                  <a:pt x="702753" y="4583942"/>
                </a:lnTo>
                <a:lnTo>
                  <a:pt x="695312" y="4573286"/>
                </a:lnTo>
                <a:lnTo>
                  <a:pt x="691154" y="4561554"/>
                </a:lnTo>
                <a:lnTo>
                  <a:pt x="685420" y="4550449"/>
                </a:lnTo>
                <a:lnTo>
                  <a:pt x="680413" y="4621544"/>
                </a:lnTo>
                <a:close/>
              </a:path>
              <a:path w="2180179" h="6122813">
                <a:moveTo>
                  <a:pt x="679399" y="4621038"/>
                </a:moveTo>
                <a:lnTo>
                  <a:pt x="680413" y="4621544"/>
                </a:lnTo>
                <a:lnTo>
                  <a:pt x="685420" y="4550449"/>
                </a:lnTo>
                <a:lnTo>
                  <a:pt x="678760" y="4540193"/>
                </a:lnTo>
                <a:lnTo>
                  <a:pt x="671631" y="4530294"/>
                </a:lnTo>
                <a:lnTo>
                  <a:pt x="665540" y="4593331"/>
                </a:lnTo>
                <a:lnTo>
                  <a:pt x="679399" y="4621038"/>
                </a:lnTo>
                <a:close/>
              </a:path>
              <a:path w="2180179" h="6122813">
                <a:moveTo>
                  <a:pt x="671631" y="4530294"/>
                </a:moveTo>
                <a:lnTo>
                  <a:pt x="664490" y="4520258"/>
                </a:lnTo>
                <a:lnTo>
                  <a:pt x="657793" y="4509590"/>
                </a:lnTo>
                <a:lnTo>
                  <a:pt x="651998" y="4497797"/>
                </a:lnTo>
                <a:lnTo>
                  <a:pt x="647560" y="4484386"/>
                </a:lnTo>
                <a:lnTo>
                  <a:pt x="652894" y="4569025"/>
                </a:lnTo>
                <a:lnTo>
                  <a:pt x="665540" y="4593331"/>
                </a:lnTo>
                <a:lnTo>
                  <a:pt x="671631" y="4530294"/>
                </a:lnTo>
                <a:close/>
              </a:path>
              <a:path w="2180179" h="6122813">
                <a:moveTo>
                  <a:pt x="652894" y="4569025"/>
                </a:moveTo>
                <a:lnTo>
                  <a:pt x="647560" y="4484386"/>
                </a:lnTo>
                <a:lnTo>
                  <a:pt x="639158" y="4476831"/>
                </a:lnTo>
                <a:lnTo>
                  <a:pt x="630819" y="4466998"/>
                </a:lnTo>
                <a:lnTo>
                  <a:pt x="623117" y="4456497"/>
                </a:lnTo>
                <a:lnTo>
                  <a:pt x="631039" y="4529629"/>
                </a:lnTo>
                <a:lnTo>
                  <a:pt x="641411" y="4547873"/>
                </a:lnTo>
                <a:lnTo>
                  <a:pt x="652894" y="4569025"/>
                </a:lnTo>
                <a:close/>
              </a:path>
              <a:path w="2180179" h="6122813">
                <a:moveTo>
                  <a:pt x="631039" y="4529629"/>
                </a:moveTo>
                <a:lnTo>
                  <a:pt x="623117" y="4456497"/>
                </a:lnTo>
                <a:lnTo>
                  <a:pt x="615734" y="4446286"/>
                </a:lnTo>
                <a:lnTo>
                  <a:pt x="610655" y="4437394"/>
                </a:lnTo>
                <a:lnTo>
                  <a:pt x="605834" y="4425531"/>
                </a:lnTo>
                <a:lnTo>
                  <a:pt x="599950" y="4414167"/>
                </a:lnTo>
                <a:lnTo>
                  <a:pt x="606084" y="4489872"/>
                </a:lnTo>
                <a:lnTo>
                  <a:pt x="613427" y="4500875"/>
                </a:lnTo>
                <a:lnTo>
                  <a:pt x="621729" y="4514045"/>
                </a:lnTo>
                <a:lnTo>
                  <a:pt x="631039" y="4529629"/>
                </a:lnTo>
                <a:close/>
              </a:path>
              <a:path w="2180179" h="6122813">
                <a:moveTo>
                  <a:pt x="581951" y="4458726"/>
                </a:moveTo>
                <a:lnTo>
                  <a:pt x="585270" y="4462595"/>
                </a:lnTo>
                <a:lnTo>
                  <a:pt x="589292" y="4467397"/>
                </a:lnTo>
                <a:lnTo>
                  <a:pt x="594067" y="4473380"/>
                </a:lnTo>
                <a:lnTo>
                  <a:pt x="599648" y="4480789"/>
                </a:lnTo>
                <a:lnTo>
                  <a:pt x="606084" y="4489872"/>
                </a:lnTo>
                <a:lnTo>
                  <a:pt x="599950" y="4414167"/>
                </a:lnTo>
                <a:lnTo>
                  <a:pt x="590258" y="4405011"/>
                </a:lnTo>
                <a:lnTo>
                  <a:pt x="585423" y="4399885"/>
                </a:lnTo>
                <a:lnTo>
                  <a:pt x="581951" y="4458726"/>
                </a:lnTo>
                <a:close/>
              </a:path>
              <a:path w="2180179" h="6122813">
                <a:moveTo>
                  <a:pt x="575697" y="4450249"/>
                </a:moveTo>
                <a:lnTo>
                  <a:pt x="577215" y="4452799"/>
                </a:lnTo>
                <a:lnTo>
                  <a:pt x="579283" y="4455543"/>
                </a:lnTo>
                <a:lnTo>
                  <a:pt x="581951" y="4458726"/>
                </a:lnTo>
                <a:lnTo>
                  <a:pt x="585423" y="4399885"/>
                </a:lnTo>
                <a:lnTo>
                  <a:pt x="577516" y="4390141"/>
                </a:lnTo>
                <a:lnTo>
                  <a:pt x="575697" y="4450249"/>
                </a:lnTo>
                <a:close/>
              </a:path>
              <a:path w="2180179" h="6122813">
                <a:moveTo>
                  <a:pt x="577516" y="4390141"/>
                </a:moveTo>
                <a:lnTo>
                  <a:pt x="570267" y="4379743"/>
                </a:lnTo>
                <a:lnTo>
                  <a:pt x="574345" y="4446286"/>
                </a:lnTo>
                <a:lnTo>
                  <a:pt x="574676" y="4447644"/>
                </a:lnTo>
                <a:lnTo>
                  <a:pt x="575697" y="4450249"/>
                </a:lnTo>
                <a:lnTo>
                  <a:pt x="577516" y="4390141"/>
                </a:lnTo>
                <a:close/>
              </a:path>
              <a:path w="2180179" h="6122813">
                <a:moveTo>
                  <a:pt x="563453" y="4368910"/>
                </a:moveTo>
                <a:lnTo>
                  <a:pt x="556855" y="4357863"/>
                </a:lnTo>
                <a:lnTo>
                  <a:pt x="558792" y="4421242"/>
                </a:lnTo>
                <a:lnTo>
                  <a:pt x="574345" y="4446286"/>
                </a:lnTo>
                <a:lnTo>
                  <a:pt x="570267" y="4379743"/>
                </a:lnTo>
                <a:lnTo>
                  <a:pt x="563453" y="4368910"/>
                </a:lnTo>
                <a:close/>
              </a:path>
              <a:path w="2180179" h="6122813">
                <a:moveTo>
                  <a:pt x="550252" y="4346822"/>
                </a:moveTo>
                <a:lnTo>
                  <a:pt x="543421" y="4336006"/>
                </a:lnTo>
                <a:lnTo>
                  <a:pt x="545139" y="4399868"/>
                </a:lnTo>
                <a:lnTo>
                  <a:pt x="558792" y="4421242"/>
                </a:lnTo>
                <a:lnTo>
                  <a:pt x="556855" y="4357863"/>
                </a:lnTo>
                <a:lnTo>
                  <a:pt x="550252" y="4346822"/>
                </a:lnTo>
                <a:close/>
              </a:path>
              <a:path w="2180179" h="6122813">
                <a:moveTo>
                  <a:pt x="536143" y="4325636"/>
                </a:moveTo>
                <a:lnTo>
                  <a:pt x="531249" y="4316653"/>
                </a:lnTo>
                <a:lnTo>
                  <a:pt x="533275" y="4381821"/>
                </a:lnTo>
                <a:lnTo>
                  <a:pt x="545139" y="4399868"/>
                </a:lnTo>
                <a:lnTo>
                  <a:pt x="543421" y="4336006"/>
                </a:lnTo>
                <a:lnTo>
                  <a:pt x="536143" y="4325636"/>
                </a:lnTo>
                <a:close/>
              </a:path>
              <a:path w="2180179" h="6122813">
                <a:moveTo>
                  <a:pt x="493395" y="4324126"/>
                </a:moveTo>
                <a:lnTo>
                  <a:pt x="496874" y="4329438"/>
                </a:lnTo>
                <a:lnTo>
                  <a:pt x="501472" y="4336013"/>
                </a:lnTo>
                <a:lnTo>
                  <a:pt x="507298" y="4344195"/>
                </a:lnTo>
                <a:lnTo>
                  <a:pt x="514467" y="4354328"/>
                </a:lnTo>
                <a:lnTo>
                  <a:pt x="523088" y="4366755"/>
                </a:lnTo>
                <a:lnTo>
                  <a:pt x="533275" y="4381821"/>
                </a:lnTo>
                <a:lnTo>
                  <a:pt x="531249" y="4316653"/>
                </a:lnTo>
                <a:lnTo>
                  <a:pt x="524852" y="4305634"/>
                </a:lnTo>
                <a:lnTo>
                  <a:pt x="518244" y="4294883"/>
                </a:lnTo>
                <a:lnTo>
                  <a:pt x="511479" y="4284339"/>
                </a:lnTo>
                <a:lnTo>
                  <a:pt x="504610" y="4273938"/>
                </a:lnTo>
                <a:lnTo>
                  <a:pt x="497690" y="4263617"/>
                </a:lnTo>
                <a:lnTo>
                  <a:pt x="493395" y="4324126"/>
                </a:lnTo>
                <a:close/>
              </a:path>
              <a:path w="2180179" h="6122813">
                <a:moveTo>
                  <a:pt x="488544" y="4312330"/>
                </a:moveTo>
                <a:lnTo>
                  <a:pt x="489341" y="4315916"/>
                </a:lnTo>
                <a:lnTo>
                  <a:pt x="490921" y="4319733"/>
                </a:lnTo>
                <a:lnTo>
                  <a:pt x="493395" y="4324126"/>
                </a:lnTo>
                <a:lnTo>
                  <a:pt x="497690" y="4263617"/>
                </a:lnTo>
                <a:lnTo>
                  <a:pt x="490773" y="4253314"/>
                </a:lnTo>
                <a:lnTo>
                  <a:pt x="488544" y="4312330"/>
                </a:lnTo>
                <a:close/>
              </a:path>
              <a:path w="2180179" h="6122813">
                <a:moveTo>
                  <a:pt x="488544" y="4312330"/>
                </a:moveTo>
                <a:lnTo>
                  <a:pt x="490773" y="4253314"/>
                </a:lnTo>
                <a:lnTo>
                  <a:pt x="483913" y="4242966"/>
                </a:lnTo>
                <a:lnTo>
                  <a:pt x="477161" y="4232510"/>
                </a:lnTo>
                <a:lnTo>
                  <a:pt x="470573" y="4221883"/>
                </a:lnTo>
                <a:lnTo>
                  <a:pt x="478491" y="4291093"/>
                </a:lnTo>
                <a:lnTo>
                  <a:pt x="488391" y="4309761"/>
                </a:lnTo>
                <a:lnTo>
                  <a:pt x="488544" y="4312330"/>
                </a:lnTo>
                <a:close/>
              </a:path>
              <a:path w="2180179" h="6122813">
                <a:moveTo>
                  <a:pt x="458751" y="4257073"/>
                </a:moveTo>
                <a:lnTo>
                  <a:pt x="463567" y="4265886"/>
                </a:lnTo>
                <a:lnTo>
                  <a:pt x="470181" y="4276847"/>
                </a:lnTo>
                <a:lnTo>
                  <a:pt x="478491" y="4291093"/>
                </a:lnTo>
                <a:lnTo>
                  <a:pt x="470573" y="4221883"/>
                </a:lnTo>
                <a:lnTo>
                  <a:pt x="464201" y="4211022"/>
                </a:lnTo>
                <a:lnTo>
                  <a:pt x="458751" y="4257073"/>
                </a:lnTo>
                <a:close/>
              </a:path>
              <a:path w="2180179" h="6122813">
                <a:moveTo>
                  <a:pt x="458751" y="4257073"/>
                </a:moveTo>
                <a:lnTo>
                  <a:pt x="464201" y="4211022"/>
                </a:lnTo>
                <a:lnTo>
                  <a:pt x="458098" y="4199865"/>
                </a:lnTo>
                <a:lnTo>
                  <a:pt x="456552" y="4230386"/>
                </a:lnTo>
                <a:lnTo>
                  <a:pt x="456134" y="4232143"/>
                </a:lnTo>
                <a:lnTo>
                  <a:pt x="455838" y="4249270"/>
                </a:lnTo>
                <a:lnTo>
                  <a:pt x="458751" y="4257073"/>
                </a:lnTo>
                <a:close/>
              </a:path>
              <a:path w="2180179" h="6122813">
                <a:moveTo>
                  <a:pt x="705960" y="1825934"/>
                </a:moveTo>
                <a:lnTo>
                  <a:pt x="707995" y="1833503"/>
                </a:lnTo>
                <a:lnTo>
                  <a:pt x="710583" y="1842703"/>
                </a:lnTo>
                <a:lnTo>
                  <a:pt x="713789" y="1853755"/>
                </a:lnTo>
                <a:lnTo>
                  <a:pt x="717677" y="1866880"/>
                </a:lnTo>
                <a:lnTo>
                  <a:pt x="717601" y="1769761"/>
                </a:lnTo>
                <a:lnTo>
                  <a:pt x="716929" y="1768014"/>
                </a:lnTo>
                <a:lnTo>
                  <a:pt x="714189" y="1760805"/>
                </a:lnTo>
                <a:lnTo>
                  <a:pt x="711439" y="1753485"/>
                </a:lnTo>
                <a:lnTo>
                  <a:pt x="708620" y="1745964"/>
                </a:lnTo>
                <a:lnTo>
                  <a:pt x="705960" y="1825934"/>
                </a:lnTo>
                <a:close/>
              </a:path>
              <a:path w="2180179" h="6122813">
                <a:moveTo>
                  <a:pt x="705671" y="1738155"/>
                </a:moveTo>
                <a:lnTo>
                  <a:pt x="702533" y="1729967"/>
                </a:lnTo>
                <a:lnTo>
                  <a:pt x="703285" y="1814807"/>
                </a:lnTo>
                <a:lnTo>
                  <a:pt x="704411" y="1819776"/>
                </a:lnTo>
                <a:lnTo>
                  <a:pt x="705960" y="1825934"/>
                </a:lnTo>
                <a:lnTo>
                  <a:pt x="708620" y="1745964"/>
                </a:lnTo>
                <a:lnTo>
                  <a:pt x="705671" y="1738155"/>
                </a:lnTo>
                <a:close/>
              </a:path>
              <a:path w="2180179" h="6122813">
                <a:moveTo>
                  <a:pt x="702533" y="1729967"/>
                </a:moveTo>
                <a:lnTo>
                  <a:pt x="699147" y="1721311"/>
                </a:lnTo>
                <a:lnTo>
                  <a:pt x="701688" y="1801511"/>
                </a:lnTo>
                <a:lnTo>
                  <a:pt x="701784" y="1804826"/>
                </a:lnTo>
                <a:lnTo>
                  <a:pt x="702037" y="1807553"/>
                </a:lnTo>
                <a:lnTo>
                  <a:pt x="702515" y="1810806"/>
                </a:lnTo>
                <a:lnTo>
                  <a:pt x="703285" y="1814807"/>
                </a:lnTo>
                <a:lnTo>
                  <a:pt x="702533" y="1729967"/>
                </a:lnTo>
                <a:close/>
              </a:path>
              <a:path w="2180179" h="6122813">
                <a:moveTo>
                  <a:pt x="695453" y="1712099"/>
                </a:moveTo>
                <a:lnTo>
                  <a:pt x="691392" y="1702241"/>
                </a:lnTo>
                <a:lnTo>
                  <a:pt x="692287" y="1778380"/>
                </a:lnTo>
                <a:lnTo>
                  <a:pt x="701688" y="1801511"/>
                </a:lnTo>
                <a:lnTo>
                  <a:pt x="699147" y="1721311"/>
                </a:lnTo>
                <a:lnTo>
                  <a:pt x="695453" y="1712099"/>
                </a:lnTo>
                <a:close/>
              </a:path>
              <a:path w="2180179" h="6122813">
                <a:moveTo>
                  <a:pt x="686903" y="1691648"/>
                </a:moveTo>
                <a:lnTo>
                  <a:pt x="681927" y="1680230"/>
                </a:lnTo>
                <a:lnTo>
                  <a:pt x="683744" y="1757416"/>
                </a:lnTo>
                <a:lnTo>
                  <a:pt x="692287" y="1778380"/>
                </a:lnTo>
                <a:lnTo>
                  <a:pt x="691392" y="1702241"/>
                </a:lnTo>
                <a:lnTo>
                  <a:pt x="686903" y="1691648"/>
                </a:lnTo>
                <a:close/>
              </a:path>
              <a:path w="2180179" h="6122813">
                <a:moveTo>
                  <a:pt x="657048" y="1692352"/>
                </a:moveTo>
                <a:lnTo>
                  <a:pt x="662712" y="1706089"/>
                </a:lnTo>
                <a:lnTo>
                  <a:pt x="669012" y="1721415"/>
                </a:lnTo>
                <a:lnTo>
                  <a:pt x="676004" y="1738476"/>
                </a:lnTo>
                <a:lnTo>
                  <a:pt x="683744" y="1757416"/>
                </a:lnTo>
                <a:lnTo>
                  <a:pt x="681927" y="1680230"/>
                </a:lnTo>
                <a:lnTo>
                  <a:pt x="676405" y="1667899"/>
                </a:lnTo>
                <a:lnTo>
                  <a:pt x="670277" y="1654565"/>
                </a:lnTo>
                <a:lnTo>
                  <a:pt x="663483" y="1640140"/>
                </a:lnTo>
                <a:lnTo>
                  <a:pt x="657048" y="1692352"/>
                </a:lnTo>
                <a:close/>
              </a:path>
              <a:path w="2180179" h="6122813">
                <a:moveTo>
                  <a:pt x="643322" y="1659238"/>
                </a:moveTo>
                <a:lnTo>
                  <a:pt x="647409" y="1669072"/>
                </a:lnTo>
                <a:lnTo>
                  <a:pt x="651965" y="1680062"/>
                </a:lnTo>
                <a:lnTo>
                  <a:pt x="657048" y="1692352"/>
                </a:lnTo>
                <a:lnTo>
                  <a:pt x="663483" y="1640140"/>
                </a:lnTo>
                <a:lnTo>
                  <a:pt x="655964" y="1624533"/>
                </a:lnTo>
                <a:lnTo>
                  <a:pt x="647660" y="1607657"/>
                </a:lnTo>
                <a:lnTo>
                  <a:pt x="643322" y="1659238"/>
                </a:lnTo>
                <a:close/>
              </a:path>
              <a:path w="2180179" h="6122813">
                <a:moveTo>
                  <a:pt x="633330" y="1635232"/>
                </a:moveTo>
                <a:lnTo>
                  <a:pt x="636338" y="1642463"/>
                </a:lnTo>
                <a:lnTo>
                  <a:pt x="639651" y="1650417"/>
                </a:lnTo>
                <a:lnTo>
                  <a:pt x="643322" y="1659238"/>
                </a:lnTo>
                <a:lnTo>
                  <a:pt x="647660" y="1607657"/>
                </a:lnTo>
                <a:lnTo>
                  <a:pt x="638512" y="1589421"/>
                </a:lnTo>
                <a:lnTo>
                  <a:pt x="633330" y="1635232"/>
                </a:lnTo>
                <a:close/>
              </a:path>
              <a:path w="2180179" h="6122813">
                <a:moveTo>
                  <a:pt x="633330" y="1635232"/>
                </a:moveTo>
                <a:lnTo>
                  <a:pt x="638512" y="1589421"/>
                </a:lnTo>
                <a:lnTo>
                  <a:pt x="628460" y="1569736"/>
                </a:lnTo>
                <a:lnTo>
                  <a:pt x="628213" y="1559428"/>
                </a:lnTo>
                <a:lnTo>
                  <a:pt x="627561" y="1554370"/>
                </a:lnTo>
                <a:lnTo>
                  <a:pt x="628004" y="1622361"/>
                </a:lnTo>
                <a:lnTo>
                  <a:pt x="630570" y="1628579"/>
                </a:lnTo>
                <a:lnTo>
                  <a:pt x="633330" y="1635232"/>
                </a:lnTo>
                <a:close/>
              </a:path>
              <a:path w="2180179" h="6122813">
                <a:moveTo>
                  <a:pt x="622097" y="1607836"/>
                </a:moveTo>
                <a:lnTo>
                  <a:pt x="623228" y="1610647"/>
                </a:lnTo>
                <a:lnTo>
                  <a:pt x="625575" y="1616431"/>
                </a:lnTo>
                <a:lnTo>
                  <a:pt x="628004" y="1622361"/>
                </a:lnTo>
                <a:lnTo>
                  <a:pt x="627561" y="1554370"/>
                </a:lnTo>
                <a:lnTo>
                  <a:pt x="626330" y="1548054"/>
                </a:lnTo>
                <a:lnTo>
                  <a:pt x="624342" y="1540187"/>
                </a:lnTo>
                <a:lnTo>
                  <a:pt x="622097" y="1607836"/>
                </a:lnTo>
                <a:close/>
              </a:path>
              <a:path w="2180179" h="6122813">
                <a:moveTo>
                  <a:pt x="622097" y="1607836"/>
                </a:moveTo>
                <a:lnTo>
                  <a:pt x="624342" y="1540187"/>
                </a:lnTo>
                <a:lnTo>
                  <a:pt x="621419" y="1530479"/>
                </a:lnTo>
                <a:lnTo>
                  <a:pt x="617385" y="1518637"/>
                </a:lnTo>
                <a:lnTo>
                  <a:pt x="612063" y="1504370"/>
                </a:lnTo>
                <a:lnTo>
                  <a:pt x="611773" y="1580073"/>
                </a:lnTo>
                <a:lnTo>
                  <a:pt x="622097" y="1607836"/>
                </a:lnTo>
                <a:close/>
              </a:path>
              <a:path w="2180179" h="6122813">
                <a:moveTo>
                  <a:pt x="578616" y="1501648"/>
                </a:moveTo>
                <a:lnTo>
                  <a:pt x="585707" y="1516933"/>
                </a:lnTo>
                <a:lnTo>
                  <a:pt x="593589" y="1534908"/>
                </a:lnTo>
                <a:lnTo>
                  <a:pt x="602274" y="1555859"/>
                </a:lnTo>
                <a:lnTo>
                  <a:pt x="611773" y="1580073"/>
                </a:lnTo>
                <a:lnTo>
                  <a:pt x="612063" y="1504370"/>
                </a:lnTo>
                <a:lnTo>
                  <a:pt x="605274" y="1487386"/>
                </a:lnTo>
                <a:lnTo>
                  <a:pt x="596844" y="1467392"/>
                </a:lnTo>
                <a:lnTo>
                  <a:pt x="586593" y="1444097"/>
                </a:lnTo>
                <a:lnTo>
                  <a:pt x="578616" y="1501648"/>
                </a:lnTo>
                <a:close/>
              </a:path>
              <a:path w="2180179" h="6122813">
                <a:moveTo>
                  <a:pt x="574345" y="1417209"/>
                </a:moveTo>
                <a:lnTo>
                  <a:pt x="571902" y="1411510"/>
                </a:lnTo>
                <a:lnTo>
                  <a:pt x="572305" y="1488765"/>
                </a:lnTo>
                <a:lnTo>
                  <a:pt x="578616" y="1501648"/>
                </a:lnTo>
                <a:lnTo>
                  <a:pt x="586593" y="1444097"/>
                </a:lnTo>
                <a:lnTo>
                  <a:pt x="574345" y="1417209"/>
                </a:lnTo>
                <a:close/>
              </a:path>
              <a:path w="2180179" h="6122813">
                <a:moveTo>
                  <a:pt x="569322" y="1405713"/>
                </a:moveTo>
                <a:lnTo>
                  <a:pt x="566567" y="1399625"/>
                </a:lnTo>
                <a:lnTo>
                  <a:pt x="566764" y="1477998"/>
                </a:lnTo>
                <a:lnTo>
                  <a:pt x="572305" y="1488765"/>
                </a:lnTo>
                <a:lnTo>
                  <a:pt x="571902" y="1411510"/>
                </a:lnTo>
                <a:lnTo>
                  <a:pt x="569322" y="1405713"/>
                </a:lnTo>
                <a:close/>
              </a:path>
              <a:path w="2180179" h="6122813">
                <a:moveTo>
                  <a:pt x="550210" y="1445859"/>
                </a:moveTo>
                <a:lnTo>
                  <a:pt x="552071" y="1450350"/>
                </a:lnTo>
                <a:lnTo>
                  <a:pt x="554646" y="1455523"/>
                </a:lnTo>
                <a:lnTo>
                  <a:pt x="557946" y="1461664"/>
                </a:lnTo>
                <a:lnTo>
                  <a:pt x="561982" y="1469060"/>
                </a:lnTo>
                <a:lnTo>
                  <a:pt x="566764" y="1477998"/>
                </a:lnTo>
                <a:lnTo>
                  <a:pt x="566567" y="1399625"/>
                </a:lnTo>
                <a:lnTo>
                  <a:pt x="563594" y="1393054"/>
                </a:lnTo>
                <a:lnTo>
                  <a:pt x="560364" y="1385807"/>
                </a:lnTo>
                <a:lnTo>
                  <a:pt x="556835" y="1377690"/>
                </a:lnTo>
                <a:lnTo>
                  <a:pt x="552967" y="1368511"/>
                </a:lnTo>
                <a:lnTo>
                  <a:pt x="550210" y="1445859"/>
                </a:lnTo>
                <a:close/>
              </a:path>
              <a:path w="2180179" h="6122813">
                <a:moveTo>
                  <a:pt x="549052" y="1441763"/>
                </a:moveTo>
                <a:lnTo>
                  <a:pt x="550210" y="1445859"/>
                </a:lnTo>
                <a:lnTo>
                  <a:pt x="552967" y="1368511"/>
                </a:lnTo>
                <a:lnTo>
                  <a:pt x="548869" y="1433084"/>
                </a:lnTo>
                <a:lnTo>
                  <a:pt x="548798" y="1433608"/>
                </a:lnTo>
                <a:lnTo>
                  <a:pt x="548585" y="1437775"/>
                </a:lnTo>
                <a:lnTo>
                  <a:pt x="549052" y="1441763"/>
                </a:lnTo>
                <a:close/>
              </a:path>
              <a:path w="2180179" h="6122813">
                <a:moveTo>
                  <a:pt x="548869" y="1433084"/>
                </a:moveTo>
                <a:lnTo>
                  <a:pt x="552967" y="1368511"/>
                </a:lnTo>
                <a:lnTo>
                  <a:pt x="548720" y="1358078"/>
                </a:lnTo>
                <a:lnTo>
                  <a:pt x="544053" y="1346197"/>
                </a:lnTo>
                <a:lnTo>
                  <a:pt x="538925" y="1332675"/>
                </a:lnTo>
                <a:lnTo>
                  <a:pt x="537901" y="1402963"/>
                </a:lnTo>
                <a:lnTo>
                  <a:pt x="548869" y="1433084"/>
                </a:lnTo>
                <a:close/>
              </a:path>
              <a:path w="2180179" h="6122813">
                <a:moveTo>
                  <a:pt x="533295" y="1317319"/>
                </a:moveTo>
                <a:lnTo>
                  <a:pt x="527123" y="1299937"/>
                </a:lnTo>
                <a:lnTo>
                  <a:pt x="527886" y="1375375"/>
                </a:lnTo>
                <a:lnTo>
                  <a:pt x="537901" y="1402963"/>
                </a:lnTo>
                <a:lnTo>
                  <a:pt x="538925" y="1332675"/>
                </a:lnTo>
                <a:lnTo>
                  <a:pt x="533295" y="1317319"/>
                </a:lnTo>
                <a:close/>
              </a:path>
              <a:path w="2180179" h="6122813">
                <a:moveTo>
                  <a:pt x="496351" y="1287695"/>
                </a:moveTo>
                <a:lnTo>
                  <a:pt x="503057" y="1306481"/>
                </a:lnTo>
                <a:lnTo>
                  <a:pt x="510514" y="1327268"/>
                </a:lnTo>
                <a:lnTo>
                  <a:pt x="518774" y="1350188"/>
                </a:lnTo>
                <a:lnTo>
                  <a:pt x="527886" y="1375375"/>
                </a:lnTo>
                <a:lnTo>
                  <a:pt x="527123" y="1299937"/>
                </a:lnTo>
                <a:lnTo>
                  <a:pt x="520369" y="1280336"/>
                </a:lnTo>
                <a:lnTo>
                  <a:pt x="512992" y="1258323"/>
                </a:lnTo>
                <a:lnTo>
                  <a:pt x="504951" y="1233704"/>
                </a:lnTo>
                <a:lnTo>
                  <a:pt x="496351" y="1287695"/>
                </a:lnTo>
                <a:close/>
              </a:path>
              <a:path w="2180179" h="6122813">
                <a:moveTo>
                  <a:pt x="480245" y="1242003"/>
                </a:moveTo>
                <a:lnTo>
                  <a:pt x="484996" y="1255589"/>
                </a:lnTo>
                <a:lnTo>
                  <a:pt x="490347" y="1270775"/>
                </a:lnTo>
                <a:lnTo>
                  <a:pt x="496351" y="1287695"/>
                </a:lnTo>
                <a:lnTo>
                  <a:pt x="504951" y="1233704"/>
                </a:lnTo>
                <a:lnTo>
                  <a:pt x="496205" y="1206288"/>
                </a:lnTo>
                <a:lnTo>
                  <a:pt x="486714" y="1175880"/>
                </a:lnTo>
                <a:lnTo>
                  <a:pt x="480245" y="1242003"/>
                </a:lnTo>
                <a:close/>
              </a:path>
              <a:path w="2180179" h="6122813">
                <a:moveTo>
                  <a:pt x="476437" y="1142289"/>
                </a:moveTo>
                <a:lnTo>
                  <a:pt x="465334" y="1105321"/>
                </a:lnTo>
                <a:lnTo>
                  <a:pt x="466259" y="1200995"/>
                </a:lnTo>
                <a:lnTo>
                  <a:pt x="469104" y="1209513"/>
                </a:lnTo>
                <a:lnTo>
                  <a:pt x="472350" y="1219099"/>
                </a:lnTo>
                <a:lnTo>
                  <a:pt x="476047" y="1229884"/>
                </a:lnTo>
                <a:lnTo>
                  <a:pt x="480245" y="1242003"/>
                </a:lnTo>
                <a:lnTo>
                  <a:pt x="486714" y="1175880"/>
                </a:lnTo>
                <a:lnTo>
                  <a:pt x="476437" y="1142289"/>
                </a:lnTo>
                <a:close/>
              </a:path>
              <a:path w="2180179" h="6122813">
                <a:moveTo>
                  <a:pt x="465334" y="1105321"/>
                </a:moveTo>
                <a:lnTo>
                  <a:pt x="453365" y="1064784"/>
                </a:lnTo>
                <a:lnTo>
                  <a:pt x="454806" y="1164819"/>
                </a:lnTo>
                <a:lnTo>
                  <a:pt x="456297" y="1169737"/>
                </a:lnTo>
                <a:lnTo>
                  <a:pt x="457888" y="1174922"/>
                </a:lnTo>
                <a:lnTo>
                  <a:pt x="459630" y="1180507"/>
                </a:lnTo>
                <a:lnTo>
                  <a:pt x="461572" y="1186625"/>
                </a:lnTo>
                <a:lnTo>
                  <a:pt x="463765" y="1193410"/>
                </a:lnTo>
                <a:lnTo>
                  <a:pt x="466259" y="1200995"/>
                </a:lnTo>
                <a:lnTo>
                  <a:pt x="465334" y="1105321"/>
                </a:lnTo>
                <a:close/>
              </a:path>
              <a:path w="2180179" h="6122813">
                <a:moveTo>
                  <a:pt x="453365" y="1064784"/>
                </a:moveTo>
                <a:lnTo>
                  <a:pt x="454198" y="1060403"/>
                </a:lnTo>
                <a:lnTo>
                  <a:pt x="454575" y="1048195"/>
                </a:lnTo>
                <a:lnTo>
                  <a:pt x="453161" y="1047963"/>
                </a:lnTo>
                <a:lnTo>
                  <a:pt x="453365" y="1160034"/>
                </a:lnTo>
                <a:lnTo>
                  <a:pt x="454806" y="1164819"/>
                </a:lnTo>
                <a:lnTo>
                  <a:pt x="453365" y="1064784"/>
                </a:lnTo>
                <a:close/>
              </a:path>
              <a:path w="2180179" h="6122813">
                <a:moveTo>
                  <a:pt x="707156" y="4538361"/>
                </a:moveTo>
                <a:lnTo>
                  <a:pt x="704863" y="4509786"/>
                </a:lnTo>
                <a:lnTo>
                  <a:pt x="704863" y="4532011"/>
                </a:lnTo>
                <a:lnTo>
                  <a:pt x="707156" y="4538361"/>
                </a:lnTo>
                <a:close/>
              </a:path>
              <a:path w="2180179" h="6122813">
                <a:moveTo>
                  <a:pt x="650947" y="3713308"/>
                </a:moveTo>
                <a:lnTo>
                  <a:pt x="659356" y="3732673"/>
                </a:lnTo>
                <a:lnTo>
                  <a:pt x="652286" y="3638977"/>
                </a:lnTo>
                <a:lnTo>
                  <a:pt x="649614" y="3635574"/>
                </a:lnTo>
                <a:lnTo>
                  <a:pt x="648168" y="3632702"/>
                </a:lnTo>
                <a:lnTo>
                  <a:pt x="646456" y="3628861"/>
                </a:lnTo>
                <a:lnTo>
                  <a:pt x="644332" y="3623909"/>
                </a:lnTo>
                <a:lnTo>
                  <a:pt x="643349" y="3696240"/>
                </a:lnTo>
                <a:lnTo>
                  <a:pt x="650947" y="3713308"/>
                </a:lnTo>
                <a:close/>
              </a:path>
              <a:path w="2180179" h="6122813">
                <a:moveTo>
                  <a:pt x="616535" y="3639120"/>
                </a:moveTo>
                <a:lnTo>
                  <a:pt x="620503" y="3647377"/>
                </a:lnTo>
                <a:lnTo>
                  <a:pt x="625140" y="3657039"/>
                </a:lnTo>
                <a:lnTo>
                  <a:pt x="630474" y="3668284"/>
                </a:lnTo>
                <a:lnTo>
                  <a:pt x="636534" y="3681292"/>
                </a:lnTo>
                <a:lnTo>
                  <a:pt x="643349" y="3696240"/>
                </a:lnTo>
                <a:lnTo>
                  <a:pt x="644332" y="3623909"/>
                </a:lnTo>
                <a:lnTo>
                  <a:pt x="641648" y="3617706"/>
                </a:lnTo>
                <a:lnTo>
                  <a:pt x="638261" y="3610109"/>
                </a:lnTo>
                <a:lnTo>
                  <a:pt x="634025" y="3600977"/>
                </a:lnTo>
                <a:lnTo>
                  <a:pt x="628792" y="3590169"/>
                </a:lnTo>
                <a:lnTo>
                  <a:pt x="622419" y="3577543"/>
                </a:lnTo>
                <a:lnTo>
                  <a:pt x="616535" y="3639120"/>
                </a:lnTo>
                <a:close/>
              </a:path>
              <a:path w="2180179" h="6122813">
                <a:moveTo>
                  <a:pt x="614759" y="3562957"/>
                </a:moveTo>
                <a:lnTo>
                  <a:pt x="605666" y="3546271"/>
                </a:lnTo>
                <a:lnTo>
                  <a:pt x="606184" y="3598561"/>
                </a:lnTo>
                <a:lnTo>
                  <a:pt x="606776" y="3616569"/>
                </a:lnTo>
                <a:lnTo>
                  <a:pt x="608356" y="3620993"/>
                </a:lnTo>
                <a:lnTo>
                  <a:pt x="610490" y="3626106"/>
                </a:lnTo>
                <a:lnTo>
                  <a:pt x="613207" y="3632089"/>
                </a:lnTo>
                <a:lnTo>
                  <a:pt x="616535" y="3639120"/>
                </a:lnTo>
                <a:lnTo>
                  <a:pt x="622419" y="3577543"/>
                </a:lnTo>
                <a:lnTo>
                  <a:pt x="614759" y="3562957"/>
                </a:lnTo>
                <a:close/>
              </a:path>
              <a:path w="2180179" h="6122813">
                <a:moveTo>
                  <a:pt x="554514" y="3507628"/>
                </a:moveTo>
                <a:lnTo>
                  <a:pt x="565212" y="3525936"/>
                </a:lnTo>
                <a:lnTo>
                  <a:pt x="577324" y="3547044"/>
                </a:lnTo>
                <a:lnTo>
                  <a:pt x="590949" y="3571177"/>
                </a:lnTo>
                <a:lnTo>
                  <a:pt x="606184" y="3598561"/>
                </a:lnTo>
                <a:lnTo>
                  <a:pt x="605666" y="3546271"/>
                </a:lnTo>
                <a:lnTo>
                  <a:pt x="594995" y="3527342"/>
                </a:lnTo>
                <a:lnTo>
                  <a:pt x="582600" y="3506029"/>
                </a:lnTo>
                <a:lnTo>
                  <a:pt x="568336" y="3482191"/>
                </a:lnTo>
                <a:lnTo>
                  <a:pt x="554514" y="3507628"/>
                </a:lnTo>
                <a:close/>
              </a:path>
              <a:path w="2180179" h="6122813">
                <a:moveTo>
                  <a:pt x="554514" y="3507628"/>
                </a:moveTo>
                <a:lnTo>
                  <a:pt x="568336" y="3482191"/>
                </a:lnTo>
                <a:lnTo>
                  <a:pt x="552056" y="3455686"/>
                </a:lnTo>
                <a:lnTo>
                  <a:pt x="551616" y="3449676"/>
                </a:lnTo>
                <a:lnTo>
                  <a:pt x="550747" y="3445734"/>
                </a:lnTo>
                <a:lnTo>
                  <a:pt x="549365" y="3441797"/>
                </a:lnTo>
                <a:lnTo>
                  <a:pt x="547428" y="3437701"/>
                </a:lnTo>
                <a:lnTo>
                  <a:pt x="545135" y="3491893"/>
                </a:lnTo>
                <a:lnTo>
                  <a:pt x="554514" y="3507628"/>
                </a:lnTo>
                <a:close/>
              </a:path>
              <a:path w="2180179" h="6122813">
                <a:moveTo>
                  <a:pt x="545135" y="3491893"/>
                </a:moveTo>
                <a:lnTo>
                  <a:pt x="547428" y="3437701"/>
                </a:lnTo>
                <a:lnTo>
                  <a:pt x="544889" y="3433283"/>
                </a:lnTo>
                <a:lnTo>
                  <a:pt x="541706" y="3428380"/>
                </a:lnTo>
                <a:lnTo>
                  <a:pt x="537834" y="3422829"/>
                </a:lnTo>
                <a:lnTo>
                  <a:pt x="536976" y="3478506"/>
                </a:lnTo>
                <a:lnTo>
                  <a:pt x="545135" y="3491893"/>
                </a:lnTo>
                <a:close/>
              </a:path>
              <a:path w="2180179" h="6122813">
                <a:moveTo>
                  <a:pt x="514608" y="3443913"/>
                </a:moveTo>
                <a:lnTo>
                  <a:pt x="518855" y="3450169"/>
                </a:lnTo>
                <a:lnTo>
                  <a:pt x="523933" y="3457870"/>
                </a:lnTo>
                <a:lnTo>
                  <a:pt x="529941" y="3467240"/>
                </a:lnTo>
                <a:lnTo>
                  <a:pt x="536976" y="3478506"/>
                </a:lnTo>
                <a:lnTo>
                  <a:pt x="537834" y="3422829"/>
                </a:lnTo>
                <a:lnTo>
                  <a:pt x="533229" y="3416465"/>
                </a:lnTo>
                <a:lnTo>
                  <a:pt x="527846" y="3409125"/>
                </a:lnTo>
                <a:lnTo>
                  <a:pt x="521641" y="3400647"/>
                </a:lnTo>
                <a:lnTo>
                  <a:pt x="514608" y="3443913"/>
                </a:lnTo>
                <a:close/>
              </a:path>
              <a:path w="2180179" h="6122813">
                <a:moveTo>
                  <a:pt x="514571" y="3390867"/>
                </a:moveTo>
                <a:lnTo>
                  <a:pt x="506590" y="3379621"/>
                </a:lnTo>
                <a:lnTo>
                  <a:pt x="508225" y="3434829"/>
                </a:lnTo>
                <a:lnTo>
                  <a:pt x="511098" y="3438875"/>
                </a:lnTo>
                <a:lnTo>
                  <a:pt x="514608" y="3443913"/>
                </a:lnTo>
                <a:lnTo>
                  <a:pt x="521641" y="3400647"/>
                </a:lnTo>
                <a:lnTo>
                  <a:pt x="514571" y="3390867"/>
                </a:lnTo>
                <a:close/>
              </a:path>
              <a:path w="2180179" h="6122813">
                <a:moveTo>
                  <a:pt x="506590" y="3379621"/>
                </a:moveTo>
                <a:lnTo>
                  <a:pt x="497655" y="3366745"/>
                </a:lnTo>
                <a:lnTo>
                  <a:pt x="501117" y="3423936"/>
                </a:lnTo>
                <a:lnTo>
                  <a:pt x="504005" y="3428809"/>
                </a:lnTo>
                <a:lnTo>
                  <a:pt x="505893" y="3431549"/>
                </a:lnTo>
                <a:lnTo>
                  <a:pt x="508225" y="3434829"/>
                </a:lnTo>
                <a:lnTo>
                  <a:pt x="506590" y="3379621"/>
                </a:lnTo>
                <a:close/>
              </a:path>
              <a:path w="2180179" h="6122813">
                <a:moveTo>
                  <a:pt x="452679" y="3346991"/>
                </a:moveTo>
                <a:lnTo>
                  <a:pt x="462509" y="3363305"/>
                </a:lnTo>
                <a:lnTo>
                  <a:pt x="473770" y="3381489"/>
                </a:lnTo>
                <a:lnTo>
                  <a:pt x="486594" y="3401660"/>
                </a:lnTo>
                <a:lnTo>
                  <a:pt x="501117" y="3423936"/>
                </a:lnTo>
                <a:lnTo>
                  <a:pt x="497655" y="3366745"/>
                </a:lnTo>
                <a:lnTo>
                  <a:pt x="487721" y="3352078"/>
                </a:lnTo>
                <a:lnTo>
                  <a:pt x="476745" y="3335455"/>
                </a:lnTo>
                <a:lnTo>
                  <a:pt x="464681" y="3316712"/>
                </a:lnTo>
                <a:lnTo>
                  <a:pt x="452679" y="3346991"/>
                </a:lnTo>
                <a:close/>
              </a:path>
              <a:path w="2180179" h="6122813">
                <a:moveTo>
                  <a:pt x="430435" y="3308089"/>
                </a:moveTo>
                <a:lnTo>
                  <a:pt x="436775" y="3319501"/>
                </a:lnTo>
                <a:lnTo>
                  <a:pt x="444146" y="3332429"/>
                </a:lnTo>
                <a:lnTo>
                  <a:pt x="452679" y="3346991"/>
                </a:lnTo>
                <a:lnTo>
                  <a:pt x="464681" y="3316712"/>
                </a:lnTo>
                <a:lnTo>
                  <a:pt x="451486" y="3295687"/>
                </a:lnTo>
                <a:lnTo>
                  <a:pt x="437116" y="3272216"/>
                </a:lnTo>
                <a:lnTo>
                  <a:pt x="430435" y="3308089"/>
                </a:lnTo>
                <a:close/>
              </a:path>
              <a:path w="2180179" h="6122813">
                <a:moveTo>
                  <a:pt x="424990" y="3298074"/>
                </a:moveTo>
                <a:lnTo>
                  <a:pt x="430435" y="3308089"/>
                </a:lnTo>
                <a:lnTo>
                  <a:pt x="437116" y="3272216"/>
                </a:lnTo>
                <a:lnTo>
                  <a:pt x="421526" y="3246136"/>
                </a:lnTo>
                <a:lnTo>
                  <a:pt x="421142" y="3241483"/>
                </a:lnTo>
                <a:lnTo>
                  <a:pt x="420307" y="3289340"/>
                </a:lnTo>
                <a:lnTo>
                  <a:pt x="424990" y="3298074"/>
                </a:lnTo>
                <a:close/>
              </a:path>
              <a:path w="2180179" h="6122813">
                <a:moveTo>
                  <a:pt x="409495" y="3269639"/>
                </a:moveTo>
                <a:lnTo>
                  <a:pt x="412693" y="3275240"/>
                </a:lnTo>
                <a:lnTo>
                  <a:pt x="416253" y="3281768"/>
                </a:lnTo>
                <a:lnTo>
                  <a:pt x="420307" y="3289340"/>
                </a:lnTo>
                <a:lnTo>
                  <a:pt x="421142" y="3241483"/>
                </a:lnTo>
                <a:lnTo>
                  <a:pt x="419872" y="3237058"/>
                </a:lnTo>
                <a:lnTo>
                  <a:pt x="417256" y="3230396"/>
                </a:lnTo>
                <a:lnTo>
                  <a:pt x="412821" y="3220955"/>
                </a:lnTo>
                <a:lnTo>
                  <a:pt x="409495" y="3269639"/>
                </a:lnTo>
                <a:close/>
              </a:path>
              <a:path w="2180179" h="6122813">
                <a:moveTo>
                  <a:pt x="400730" y="3257214"/>
                </a:moveTo>
                <a:lnTo>
                  <a:pt x="403647" y="3260743"/>
                </a:lnTo>
                <a:lnTo>
                  <a:pt x="406524" y="3264846"/>
                </a:lnTo>
                <a:lnTo>
                  <a:pt x="409495" y="3269639"/>
                </a:lnTo>
                <a:lnTo>
                  <a:pt x="412821" y="3220955"/>
                </a:lnTo>
                <a:lnTo>
                  <a:pt x="406092" y="3208191"/>
                </a:lnTo>
                <a:lnTo>
                  <a:pt x="400730" y="3257214"/>
                </a:lnTo>
                <a:close/>
              </a:path>
              <a:path w="2180179" h="6122813">
                <a:moveTo>
                  <a:pt x="399250" y="3255661"/>
                </a:moveTo>
                <a:lnTo>
                  <a:pt x="400730" y="3257214"/>
                </a:lnTo>
                <a:lnTo>
                  <a:pt x="406092" y="3208191"/>
                </a:lnTo>
                <a:lnTo>
                  <a:pt x="396596" y="3191562"/>
                </a:lnTo>
                <a:lnTo>
                  <a:pt x="383860" y="3170525"/>
                </a:lnTo>
                <a:lnTo>
                  <a:pt x="373367" y="3199823"/>
                </a:lnTo>
                <a:lnTo>
                  <a:pt x="399250" y="3255661"/>
                </a:lnTo>
                <a:close/>
              </a:path>
              <a:path w="2180179" h="6122813">
                <a:moveTo>
                  <a:pt x="373367" y="3199823"/>
                </a:moveTo>
                <a:lnTo>
                  <a:pt x="383860" y="3170525"/>
                </a:lnTo>
                <a:lnTo>
                  <a:pt x="367411" y="3144536"/>
                </a:lnTo>
                <a:lnTo>
                  <a:pt x="366825" y="3140782"/>
                </a:lnTo>
                <a:lnTo>
                  <a:pt x="365974" y="3136983"/>
                </a:lnTo>
                <a:lnTo>
                  <a:pt x="364785" y="3132903"/>
                </a:lnTo>
                <a:lnTo>
                  <a:pt x="363182" y="3128306"/>
                </a:lnTo>
                <a:lnTo>
                  <a:pt x="361092" y="3122956"/>
                </a:lnTo>
                <a:lnTo>
                  <a:pt x="358441" y="3116618"/>
                </a:lnTo>
                <a:lnTo>
                  <a:pt x="355155" y="3109057"/>
                </a:lnTo>
                <a:lnTo>
                  <a:pt x="351161" y="3100035"/>
                </a:lnTo>
                <a:lnTo>
                  <a:pt x="350068" y="3149280"/>
                </a:lnTo>
                <a:lnTo>
                  <a:pt x="373367" y="3199823"/>
                </a:lnTo>
                <a:close/>
              </a:path>
              <a:path w="2180179" h="6122813">
                <a:moveTo>
                  <a:pt x="350068" y="3149280"/>
                </a:moveTo>
                <a:lnTo>
                  <a:pt x="351161" y="3100035"/>
                </a:lnTo>
                <a:lnTo>
                  <a:pt x="346383" y="3089319"/>
                </a:lnTo>
                <a:lnTo>
                  <a:pt x="340747" y="3076671"/>
                </a:lnTo>
                <a:lnTo>
                  <a:pt x="334181" y="3061856"/>
                </a:lnTo>
                <a:lnTo>
                  <a:pt x="329214" y="3103757"/>
                </a:lnTo>
                <a:lnTo>
                  <a:pt x="350068" y="3149280"/>
                </a:lnTo>
                <a:close/>
              </a:path>
              <a:path w="2180179" h="6122813">
                <a:moveTo>
                  <a:pt x="334181" y="3061856"/>
                </a:moveTo>
                <a:lnTo>
                  <a:pt x="326610" y="3044638"/>
                </a:lnTo>
                <a:lnTo>
                  <a:pt x="317959" y="3024782"/>
                </a:lnTo>
                <a:lnTo>
                  <a:pt x="308155" y="3002052"/>
                </a:lnTo>
                <a:lnTo>
                  <a:pt x="297124" y="2976212"/>
                </a:lnTo>
                <a:lnTo>
                  <a:pt x="310667" y="3062977"/>
                </a:lnTo>
                <a:lnTo>
                  <a:pt x="329214" y="3103757"/>
                </a:lnTo>
                <a:lnTo>
                  <a:pt x="334181" y="3061856"/>
                </a:lnTo>
                <a:close/>
              </a:path>
              <a:path w="2180179" h="6122813">
                <a:moveTo>
                  <a:pt x="256774" y="2941768"/>
                </a:moveTo>
                <a:lnTo>
                  <a:pt x="267480" y="2966336"/>
                </a:lnTo>
                <a:lnTo>
                  <a:pt x="279938" y="2994543"/>
                </a:lnTo>
                <a:lnTo>
                  <a:pt x="294288" y="3026664"/>
                </a:lnTo>
                <a:lnTo>
                  <a:pt x="310667" y="3062977"/>
                </a:lnTo>
                <a:lnTo>
                  <a:pt x="297124" y="2976212"/>
                </a:lnTo>
                <a:lnTo>
                  <a:pt x="284791" y="2947026"/>
                </a:lnTo>
                <a:lnTo>
                  <a:pt x="271083" y="2914259"/>
                </a:lnTo>
                <a:lnTo>
                  <a:pt x="256774" y="2941768"/>
                </a:lnTo>
                <a:close/>
              </a:path>
              <a:path w="2180179" h="6122813">
                <a:moveTo>
                  <a:pt x="255926" y="2877674"/>
                </a:moveTo>
                <a:lnTo>
                  <a:pt x="239245" y="2837037"/>
                </a:lnTo>
                <a:lnTo>
                  <a:pt x="240067" y="2902442"/>
                </a:lnTo>
                <a:lnTo>
                  <a:pt x="247682" y="2920562"/>
                </a:lnTo>
                <a:lnTo>
                  <a:pt x="256774" y="2941768"/>
                </a:lnTo>
                <a:lnTo>
                  <a:pt x="271083" y="2914259"/>
                </a:lnTo>
                <a:lnTo>
                  <a:pt x="255926" y="2877674"/>
                </a:lnTo>
                <a:close/>
              </a:path>
              <a:path w="2180179" h="6122813">
                <a:moveTo>
                  <a:pt x="239245" y="2837037"/>
                </a:moveTo>
                <a:lnTo>
                  <a:pt x="220967" y="2792111"/>
                </a:lnTo>
                <a:lnTo>
                  <a:pt x="221590" y="2855300"/>
                </a:lnTo>
                <a:lnTo>
                  <a:pt x="224688" y="2863838"/>
                </a:lnTo>
                <a:lnTo>
                  <a:pt x="228708" y="2874356"/>
                </a:lnTo>
                <a:lnTo>
                  <a:pt x="233788" y="2887133"/>
                </a:lnTo>
                <a:lnTo>
                  <a:pt x="240067" y="2902442"/>
                </a:lnTo>
                <a:lnTo>
                  <a:pt x="239245" y="2837037"/>
                </a:lnTo>
                <a:close/>
              </a:path>
              <a:path w="2180179" h="6122813">
                <a:moveTo>
                  <a:pt x="216442" y="2838812"/>
                </a:moveTo>
                <a:lnTo>
                  <a:pt x="217606" y="2843064"/>
                </a:lnTo>
                <a:lnTo>
                  <a:pt x="219276" y="2848467"/>
                </a:lnTo>
                <a:lnTo>
                  <a:pt x="221590" y="2855300"/>
                </a:lnTo>
                <a:lnTo>
                  <a:pt x="220967" y="2792111"/>
                </a:lnTo>
                <a:lnTo>
                  <a:pt x="219105" y="2789497"/>
                </a:lnTo>
                <a:lnTo>
                  <a:pt x="216442" y="2838812"/>
                </a:lnTo>
                <a:close/>
              </a:path>
              <a:path w="2180179" h="6122813">
                <a:moveTo>
                  <a:pt x="219105" y="2789497"/>
                </a:moveTo>
                <a:lnTo>
                  <a:pt x="214487" y="2778747"/>
                </a:lnTo>
                <a:lnTo>
                  <a:pt x="214605" y="2830211"/>
                </a:lnTo>
                <a:lnTo>
                  <a:pt x="215080" y="2832662"/>
                </a:lnTo>
                <a:lnTo>
                  <a:pt x="215647" y="2835437"/>
                </a:lnTo>
                <a:lnTo>
                  <a:pt x="216442" y="2838812"/>
                </a:lnTo>
                <a:lnTo>
                  <a:pt x="219105" y="2789497"/>
                </a:lnTo>
                <a:close/>
              </a:path>
              <a:path w="2180179" h="6122813">
                <a:moveTo>
                  <a:pt x="214605" y="2830211"/>
                </a:moveTo>
                <a:lnTo>
                  <a:pt x="214487" y="2778747"/>
                </a:lnTo>
                <a:lnTo>
                  <a:pt x="211825" y="2766753"/>
                </a:lnTo>
                <a:lnTo>
                  <a:pt x="209430" y="2754680"/>
                </a:lnTo>
                <a:lnTo>
                  <a:pt x="205611" y="2743694"/>
                </a:lnTo>
                <a:lnTo>
                  <a:pt x="204685" y="2797060"/>
                </a:lnTo>
                <a:lnTo>
                  <a:pt x="214605" y="2830211"/>
                </a:lnTo>
                <a:close/>
              </a:path>
              <a:path w="2180179" h="6122813">
                <a:moveTo>
                  <a:pt x="204685" y="2797060"/>
                </a:moveTo>
                <a:lnTo>
                  <a:pt x="205611" y="2743694"/>
                </a:lnTo>
                <a:lnTo>
                  <a:pt x="198679" y="2734961"/>
                </a:lnTo>
                <a:lnTo>
                  <a:pt x="198174" y="2731428"/>
                </a:lnTo>
                <a:lnTo>
                  <a:pt x="197002" y="2724458"/>
                </a:lnTo>
                <a:lnTo>
                  <a:pt x="195894" y="2767026"/>
                </a:lnTo>
                <a:lnTo>
                  <a:pt x="204685" y="2797060"/>
                </a:lnTo>
                <a:close/>
              </a:path>
              <a:path w="2180179" h="6122813">
                <a:moveTo>
                  <a:pt x="195894" y="2767026"/>
                </a:moveTo>
                <a:lnTo>
                  <a:pt x="197002" y="2724458"/>
                </a:lnTo>
                <a:lnTo>
                  <a:pt x="195736" y="2717968"/>
                </a:lnTo>
                <a:lnTo>
                  <a:pt x="194481" y="2712080"/>
                </a:lnTo>
                <a:lnTo>
                  <a:pt x="193344" y="2706915"/>
                </a:lnTo>
                <a:lnTo>
                  <a:pt x="192430" y="2702594"/>
                </a:lnTo>
                <a:lnTo>
                  <a:pt x="191846" y="2699238"/>
                </a:lnTo>
                <a:lnTo>
                  <a:pt x="188169" y="2739939"/>
                </a:lnTo>
                <a:lnTo>
                  <a:pt x="195894" y="2767026"/>
                </a:lnTo>
                <a:close/>
              </a:path>
              <a:path w="2180179" h="6122813">
                <a:moveTo>
                  <a:pt x="183946" y="2557787"/>
                </a:moveTo>
                <a:lnTo>
                  <a:pt x="180432" y="2545034"/>
                </a:lnTo>
                <a:lnTo>
                  <a:pt x="181444" y="2715632"/>
                </a:lnTo>
                <a:lnTo>
                  <a:pt x="188169" y="2739939"/>
                </a:lnTo>
                <a:lnTo>
                  <a:pt x="186892" y="2568948"/>
                </a:lnTo>
                <a:lnTo>
                  <a:pt x="183946" y="2557787"/>
                </a:lnTo>
                <a:close/>
              </a:path>
              <a:path w="2180179" h="6122813">
                <a:moveTo>
                  <a:pt x="166626" y="2657692"/>
                </a:moveTo>
                <a:lnTo>
                  <a:pt x="170737" y="2674678"/>
                </a:lnTo>
                <a:lnTo>
                  <a:pt x="175654" y="2693934"/>
                </a:lnTo>
                <a:lnTo>
                  <a:pt x="181444" y="2715632"/>
                </a:lnTo>
                <a:lnTo>
                  <a:pt x="180432" y="2545034"/>
                </a:lnTo>
                <a:lnTo>
                  <a:pt x="176254" y="2530576"/>
                </a:lnTo>
                <a:lnTo>
                  <a:pt x="171315" y="2514297"/>
                </a:lnTo>
                <a:lnTo>
                  <a:pt x="166626" y="2657692"/>
                </a:lnTo>
                <a:close/>
              </a:path>
              <a:path w="2180179" h="6122813">
                <a:moveTo>
                  <a:pt x="130375" y="2417703"/>
                </a:moveTo>
                <a:lnTo>
                  <a:pt x="130271" y="2399339"/>
                </a:lnTo>
                <a:lnTo>
                  <a:pt x="128372" y="2395991"/>
                </a:lnTo>
                <a:lnTo>
                  <a:pt x="126519" y="2391927"/>
                </a:lnTo>
                <a:lnTo>
                  <a:pt x="124624" y="2386915"/>
                </a:lnTo>
                <a:lnTo>
                  <a:pt x="123630" y="2383872"/>
                </a:lnTo>
                <a:lnTo>
                  <a:pt x="130375" y="2417703"/>
                </a:lnTo>
                <a:close/>
              </a:path>
              <a:path w="2180179" h="6122813">
                <a:moveTo>
                  <a:pt x="678949" y="3501076"/>
                </a:moveTo>
                <a:lnTo>
                  <a:pt x="681495" y="3519850"/>
                </a:lnTo>
                <a:lnTo>
                  <a:pt x="679609" y="3441938"/>
                </a:lnTo>
                <a:lnTo>
                  <a:pt x="678874" y="3449808"/>
                </a:lnTo>
                <a:lnTo>
                  <a:pt x="678086" y="3459455"/>
                </a:lnTo>
                <a:lnTo>
                  <a:pt x="677769" y="3484887"/>
                </a:lnTo>
                <a:lnTo>
                  <a:pt x="678949" y="3501076"/>
                </a:lnTo>
                <a:close/>
              </a:path>
              <a:path w="2180179" h="6122813">
                <a:moveTo>
                  <a:pt x="669310" y="2721922"/>
                </a:moveTo>
                <a:lnTo>
                  <a:pt x="669392" y="2726520"/>
                </a:lnTo>
                <a:lnTo>
                  <a:pt x="669745" y="2731354"/>
                </a:lnTo>
                <a:lnTo>
                  <a:pt x="670394" y="2736598"/>
                </a:lnTo>
                <a:lnTo>
                  <a:pt x="669849" y="2712736"/>
                </a:lnTo>
                <a:lnTo>
                  <a:pt x="669471" y="2717385"/>
                </a:lnTo>
                <a:lnTo>
                  <a:pt x="669310" y="2721922"/>
                </a:lnTo>
                <a:close/>
              </a:path>
              <a:path w="2180179" h="6122813">
                <a:moveTo>
                  <a:pt x="661928" y="948097"/>
                </a:moveTo>
                <a:lnTo>
                  <a:pt x="661714" y="783355"/>
                </a:lnTo>
                <a:lnTo>
                  <a:pt x="661599" y="812312"/>
                </a:lnTo>
                <a:lnTo>
                  <a:pt x="661424" y="828007"/>
                </a:lnTo>
                <a:lnTo>
                  <a:pt x="661390" y="936622"/>
                </a:lnTo>
                <a:lnTo>
                  <a:pt x="661928" y="948097"/>
                </a:lnTo>
                <a:close/>
              </a:path>
              <a:path w="2180179" h="6122813">
                <a:moveTo>
                  <a:pt x="660502" y="908879"/>
                </a:moveTo>
                <a:lnTo>
                  <a:pt x="660696" y="917196"/>
                </a:lnTo>
                <a:lnTo>
                  <a:pt x="660986" y="926383"/>
                </a:lnTo>
                <a:lnTo>
                  <a:pt x="661390" y="936622"/>
                </a:lnTo>
                <a:lnTo>
                  <a:pt x="661424" y="828007"/>
                </a:lnTo>
                <a:lnTo>
                  <a:pt x="661156" y="844587"/>
                </a:lnTo>
                <a:lnTo>
                  <a:pt x="660784" y="862111"/>
                </a:lnTo>
                <a:lnTo>
                  <a:pt x="660502" y="908879"/>
                </a:lnTo>
                <a:close/>
              </a:path>
              <a:path w="2180179" h="6122813">
                <a:moveTo>
                  <a:pt x="660784" y="862111"/>
                </a:moveTo>
                <a:lnTo>
                  <a:pt x="660298" y="880634"/>
                </a:lnTo>
                <a:lnTo>
                  <a:pt x="660502" y="908879"/>
                </a:lnTo>
                <a:lnTo>
                  <a:pt x="660784" y="862111"/>
                </a:lnTo>
                <a:close/>
              </a:path>
              <a:path w="2180179" h="6122813">
                <a:moveTo>
                  <a:pt x="653936" y="2950861"/>
                </a:moveTo>
                <a:lnTo>
                  <a:pt x="653624" y="2957399"/>
                </a:lnTo>
                <a:lnTo>
                  <a:pt x="653639" y="2963822"/>
                </a:lnTo>
                <a:lnTo>
                  <a:pt x="653974" y="2970349"/>
                </a:lnTo>
                <a:lnTo>
                  <a:pt x="653936" y="2950861"/>
                </a:lnTo>
                <a:close/>
              </a:path>
              <a:path w="2180179" h="6122813">
                <a:moveTo>
                  <a:pt x="628462" y="1563520"/>
                </a:moveTo>
                <a:lnTo>
                  <a:pt x="628213" y="1559428"/>
                </a:lnTo>
                <a:lnTo>
                  <a:pt x="628460" y="1569736"/>
                </a:lnTo>
                <a:lnTo>
                  <a:pt x="628462" y="1563520"/>
                </a:lnTo>
                <a:close/>
              </a:path>
              <a:path w="2180179" h="6122813">
                <a:moveTo>
                  <a:pt x="616809" y="3174484"/>
                </a:moveTo>
                <a:lnTo>
                  <a:pt x="614073" y="3165611"/>
                </a:lnTo>
                <a:lnTo>
                  <a:pt x="610949" y="3156807"/>
                </a:lnTo>
                <a:lnTo>
                  <a:pt x="607438" y="3147967"/>
                </a:lnTo>
                <a:lnTo>
                  <a:pt x="603541" y="3138988"/>
                </a:lnTo>
                <a:lnTo>
                  <a:pt x="599256" y="3129767"/>
                </a:lnTo>
                <a:lnTo>
                  <a:pt x="594585" y="3120199"/>
                </a:lnTo>
                <a:lnTo>
                  <a:pt x="599329" y="3212192"/>
                </a:lnTo>
                <a:lnTo>
                  <a:pt x="604586" y="3226159"/>
                </a:lnTo>
                <a:lnTo>
                  <a:pt x="610325" y="3242401"/>
                </a:lnTo>
                <a:lnTo>
                  <a:pt x="616542" y="3261164"/>
                </a:lnTo>
                <a:lnTo>
                  <a:pt x="616809" y="3174484"/>
                </a:lnTo>
                <a:close/>
              </a:path>
              <a:path w="2180179" h="6122813">
                <a:moveTo>
                  <a:pt x="580451" y="3167893"/>
                </a:moveTo>
                <a:lnTo>
                  <a:pt x="583223" y="3174167"/>
                </a:lnTo>
                <a:lnTo>
                  <a:pt x="586502" y="3181488"/>
                </a:lnTo>
                <a:lnTo>
                  <a:pt x="590283" y="3190102"/>
                </a:lnTo>
                <a:lnTo>
                  <a:pt x="594560" y="3200255"/>
                </a:lnTo>
                <a:lnTo>
                  <a:pt x="599329" y="3212192"/>
                </a:lnTo>
                <a:lnTo>
                  <a:pt x="594585" y="3120199"/>
                </a:lnTo>
                <a:lnTo>
                  <a:pt x="589527" y="3110180"/>
                </a:lnTo>
                <a:lnTo>
                  <a:pt x="584081" y="3099607"/>
                </a:lnTo>
                <a:lnTo>
                  <a:pt x="580451" y="3167893"/>
                </a:lnTo>
                <a:close/>
              </a:path>
              <a:path w="2180179" h="6122813">
                <a:moveTo>
                  <a:pt x="578249" y="3088375"/>
                </a:moveTo>
                <a:lnTo>
                  <a:pt x="572030" y="3076382"/>
                </a:lnTo>
                <a:lnTo>
                  <a:pt x="574345" y="3144536"/>
                </a:lnTo>
                <a:lnTo>
                  <a:pt x="574522" y="3148361"/>
                </a:lnTo>
                <a:lnTo>
                  <a:pt x="575221" y="3152901"/>
                </a:lnTo>
                <a:lnTo>
                  <a:pt x="576445" y="3157506"/>
                </a:lnTo>
                <a:lnTo>
                  <a:pt x="578190" y="3162421"/>
                </a:lnTo>
                <a:lnTo>
                  <a:pt x="580451" y="3167893"/>
                </a:lnTo>
                <a:lnTo>
                  <a:pt x="584081" y="3099607"/>
                </a:lnTo>
                <a:lnTo>
                  <a:pt x="578249" y="3088375"/>
                </a:lnTo>
                <a:close/>
              </a:path>
              <a:path w="2180179" h="6122813">
                <a:moveTo>
                  <a:pt x="572030" y="3076382"/>
                </a:moveTo>
                <a:lnTo>
                  <a:pt x="565425" y="3063524"/>
                </a:lnTo>
                <a:lnTo>
                  <a:pt x="558432" y="3049695"/>
                </a:lnTo>
                <a:lnTo>
                  <a:pt x="551052" y="3034794"/>
                </a:lnTo>
                <a:lnTo>
                  <a:pt x="543286" y="3018715"/>
                </a:lnTo>
                <a:lnTo>
                  <a:pt x="556520" y="3107331"/>
                </a:lnTo>
                <a:lnTo>
                  <a:pt x="574345" y="3144536"/>
                </a:lnTo>
                <a:lnTo>
                  <a:pt x="572030" y="3076382"/>
                </a:lnTo>
                <a:close/>
              </a:path>
              <a:path w="2180179" h="6122813">
                <a:moveTo>
                  <a:pt x="540253" y="3073686"/>
                </a:moveTo>
                <a:lnTo>
                  <a:pt x="556520" y="3107331"/>
                </a:lnTo>
                <a:lnTo>
                  <a:pt x="543286" y="3018715"/>
                </a:lnTo>
                <a:lnTo>
                  <a:pt x="535133" y="3001355"/>
                </a:lnTo>
                <a:lnTo>
                  <a:pt x="526593" y="2982611"/>
                </a:lnTo>
                <a:lnTo>
                  <a:pt x="526094" y="2980418"/>
                </a:lnTo>
                <a:lnTo>
                  <a:pt x="525476" y="3043399"/>
                </a:lnTo>
                <a:lnTo>
                  <a:pt x="540253" y="3073686"/>
                </a:lnTo>
                <a:close/>
              </a:path>
              <a:path w="2180179" h="6122813">
                <a:moveTo>
                  <a:pt x="525476" y="3043399"/>
                </a:moveTo>
                <a:lnTo>
                  <a:pt x="526094" y="2980418"/>
                </a:lnTo>
                <a:lnTo>
                  <a:pt x="524396" y="2973571"/>
                </a:lnTo>
                <a:lnTo>
                  <a:pt x="522425" y="2966653"/>
                </a:lnTo>
                <a:lnTo>
                  <a:pt x="520068" y="2959420"/>
                </a:lnTo>
                <a:lnTo>
                  <a:pt x="517212" y="2951626"/>
                </a:lnTo>
                <a:lnTo>
                  <a:pt x="513744" y="2943027"/>
                </a:lnTo>
                <a:lnTo>
                  <a:pt x="512121" y="3016266"/>
                </a:lnTo>
                <a:lnTo>
                  <a:pt x="525476" y="3043399"/>
                </a:lnTo>
                <a:close/>
              </a:path>
              <a:path w="2180179" h="6122813">
                <a:moveTo>
                  <a:pt x="513744" y="2943027"/>
                </a:moveTo>
                <a:lnTo>
                  <a:pt x="509554" y="2933378"/>
                </a:lnTo>
                <a:lnTo>
                  <a:pt x="504527" y="2922435"/>
                </a:lnTo>
                <a:lnTo>
                  <a:pt x="498551" y="2909952"/>
                </a:lnTo>
                <a:lnTo>
                  <a:pt x="491515" y="2895686"/>
                </a:lnTo>
                <a:lnTo>
                  <a:pt x="500124" y="2992087"/>
                </a:lnTo>
                <a:lnTo>
                  <a:pt x="512121" y="3016266"/>
                </a:lnTo>
                <a:lnTo>
                  <a:pt x="513744" y="2943027"/>
                </a:lnTo>
                <a:close/>
              </a:path>
              <a:path w="2180179" h="6122813">
                <a:moveTo>
                  <a:pt x="464359" y="2920848"/>
                </a:moveTo>
                <a:lnTo>
                  <a:pt x="471600" y="2935240"/>
                </a:lnTo>
                <a:lnTo>
                  <a:pt x="479930" y="2951776"/>
                </a:lnTo>
                <a:lnTo>
                  <a:pt x="489415" y="2970657"/>
                </a:lnTo>
                <a:lnTo>
                  <a:pt x="500124" y="2992087"/>
                </a:lnTo>
                <a:lnTo>
                  <a:pt x="491515" y="2895686"/>
                </a:lnTo>
                <a:lnTo>
                  <a:pt x="483305" y="2879391"/>
                </a:lnTo>
                <a:lnTo>
                  <a:pt x="473809" y="2860822"/>
                </a:lnTo>
                <a:lnTo>
                  <a:pt x="464359" y="2920848"/>
                </a:lnTo>
                <a:close/>
              </a:path>
              <a:path w="2180179" h="6122813">
                <a:moveTo>
                  <a:pt x="464359" y="2920848"/>
                </a:moveTo>
                <a:lnTo>
                  <a:pt x="473809" y="2860822"/>
                </a:lnTo>
                <a:lnTo>
                  <a:pt x="462915" y="2839736"/>
                </a:lnTo>
                <a:lnTo>
                  <a:pt x="462290" y="2837032"/>
                </a:lnTo>
                <a:lnTo>
                  <a:pt x="461098" y="2832403"/>
                </a:lnTo>
                <a:lnTo>
                  <a:pt x="459681" y="2827636"/>
                </a:lnTo>
                <a:lnTo>
                  <a:pt x="458140" y="2908396"/>
                </a:lnTo>
                <a:lnTo>
                  <a:pt x="464359" y="2920848"/>
                </a:lnTo>
                <a:close/>
              </a:path>
              <a:path w="2180179" h="6122813">
                <a:moveTo>
                  <a:pt x="458140" y="2908396"/>
                </a:moveTo>
                <a:lnTo>
                  <a:pt x="459681" y="2827636"/>
                </a:lnTo>
                <a:lnTo>
                  <a:pt x="457969" y="2822610"/>
                </a:lnTo>
                <a:lnTo>
                  <a:pt x="455891" y="2817202"/>
                </a:lnTo>
                <a:lnTo>
                  <a:pt x="453374" y="2811292"/>
                </a:lnTo>
                <a:lnTo>
                  <a:pt x="452876" y="2897682"/>
                </a:lnTo>
                <a:lnTo>
                  <a:pt x="458140" y="2908396"/>
                </a:lnTo>
                <a:close/>
              </a:path>
              <a:path w="2180179" h="6122813">
                <a:moveTo>
                  <a:pt x="440035" y="2868162"/>
                </a:moveTo>
                <a:lnTo>
                  <a:pt x="442147" y="2873947"/>
                </a:lnTo>
                <a:lnTo>
                  <a:pt x="444947" y="2880660"/>
                </a:lnTo>
                <a:lnTo>
                  <a:pt x="448501" y="2888504"/>
                </a:lnTo>
                <a:lnTo>
                  <a:pt x="452876" y="2897682"/>
                </a:lnTo>
                <a:lnTo>
                  <a:pt x="453374" y="2811292"/>
                </a:lnTo>
                <a:lnTo>
                  <a:pt x="450347" y="2804757"/>
                </a:lnTo>
                <a:lnTo>
                  <a:pt x="446740" y="2797476"/>
                </a:lnTo>
                <a:lnTo>
                  <a:pt x="442481" y="2789327"/>
                </a:lnTo>
                <a:lnTo>
                  <a:pt x="440035" y="2868162"/>
                </a:lnTo>
                <a:close/>
              </a:path>
              <a:path w="2180179" h="6122813">
                <a:moveTo>
                  <a:pt x="431720" y="2769940"/>
                </a:moveTo>
                <a:lnTo>
                  <a:pt x="437452" y="2846086"/>
                </a:lnTo>
                <a:lnTo>
                  <a:pt x="437607" y="2858570"/>
                </a:lnTo>
                <a:lnTo>
                  <a:pt x="438544" y="2863104"/>
                </a:lnTo>
                <a:lnTo>
                  <a:pt x="440035" y="2868162"/>
                </a:lnTo>
                <a:lnTo>
                  <a:pt x="442481" y="2789327"/>
                </a:lnTo>
                <a:lnTo>
                  <a:pt x="437498" y="2780189"/>
                </a:lnTo>
                <a:lnTo>
                  <a:pt x="431720" y="2769940"/>
                </a:lnTo>
                <a:close/>
              </a:path>
              <a:path w="2180179" h="6122813">
                <a:moveTo>
                  <a:pt x="437452" y="2846086"/>
                </a:moveTo>
                <a:lnTo>
                  <a:pt x="437128" y="2850263"/>
                </a:lnTo>
                <a:lnTo>
                  <a:pt x="437157" y="2854357"/>
                </a:lnTo>
                <a:lnTo>
                  <a:pt x="437607" y="2858570"/>
                </a:lnTo>
                <a:lnTo>
                  <a:pt x="437452" y="2846086"/>
                </a:lnTo>
                <a:close/>
              </a:path>
              <a:path w="2180179" h="6122813">
                <a:moveTo>
                  <a:pt x="605074" y="3605657"/>
                </a:moveTo>
                <a:lnTo>
                  <a:pt x="605163" y="3609080"/>
                </a:lnTo>
                <a:lnTo>
                  <a:pt x="605721" y="3612658"/>
                </a:lnTo>
                <a:lnTo>
                  <a:pt x="606776" y="3616569"/>
                </a:lnTo>
                <a:lnTo>
                  <a:pt x="606184" y="3598561"/>
                </a:lnTo>
                <a:lnTo>
                  <a:pt x="605423" y="3602211"/>
                </a:lnTo>
                <a:lnTo>
                  <a:pt x="605074" y="3605657"/>
                </a:lnTo>
                <a:close/>
              </a:path>
              <a:path w="2180179" h="6122813">
                <a:moveTo>
                  <a:pt x="981483" y="1389451"/>
                </a:moveTo>
                <a:lnTo>
                  <a:pt x="977982" y="1375686"/>
                </a:lnTo>
                <a:lnTo>
                  <a:pt x="980836" y="1413084"/>
                </a:lnTo>
                <a:lnTo>
                  <a:pt x="981114" y="1409938"/>
                </a:lnTo>
                <a:lnTo>
                  <a:pt x="981799" y="1407684"/>
                </a:lnTo>
                <a:lnTo>
                  <a:pt x="982842" y="1396355"/>
                </a:lnTo>
                <a:lnTo>
                  <a:pt x="981483" y="1389451"/>
                </a:lnTo>
                <a:close/>
              </a:path>
              <a:path w="2180179" h="6122813">
                <a:moveTo>
                  <a:pt x="982591" y="1595783"/>
                </a:moveTo>
                <a:lnTo>
                  <a:pt x="981799" y="1585611"/>
                </a:lnTo>
                <a:lnTo>
                  <a:pt x="980836" y="1413084"/>
                </a:lnTo>
                <a:lnTo>
                  <a:pt x="977982" y="1375686"/>
                </a:lnTo>
                <a:lnTo>
                  <a:pt x="972809" y="1358470"/>
                </a:lnTo>
                <a:lnTo>
                  <a:pt x="965703" y="1337491"/>
                </a:lnTo>
                <a:lnTo>
                  <a:pt x="958883" y="2187223"/>
                </a:lnTo>
                <a:lnTo>
                  <a:pt x="964268" y="2177869"/>
                </a:lnTo>
                <a:lnTo>
                  <a:pt x="970511" y="2166959"/>
                </a:lnTo>
                <a:lnTo>
                  <a:pt x="975231" y="2071438"/>
                </a:lnTo>
                <a:lnTo>
                  <a:pt x="978113" y="2064167"/>
                </a:lnTo>
                <a:lnTo>
                  <a:pt x="984220" y="2056504"/>
                </a:lnTo>
                <a:lnTo>
                  <a:pt x="982591" y="1595783"/>
                </a:lnTo>
                <a:close/>
              </a:path>
              <a:path w="2180179" h="6122813">
                <a:moveTo>
                  <a:pt x="1043539" y="1898998"/>
                </a:moveTo>
                <a:lnTo>
                  <a:pt x="1040488" y="1903416"/>
                </a:lnTo>
                <a:lnTo>
                  <a:pt x="1037283" y="1909181"/>
                </a:lnTo>
                <a:lnTo>
                  <a:pt x="1033505" y="1916649"/>
                </a:lnTo>
                <a:lnTo>
                  <a:pt x="1029551" y="1985661"/>
                </a:lnTo>
                <a:lnTo>
                  <a:pt x="1030275" y="1986087"/>
                </a:lnTo>
                <a:lnTo>
                  <a:pt x="1036261" y="1992660"/>
                </a:lnTo>
                <a:lnTo>
                  <a:pt x="1045293" y="2035975"/>
                </a:lnTo>
                <a:lnTo>
                  <a:pt x="1043539" y="1898998"/>
                </a:lnTo>
                <a:close/>
              </a:path>
              <a:path w="2180179" h="6122813">
                <a:moveTo>
                  <a:pt x="997801" y="2033286"/>
                </a:moveTo>
                <a:lnTo>
                  <a:pt x="1001970" y="2028773"/>
                </a:lnTo>
                <a:lnTo>
                  <a:pt x="1009594" y="2018773"/>
                </a:lnTo>
                <a:lnTo>
                  <a:pt x="1016593" y="2007839"/>
                </a:lnTo>
                <a:lnTo>
                  <a:pt x="1023176" y="1996593"/>
                </a:lnTo>
                <a:lnTo>
                  <a:pt x="1029551" y="1985661"/>
                </a:lnTo>
                <a:lnTo>
                  <a:pt x="1033505" y="1916649"/>
                </a:lnTo>
                <a:lnTo>
                  <a:pt x="1028739" y="1926177"/>
                </a:lnTo>
                <a:lnTo>
                  <a:pt x="1022567" y="1938121"/>
                </a:lnTo>
                <a:lnTo>
                  <a:pt x="1014573" y="1952838"/>
                </a:lnTo>
                <a:lnTo>
                  <a:pt x="1004340" y="1970682"/>
                </a:lnTo>
                <a:lnTo>
                  <a:pt x="997801" y="2033286"/>
                </a:lnTo>
                <a:close/>
              </a:path>
              <a:path w="2180179" h="6122813">
                <a:moveTo>
                  <a:pt x="997801" y="2033286"/>
                </a:moveTo>
                <a:lnTo>
                  <a:pt x="1004340" y="1970682"/>
                </a:lnTo>
                <a:lnTo>
                  <a:pt x="991451" y="1992011"/>
                </a:lnTo>
                <a:lnTo>
                  <a:pt x="990066" y="1992069"/>
                </a:lnTo>
                <a:lnTo>
                  <a:pt x="987328" y="1991122"/>
                </a:lnTo>
                <a:lnTo>
                  <a:pt x="991142" y="2048661"/>
                </a:lnTo>
                <a:lnTo>
                  <a:pt x="996472" y="2040852"/>
                </a:lnTo>
                <a:lnTo>
                  <a:pt x="997801" y="2033286"/>
                </a:lnTo>
                <a:close/>
              </a:path>
              <a:path w="2180179" h="6122813">
                <a:moveTo>
                  <a:pt x="987328" y="1991122"/>
                </a:moveTo>
                <a:lnTo>
                  <a:pt x="987520" y="1987296"/>
                </a:lnTo>
                <a:lnTo>
                  <a:pt x="988149" y="1601486"/>
                </a:lnTo>
                <a:lnTo>
                  <a:pt x="987316" y="1604122"/>
                </a:lnTo>
                <a:lnTo>
                  <a:pt x="984608" y="1604275"/>
                </a:lnTo>
                <a:lnTo>
                  <a:pt x="984220" y="2056504"/>
                </a:lnTo>
                <a:lnTo>
                  <a:pt x="991142" y="2048661"/>
                </a:lnTo>
                <a:lnTo>
                  <a:pt x="987328" y="1991122"/>
                </a:lnTo>
                <a:close/>
              </a:path>
              <a:path w="2180179" h="6122813">
                <a:moveTo>
                  <a:pt x="982842" y="1396355"/>
                </a:moveTo>
                <a:lnTo>
                  <a:pt x="983576" y="1400081"/>
                </a:lnTo>
                <a:lnTo>
                  <a:pt x="984522" y="1407890"/>
                </a:lnTo>
                <a:lnTo>
                  <a:pt x="984584" y="1413192"/>
                </a:lnTo>
                <a:lnTo>
                  <a:pt x="984026" y="1416300"/>
                </a:lnTo>
                <a:lnTo>
                  <a:pt x="981252" y="1415607"/>
                </a:lnTo>
                <a:lnTo>
                  <a:pt x="980836" y="1413084"/>
                </a:lnTo>
                <a:lnTo>
                  <a:pt x="981799" y="1585611"/>
                </a:lnTo>
                <a:lnTo>
                  <a:pt x="985626" y="1579710"/>
                </a:lnTo>
                <a:lnTo>
                  <a:pt x="985639" y="1364355"/>
                </a:lnTo>
                <a:lnTo>
                  <a:pt x="984011" y="1383659"/>
                </a:lnTo>
                <a:lnTo>
                  <a:pt x="982842" y="1396355"/>
                </a:lnTo>
                <a:close/>
              </a:path>
              <a:path w="2180179" h="6122813">
                <a:moveTo>
                  <a:pt x="1179200" y="1891091"/>
                </a:moveTo>
                <a:lnTo>
                  <a:pt x="1191958" y="1879892"/>
                </a:lnTo>
                <a:lnTo>
                  <a:pt x="1207184" y="1866672"/>
                </a:lnTo>
                <a:lnTo>
                  <a:pt x="1225139" y="1851205"/>
                </a:lnTo>
                <a:lnTo>
                  <a:pt x="1245887" y="1832200"/>
                </a:lnTo>
                <a:lnTo>
                  <a:pt x="1245421" y="1826273"/>
                </a:lnTo>
                <a:lnTo>
                  <a:pt x="1241427" y="1784148"/>
                </a:lnTo>
                <a:lnTo>
                  <a:pt x="1219971" y="1804788"/>
                </a:lnTo>
                <a:lnTo>
                  <a:pt x="1197044" y="1826895"/>
                </a:lnTo>
                <a:lnTo>
                  <a:pt x="1179200" y="1891091"/>
                </a:lnTo>
                <a:close/>
              </a:path>
              <a:path w="2180179" h="6122813">
                <a:moveTo>
                  <a:pt x="1172574" y="1850578"/>
                </a:moveTo>
                <a:lnTo>
                  <a:pt x="1146486" y="1875947"/>
                </a:lnTo>
                <a:lnTo>
                  <a:pt x="1147578" y="1920237"/>
                </a:lnTo>
                <a:lnTo>
                  <a:pt x="1153097" y="1914842"/>
                </a:lnTo>
                <a:lnTo>
                  <a:pt x="1160032" y="1908338"/>
                </a:lnTo>
                <a:lnTo>
                  <a:pt x="1168646" y="1900497"/>
                </a:lnTo>
                <a:lnTo>
                  <a:pt x="1179200" y="1891091"/>
                </a:lnTo>
                <a:lnTo>
                  <a:pt x="1197044" y="1826895"/>
                </a:lnTo>
                <a:lnTo>
                  <a:pt x="1172574" y="1850578"/>
                </a:lnTo>
                <a:close/>
              </a:path>
              <a:path w="2180179" h="6122813">
                <a:moveTo>
                  <a:pt x="1146486" y="1875947"/>
                </a:moveTo>
                <a:lnTo>
                  <a:pt x="1118705" y="1903111"/>
                </a:lnTo>
                <a:lnTo>
                  <a:pt x="1134707" y="1934861"/>
                </a:lnTo>
                <a:lnTo>
                  <a:pt x="1136883" y="1932042"/>
                </a:lnTo>
                <a:lnTo>
                  <a:pt x="1139733" y="1928609"/>
                </a:lnTo>
                <a:lnTo>
                  <a:pt x="1143211" y="1924750"/>
                </a:lnTo>
                <a:lnTo>
                  <a:pt x="1147578" y="1920237"/>
                </a:lnTo>
                <a:lnTo>
                  <a:pt x="1146486" y="1875947"/>
                </a:lnTo>
                <a:close/>
              </a:path>
              <a:path w="2180179" h="6122813">
                <a:moveTo>
                  <a:pt x="1116674" y="1957689"/>
                </a:moveTo>
                <a:lnTo>
                  <a:pt x="1134707" y="1934861"/>
                </a:lnTo>
                <a:lnTo>
                  <a:pt x="1118705" y="1903111"/>
                </a:lnTo>
                <a:lnTo>
                  <a:pt x="1114458" y="1904823"/>
                </a:lnTo>
                <a:lnTo>
                  <a:pt x="1110671" y="1908772"/>
                </a:lnTo>
                <a:lnTo>
                  <a:pt x="1107418" y="1914612"/>
                </a:lnTo>
                <a:lnTo>
                  <a:pt x="1103621" y="1922185"/>
                </a:lnTo>
                <a:lnTo>
                  <a:pt x="1102186" y="1975193"/>
                </a:lnTo>
                <a:lnTo>
                  <a:pt x="1116674" y="1957689"/>
                </a:lnTo>
                <a:close/>
              </a:path>
              <a:path w="2180179" h="6122813">
                <a:moveTo>
                  <a:pt x="1069773" y="2006064"/>
                </a:moveTo>
                <a:lnTo>
                  <a:pt x="1075038" y="2002808"/>
                </a:lnTo>
                <a:lnTo>
                  <a:pt x="1081865" y="1997047"/>
                </a:lnTo>
                <a:lnTo>
                  <a:pt x="1090749" y="1988077"/>
                </a:lnTo>
                <a:lnTo>
                  <a:pt x="1102186" y="1975193"/>
                </a:lnTo>
                <a:lnTo>
                  <a:pt x="1103621" y="1922185"/>
                </a:lnTo>
                <a:lnTo>
                  <a:pt x="1098201" y="1931331"/>
                </a:lnTo>
                <a:lnTo>
                  <a:pt x="1090081" y="1941890"/>
                </a:lnTo>
                <a:lnTo>
                  <a:pt x="1078183" y="1953703"/>
                </a:lnTo>
                <a:lnTo>
                  <a:pt x="1069773" y="2006064"/>
                </a:lnTo>
                <a:close/>
              </a:path>
              <a:path w="2180179" h="6122813">
                <a:moveTo>
                  <a:pt x="1062849" y="1876093"/>
                </a:moveTo>
                <a:lnTo>
                  <a:pt x="1045553" y="1896761"/>
                </a:lnTo>
                <a:lnTo>
                  <a:pt x="1061428" y="2007886"/>
                </a:lnTo>
                <a:lnTo>
                  <a:pt x="1061940" y="2007883"/>
                </a:lnTo>
                <a:lnTo>
                  <a:pt x="1065572" y="2007521"/>
                </a:lnTo>
                <a:lnTo>
                  <a:pt x="1069773" y="2006064"/>
                </a:lnTo>
                <a:lnTo>
                  <a:pt x="1078183" y="1953703"/>
                </a:lnTo>
                <a:lnTo>
                  <a:pt x="1061428" y="1966611"/>
                </a:lnTo>
                <a:lnTo>
                  <a:pt x="1058440" y="1966183"/>
                </a:lnTo>
                <a:lnTo>
                  <a:pt x="1062849" y="1876093"/>
                </a:lnTo>
                <a:close/>
              </a:path>
              <a:path w="2180179" h="6122813">
                <a:moveTo>
                  <a:pt x="1045553" y="1896761"/>
                </a:moveTo>
                <a:lnTo>
                  <a:pt x="1043539" y="1898998"/>
                </a:lnTo>
                <a:lnTo>
                  <a:pt x="1045293" y="2035975"/>
                </a:lnTo>
                <a:lnTo>
                  <a:pt x="1061428" y="2007886"/>
                </a:lnTo>
                <a:lnTo>
                  <a:pt x="1045553" y="1896761"/>
                </a:lnTo>
                <a:close/>
              </a:path>
              <a:path w="2180179" h="6122813">
                <a:moveTo>
                  <a:pt x="1035208" y="1999750"/>
                </a:moveTo>
                <a:lnTo>
                  <a:pt x="1029769" y="2007358"/>
                </a:lnTo>
                <a:lnTo>
                  <a:pt x="1030690" y="2061458"/>
                </a:lnTo>
                <a:lnTo>
                  <a:pt x="1045293" y="2035975"/>
                </a:lnTo>
                <a:lnTo>
                  <a:pt x="1036261" y="1992660"/>
                </a:lnTo>
                <a:lnTo>
                  <a:pt x="1035208" y="1999750"/>
                </a:lnTo>
                <a:close/>
              </a:path>
              <a:path w="2180179" h="6122813">
                <a:moveTo>
                  <a:pt x="1022598" y="2015483"/>
                </a:moveTo>
                <a:lnTo>
                  <a:pt x="1016349" y="2024126"/>
                </a:lnTo>
                <a:lnTo>
                  <a:pt x="1017534" y="2084464"/>
                </a:lnTo>
                <a:lnTo>
                  <a:pt x="1030690" y="2061458"/>
                </a:lnTo>
                <a:lnTo>
                  <a:pt x="1029769" y="2007358"/>
                </a:lnTo>
                <a:lnTo>
                  <a:pt x="1022598" y="2015483"/>
                </a:lnTo>
                <a:close/>
              </a:path>
              <a:path w="2180179" h="6122813">
                <a:moveTo>
                  <a:pt x="1016349" y="2024126"/>
                </a:moveTo>
                <a:lnTo>
                  <a:pt x="1013676" y="2033286"/>
                </a:lnTo>
                <a:lnTo>
                  <a:pt x="1009576" y="2037104"/>
                </a:lnTo>
                <a:lnTo>
                  <a:pt x="1002563" y="2047138"/>
                </a:lnTo>
                <a:lnTo>
                  <a:pt x="996154" y="2059028"/>
                </a:lnTo>
                <a:lnTo>
                  <a:pt x="1005740" y="2105127"/>
                </a:lnTo>
                <a:lnTo>
                  <a:pt x="1017534" y="2084464"/>
                </a:lnTo>
                <a:lnTo>
                  <a:pt x="1016349" y="2024126"/>
                </a:lnTo>
                <a:close/>
              </a:path>
              <a:path w="2180179" h="6122813">
                <a:moveTo>
                  <a:pt x="1005740" y="2105127"/>
                </a:moveTo>
                <a:lnTo>
                  <a:pt x="996154" y="2059028"/>
                </a:lnTo>
                <a:lnTo>
                  <a:pt x="989512" y="2070908"/>
                </a:lnTo>
                <a:lnTo>
                  <a:pt x="981799" y="2080911"/>
                </a:lnTo>
                <a:lnTo>
                  <a:pt x="977981" y="2078106"/>
                </a:lnTo>
                <a:lnTo>
                  <a:pt x="985905" y="2139944"/>
                </a:lnTo>
                <a:lnTo>
                  <a:pt x="995226" y="2123576"/>
                </a:lnTo>
                <a:lnTo>
                  <a:pt x="1005740" y="2105127"/>
                </a:lnTo>
                <a:close/>
              </a:path>
              <a:path w="2180179" h="6122813">
                <a:moveTo>
                  <a:pt x="977695" y="2154361"/>
                </a:moveTo>
                <a:lnTo>
                  <a:pt x="985905" y="2139944"/>
                </a:lnTo>
                <a:lnTo>
                  <a:pt x="977981" y="2078106"/>
                </a:lnTo>
                <a:lnTo>
                  <a:pt x="975231" y="2071438"/>
                </a:lnTo>
                <a:lnTo>
                  <a:pt x="970511" y="2166959"/>
                </a:lnTo>
                <a:lnTo>
                  <a:pt x="977695" y="2154361"/>
                </a:lnTo>
                <a:close/>
              </a:path>
              <a:path w="2180179" h="6122813">
                <a:moveTo>
                  <a:pt x="956399" y="1312434"/>
                </a:moveTo>
                <a:lnTo>
                  <a:pt x="956710" y="1294470"/>
                </a:lnTo>
                <a:lnTo>
                  <a:pt x="956700" y="1276642"/>
                </a:lnTo>
                <a:lnTo>
                  <a:pt x="956384" y="1258753"/>
                </a:lnTo>
                <a:lnTo>
                  <a:pt x="955776" y="1240603"/>
                </a:lnTo>
                <a:lnTo>
                  <a:pt x="958883" y="2187223"/>
                </a:lnTo>
                <a:lnTo>
                  <a:pt x="965703" y="1337491"/>
                </a:lnTo>
                <a:lnTo>
                  <a:pt x="956399" y="1312434"/>
                </a:lnTo>
                <a:close/>
              </a:path>
              <a:path w="2180179" h="6122813">
                <a:moveTo>
                  <a:pt x="954891" y="1221996"/>
                </a:moveTo>
                <a:lnTo>
                  <a:pt x="953743" y="1202735"/>
                </a:lnTo>
                <a:lnTo>
                  <a:pt x="954272" y="2195152"/>
                </a:lnTo>
                <a:lnTo>
                  <a:pt x="958883" y="2187223"/>
                </a:lnTo>
                <a:lnTo>
                  <a:pt x="955776" y="1240603"/>
                </a:lnTo>
                <a:lnTo>
                  <a:pt x="954891" y="1221996"/>
                </a:lnTo>
                <a:close/>
              </a:path>
              <a:path w="2180179" h="6122813">
                <a:moveTo>
                  <a:pt x="953743" y="1202735"/>
                </a:moveTo>
                <a:lnTo>
                  <a:pt x="952346" y="1182621"/>
                </a:lnTo>
                <a:lnTo>
                  <a:pt x="950715" y="1161457"/>
                </a:lnTo>
                <a:lnTo>
                  <a:pt x="950049" y="1544336"/>
                </a:lnTo>
                <a:lnTo>
                  <a:pt x="950049" y="1548209"/>
                </a:lnTo>
                <a:lnTo>
                  <a:pt x="950349" y="2201786"/>
                </a:lnTo>
                <a:lnTo>
                  <a:pt x="954272" y="2195152"/>
                </a:lnTo>
                <a:lnTo>
                  <a:pt x="953743" y="1202735"/>
                </a:lnTo>
                <a:close/>
              </a:path>
              <a:path w="2180179" h="6122813">
                <a:moveTo>
                  <a:pt x="950049" y="1544336"/>
                </a:moveTo>
                <a:lnTo>
                  <a:pt x="950715" y="1161457"/>
                </a:lnTo>
                <a:lnTo>
                  <a:pt x="948865" y="1139045"/>
                </a:lnTo>
                <a:lnTo>
                  <a:pt x="946810" y="1115187"/>
                </a:lnTo>
                <a:lnTo>
                  <a:pt x="944565" y="1089687"/>
                </a:lnTo>
                <a:lnTo>
                  <a:pt x="943622" y="1461052"/>
                </a:lnTo>
                <a:lnTo>
                  <a:pt x="950049" y="1544336"/>
                </a:lnTo>
                <a:close/>
              </a:path>
              <a:path w="2180179" h="6122813">
                <a:moveTo>
                  <a:pt x="944565" y="1089687"/>
                </a:moveTo>
                <a:lnTo>
                  <a:pt x="942143" y="1062346"/>
                </a:lnTo>
                <a:lnTo>
                  <a:pt x="939560" y="1032966"/>
                </a:lnTo>
                <a:lnTo>
                  <a:pt x="936830" y="1001351"/>
                </a:lnTo>
                <a:lnTo>
                  <a:pt x="933968" y="967302"/>
                </a:lnTo>
                <a:lnTo>
                  <a:pt x="937705" y="1385282"/>
                </a:lnTo>
                <a:lnTo>
                  <a:pt x="943622" y="1461052"/>
                </a:lnTo>
                <a:lnTo>
                  <a:pt x="944565" y="1089687"/>
                </a:lnTo>
                <a:close/>
              </a:path>
              <a:path w="2180179" h="6122813">
                <a:moveTo>
                  <a:pt x="932283" y="1316634"/>
                </a:moveTo>
                <a:lnTo>
                  <a:pt x="937705" y="1385282"/>
                </a:lnTo>
                <a:lnTo>
                  <a:pt x="933968" y="967302"/>
                </a:lnTo>
                <a:lnTo>
                  <a:pt x="930987" y="930621"/>
                </a:lnTo>
                <a:lnTo>
                  <a:pt x="927902" y="891112"/>
                </a:lnTo>
                <a:lnTo>
                  <a:pt x="927343" y="1254714"/>
                </a:lnTo>
                <a:lnTo>
                  <a:pt x="932283" y="1316634"/>
                </a:lnTo>
                <a:close/>
              </a:path>
              <a:path w="2180179" h="6122813">
                <a:moveTo>
                  <a:pt x="918228" y="687965"/>
                </a:moveTo>
                <a:lnTo>
                  <a:pt x="917664" y="674488"/>
                </a:lnTo>
                <a:lnTo>
                  <a:pt x="918852" y="1149489"/>
                </a:lnTo>
                <a:lnTo>
                  <a:pt x="922871" y="1199130"/>
                </a:lnTo>
                <a:lnTo>
                  <a:pt x="927343" y="1254714"/>
                </a:lnTo>
                <a:lnTo>
                  <a:pt x="927902" y="891112"/>
                </a:lnTo>
                <a:lnTo>
                  <a:pt x="924729" y="848576"/>
                </a:lnTo>
                <a:lnTo>
                  <a:pt x="921480" y="802816"/>
                </a:lnTo>
                <a:lnTo>
                  <a:pt x="918172" y="753634"/>
                </a:lnTo>
                <a:lnTo>
                  <a:pt x="918228" y="687965"/>
                </a:lnTo>
                <a:close/>
              </a:path>
              <a:path w="2180179" h="6122813">
                <a:moveTo>
                  <a:pt x="918852" y="1149489"/>
                </a:moveTo>
                <a:lnTo>
                  <a:pt x="917664" y="674488"/>
                </a:lnTo>
                <a:lnTo>
                  <a:pt x="917100" y="659401"/>
                </a:lnTo>
                <a:lnTo>
                  <a:pt x="916584" y="642509"/>
                </a:lnTo>
                <a:lnTo>
                  <a:pt x="916164" y="623617"/>
                </a:lnTo>
                <a:lnTo>
                  <a:pt x="915886" y="602530"/>
                </a:lnTo>
                <a:lnTo>
                  <a:pt x="915272" y="1105398"/>
                </a:lnTo>
                <a:lnTo>
                  <a:pt x="918852" y="1149489"/>
                </a:lnTo>
                <a:close/>
              </a:path>
              <a:path w="2180179" h="6122813">
                <a:moveTo>
                  <a:pt x="915272" y="1105398"/>
                </a:moveTo>
                <a:lnTo>
                  <a:pt x="915886" y="602530"/>
                </a:lnTo>
                <a:lnTo>
                  <a:pt x="915834" y="305731"/>
                </a:lnTo>
                <a:lnTo>
                  <a:pt x="915094" y="312260"/>
                </a:lnTo>
                <a:lnTo>
                  <a:pt x="914282" y="319539"/>
                </a:lnTo>
                <a:lnTo>
                  <a:pt x="913394" y="327737"/>
                </a:lnTo>
                <a:lnTo>
                  <a:pt x="912423" y="337023"/>
                </a:lnTo>
                <a:lnTo>
                  <a:pt x="912118" y="1066463"/>
                </a:lnTo>
                <a:lnTo>
                  <a:pt x="915272" y="1105398"/>
                </a:lnTo>
                <a:close/>
              </a:path>
              <a:path w="2180179" h="6122813">
                <a:moveTo>
                  <a:pt x="1650565" y="1320918"/>
                </a:moveTo>
                <a:lnTo>
                  <a:pt x="1636147" y="1341457"/>
                </a:lnTo>
                <a:lnTo>
                  <a:pt x="1643453" y="1399390"/>
                </a:lnTo>
                <a:lnTo>
                  <a:pt x="1663154" y="1375934"/>
                </a:lnTo>
                <a:lnTo>
                  <a:pt x="1663042" y="1375412"/>
                </a:lnTo>
                <a:lnTo>
                  <a:pt x="1662453" y="1371058"/>
                </a:lnTo>
                <a:lnTo>
                  <a:pt x="1663569" y="1302512"/>
                </a:lnTo>
                <a:lnTo>
                  <a:pt x="1650565" y="1320918"/>
                </a:lnTo>
                <a:close/>
              </a:path>
              <a:path w="2180179" h="6122813">
                <a:moveTo>
                  <a:pt x="1584899" y="1468713"/>
                </a:moveTo>
                <a:lnTo>
                  <a:pt x="1596789" y="1454710"/>
                </a:lnTo>
                <a:lnTo>
                  <a:pt x="1610415" y="1438604"/>
                </a:lnTo>
                <a:lnTo>
                  <a:pt x="1625922" y="1420222"/>
                </a:lnTo>
                <a:lnTo>
                  <a:pt x="1643453" y="1399390"/>
                </a:lnTo>
                <a:lnTo>
                  <a:pt x="1636147" y="1341457"/>
                </a:lnTo>
                <a:lnTo>
                  <a:pt x="1620227" y="1364263"/>
                </a:lnTo>
                <a:lnTo>
                  <a:pt x="1602715" y="1389469"/>
                </a:lnTo>
                <a:lnTo>
                  <a:pt x="1584899" y="1468713"/>
                </a:lnTo>
                <a:close/>
              </a:path>
              <a:path w="2180179" h="6122813">
                <a:moveTo>
                  <a:pt x="1584899" y="1468713"/>
                </a:moveTo>
                <a:lnTo>
                  <a:pt x="1602715" y="1389469"/>
                </a:lnTo>
                <a:lnTo>
                  <a:pt x="1583525" y="1417209"/>
                </a:lnTo>
                <a:lnTo>
                  <a:pt x="1582379" y="1418922"/>
                </a:lnTo>
                <a:lnTo>
                  <a:pt x="1579850" y="1422554"/>
                </a:lnTo>
                <a:lnTo>
                  <a:pt x="1576527" y="1426933"/>
                </a:lnTo>
                <a:lnTo>
                  <a:pt x="1574601" y="1480788"/>
                </a:lnTo>
                <a:lnTo>
                  <a:pt x="1584899" y="1468713"/>
                </a:lnTo>
                <a:close/>
              </a:path>
              <a:path w="2180179" h="6122813">
                <a:moveTo>
                  <a:pt x="1546443" y="1513268"/>
                </a:moveTo>
                <a:lnTo>
                  <a:pt x="1551816" y="1507173"/>
                </a:lnTo>
                <a:lnTo>
                  <a:pt x="1558204" y="1499844"/>
                </a:lnTo>
                <a:lnTo>
                  <a:pt x="1565751" y="1491107"/>
                </a:lnTo>
                <a:lnTo>
                  <a:pt x="1574601" y="1480788"/>
                </a:lnTo>
                <a:lnTo>
                  <a:pt x="1576527" y="1426933"/>
                </a:lnTo>
                <a:lnTo>
                  <a:pt x="1571882" y="1432556"/>
                </a:lnTo>
                <a:lnTo>
                  <a:pt x="1565388" y="1439921"/>
                </a:lnTo>
                <a:lnTo>
                  <a:pt x="1556517" y="1449522"/>
                </a:lnTo>
                <a:lnTo>
                  <a:pt x="1546443" y="1513268"/>
                </a:lnTo>
                <a:close/>
              </a:path>
              <a:path w="2180179" h="6122813">
                <a:moveTo>
                  <a:pt x="1544743" y="1461856"/>
                </a:moveTo>
                <a:lnTo>
                  <a:pt x="1529537" y="1477421"/>
                </a:lnTo>
                <a:lnTo>
                  <a:pt x="1532209" y="1528772"/>
                </a:lnTo>
                <a:lnTo>
                  <a:pt x="1534967" y="1525880"/>
                </a:lnTo>
                <a:lnTo>
                  <a:pt x="1538163" y="1522448"/>
                </a:lnTo>
                <a:lnTo>
                  <a:pt x="1541940" y="1518301"/>
                </a:lnTo>
                <a:lnTo>
                  <a:pt x="1546443" y="1513268"/>
                </a:lnTo>
                <a:lnTo>
                  <a:pt x="1556517" y="1449522"/>
                </a:lnTo>
                <a:lnTo>
                  <a:pt x="1544743" y="1461856"/>
                </a:lnTo>
                <a:close/>
              </a:path>
              <a:path w="2180179" h="6122813">
                <a:moveTo>
                  <a:pt x="1529537" y="1477421"/>
                </a:moveTo>
                <a:lnTo>
                  <a:pt x="1510373" y="1496711"/>
                </a:lnTo>
                <a:lnTo>
                  <a:pt x="1511705" y="1548514"/>
                </a:lnTo>
                <a:lnTo>
                  <a:pt x="1526248" y="1534811"/>
                </a:lnTo>
                <a:lnTo>
                  <a:pt x="1527428" y="1533631"/>
                </a:lnTo>
                <a:lnTo>
                  <a:pt x="1532209" y="1528772"/>
                </a:lnTo>
                <a:lnTo>
                  <a:pt x="1529537" y="1477421"/>
                </a:lnTo>
                <a:close/>
              </a:path>
              <a:path w="2180179" h="6122813">
                <a:moveTo>
                  <a:pt x="1511705" y="1548514"/>
                </a:moveTo>
                <a:lnTo>
                  <a:pt x="1510373" y="1496711"/>
                </a:lnTo>
                <a:lnTo>
                  <a:pt x="1510318" y="1498025"/>
                </a:lnTo>
                <a:lnTo>
                  <a:pt x="1509106" y="1502224"/>
                </a:lnTo>
                <a:lnTo>
                  <a:pt x="1506272" y="1505809"/>
                </a:lnTo>
                <a:lnTo>
                  <a:pt x="1501770" y="1509524"/>
                </a:lnTo>
                <a:lnTo>
                  <a:pt x="1499186" y="1561549"/>
                </a:lnTo>
                <a:lnTo>
                  <a:pt x="1511705" y="1548514"/>
                </a:lnTo>
                <a:close/>
              </a:path>
              <a:path w="2180179" h="6122813">
                <a:moveTo>
                  <a:pt x="1457045" y="1615592"/>
                </a:moveTo>
                <a:lnTo>
                  <a:pt x="1463687" y="1606372"/>
                </a:lnTo>
                <a:lnTo>
                  <a:pt x="1470940" y="1596326"/>
                </a:lnTo>
                <a:lnTo>
                  <a:pt x="1479086" y="1585486"/>
                </a:lnTo>
                <a:lnTo>
                  <a:pt x="1488407" y="1573883"/>
                </a:lnTo>
                <a:lnTo>
                  <a:pt x="1499186" y="1561549"/>
                </a:lnTo>
                <a:lnTo>
                  <a:pt x="1501770" y="1509524"/>
                </a:lnTo>
                <a:lnTo>
                  <a:pt x="1495553" y="1514109"/>
                </a:lnTo>
                <a:lnTo>
                  <a:pt x="1487574" y="1520308"/>
                </a:lnTo>
                <a:lnTo>
                  <a:pt x="1477785" y="1528863"/>
                </a:lnTo>
                <a:lnTo>
                  <a:pt x="1466140" y="1540516"/>
                </a:lnTo>
                <a:lnTo>
                  <a:pt x="1457045" y="1615592"/>
                </a:lnTo>
                <a:close/>
              </a:path>
              <a:path w="2180179" h="6122813">
                <a:moveTo>
                  <a:pt x="1452592" y="1556010"/>
                </a:moveTo>
                <a:lnTo>
                  <a:pt x="1437094" y="1576086"/>
                </a:lnTo>
                <a:lnTo>
                  <a:pt x="1437954" y="1637988"/>
                </a:lnTo>
                <a:lnTo>
                  <a:pt x="1444461" y="1631432"/>
                </a:lnTo>
                <a:lnTo>
                  <a:pt x="1450730" y="1623956"/>
                </a:lnTo>
                <a:lnTo>
                  <a:pt x="1457045" y="1615592"/>
                </a:lnTo>
                <a:lnTo>
                  <a:pt x="1466140" y="1540516"/>
                </a:lnTo>
                <a:lnTo>
                  <a:pt x="1452592" y="1556010"/>
                </a:lnTo>
                <a:close/>
              </a:path>
              <a:path w="2180179" h="6122813">
                <a:moveTo>
                  <a:pt x="1421219" y="1649111"/>
                </a:moveTo>
                <a:lnTo>
                  <a:pt x="1423100" y="1648219"/>
                </a:lnTo>
                <a:lnTo>
                  <a:pt x="1430928" y="1643594"/>
                </a:lnTo>
                <a:lnTo>
                  <a:pt x="1437954" y="1637988"/>
                </a:lnTo>
                <a:lnTo>
                  <a:pt x="1437094" y="1576086"/>
                </a:lnTo>
                <a:lnTo>
                  <a:pt x="1428823" y="1587868"/>
                </a:lnTo>
                <a:lnTo>
                  <a:pt x="1421219" y="1649111"/>
                </a:lnTo>
                <a:close/>
              </a:path>
              <a:path w="2180179" h="6122813">
                <a:moveTo>
                  <a:pt x="1421219" y="1649111"/>
                </a:moveTo>
                <a:lnTo>
                  <a:pt x="1428823" y="1587868"/>
                </a:lnTo>
                <a:lnTo>
                  <a:pt x="1420190" y="1599473"/>
                </a:lnTo>
                <a:lnTo>
                  <a:pt x="1411121" y="1611012"/>
                </a:lnTo>
                <a:lnTo>
                  <a:pt x="1401543" y="1622594"/>
                </a:lnTo>
                <a:lnTo>
                  <a:pt x="1401123" y="1669284"/>
                </a:lnTo>
                <a:lnTo>
                  <a:pt x="1421219" y="1649111"/>
                </a:lnTo>
                <a:close/>
              </a:path>
              <a:path w="2180179" h="6122813">
                <a:moveTo>
                  <a:pt x="1361703" y="1713633"/>
                </a:moveTo>
                <a:lnTo>
                  <a:pt x="1366676" y="1706592"/>
                </a:lnTo>
                <a:lnTo>
                  <a:pt x="1374483" y="1697322"/>
                </a:lnTo>
                <a:lnTo>
                  <a:pt x="1385755" y="1685120"/>
                </a:lnTo>
                <a:lnTo>
                  <a:pt x="1401123" y="1669284"/>
                </a:lnTo>
                <a:lnTo>
                  <a:pt x="1401543" y="1622594"/>
                </a:lnTo>
                <a:lnTo>
                  <a:pt x="1391382" y="1634328"/>
                </a:lnTo>
                <a:lnTo>
                  <a:pt x="1380563" y="1646324"/>
                </a:lnTo>
                <a:lnTo>
                  <a:pt x="1369014" y="1658691"/>
                </a:lnTo>
                <a:lnTo>
                  <a:pt x="1361703" y="1713633"/>
                </a:lnTo>
                <a:close/>
              </a:path>
              <a:path w="2180179" h="6122813">
                <a:moveTo>
                  <a:pt x="1300047" y="1780792"/>
                </a:moveTo>
                <a:lnTo>
                  <a:pt x="1312524" y="1771077"/>
                </a:lnTo>
                <a:lnTo>
                  <a:pt x="1326258" y="1759322"/>
                </a:lnTo>
                <a:lnTo>
                  <a:pt x="1341240" y="1745226"/>
                </a:lnTo>
                <a:lnTo>
                  <a:pt x="1357465" y="1728486"/>
                </a:lnTo>
                <a:lnTo>
                  <a:pt x="1357729" y="1723839"/>
                </a:lnTo>
                <a:lnTo>
                  <a:pt x="1358931" y="1719148"/>
                </a:lnTo>
                <a:lnTo>
                  <a:pt x="1361703" y="1713633"/>
                </a:lnTo>
                <a:lnTo>
                  <a:pt x="1369014" y="1658691"/>
                </a:lnTo>
                <a:lnTo>
                  <a:pt x="1356659" y="1671539"/>
                </a:lnTo>
                <a:lnTo>
                  <a:pt x="1343426" y="1684978"/>
                </a:lnTo>
                <a:lnTo>
                  <a:pt x="1329239" y="1699117"/>
                </a:lnTo>
                <a:lnTo>
                  <a:pt x="1314026" y="1714066"/>
                </a:lnTo>
                <a:lnTo>
                  <a:pt x="1300047" y="1780792"/>
                </a:lnTo>
                <a:close/>
              </a:path>
              <a:path w="2180179" h="6122813">
                <a:moveTo>
                  <a:pt x="1270220" y="1800721"/>
                </a:moveTo>
                <a:lnTo>
                  <a:pt x="1278888" y="1795312"/>
                </a:lnTo>
                <a:lnTo>
                  <a:pt x="1288833" y="1788770"/>
                </a:lnTo>
                <a:lnTo>
                  <a:pt x="1300047" y="1780792"/>
                </a:lnTo>
                <a:lnTo>
                  <a:pt x="1314026" y="1714066"/>
                </a:lnTo>
                <a:lnTo>
                  <a:pt x="1297712" y="1729934"/>
                </a:lnTo>
                <a:lnTo>
                  <a:pt x="1280223" y="1746831"/>
                </a:lnTo>
                <a:lnTo>
                  <a:pt x="1270220" y="1800721"/>
                </a:lnTo>
                <a:close/>
              </a:path>
              <a:path w="2180179" h="6122813">
                <a:moveTo>
                  <a:pt x="1251949" y="1813164"/>
                </a:moveTo>
                <a:lnTo>
                  <a:pt x="1256744" y="1809345"/>
                </a:lnTo>
                <a:lnTo>
                  <a:pt x="1262837" y="1805298"/>
                </a:lnTo>
                <a:lnTo>
                  <a:pt x="1270220" y="1800721"/>
                </a:lnTo>
                <a:lnTo>
                  <a:pt x="1280223" y="1746831"/>
                </a:lnTo>
                <a:lnTo>
                  <a:pt x="1261486" y="1764865"/>
                </a:lnTo>
                <a:lnTo>
                  <a:pt x="1251949" y="1813164"/>
                </a:lnTo>
                <a:close/>
              </a:path>
              <a:path w="2180179" h="6122813">
                <a:moveTo>
                  <a:pt x="1261486" y="1764865"/>
                </a:moveTo>
                <a:lnTo>
                  <a:pt x="1241427" y="1784148"/>
                </a:lnTo>
                <a:lnTo>
                  <a:pt x="1246281" y="1821326"/>
                </a:lnTo>
                <a:lnTo>
                  <a:pt x="1248459" y="1817057"/>
                </a:lnTo>
                <a:lnTo>
                  <a:pt x="1251949" y="1813164"/>
                </a:lnTo>
                <a:lnTo>
                  <a:pt x="1261486" y="1764865"/>
                </a:lnTo>
                <a:close/>
              </a:path>
              <a:path w="2180179" h="6122813">
                <a:moveTo>
                  <a:pt x="1971577" y="644740"/>
                </a:moveTo>
                <a:lnTo>
                  <a:pt x="1970373" y="647859"/>
                </a:lnTo>
                <a:lnTo>
                  <a:pt x="1975066" y="648859"/>
                </a:lnTo>
                <a:lnTo>
                  <a:pt x="1975035" y="648732"/>
                </a:lnTo>
                <a:lnTo>
                  <a:pt x="1974273" y="644905"/>
                </a:lnTo>
                <a:lnTo>
                  <a:pt x="1971577" y="644740"/>
                </a:lnTo>
                <a:close/>
              </a:path>
              <a:path w="2180179" h="6122813">
                <a:moveTo>
                  <a:pt x="1970373" y="647859"/>
                </a:moveTo>
                <a:lnTo>
                  <a:pt x="1968794" y="652477"/>
                </a:lnTo>
                <a:lnTo>
                  <a:pt x="1966772" y="658788"/>
                </a:lnTo>
                <a:lnTo>
                  <a:pt x="1964243" y="666983"/>
                </a:lnTo>
                <a:lnTo>
                  <a:pt x="1961139" y="677255"/>
                </a:lnTo>
                <a:lnTo>
                  <a:pt x="1966149" y="671410"/>
                </a:lnTo>
                <a:lnTo>
                  <a:pt x="1975066" y="648859"/>
                </a:lnTo>
                <a:lnTo>
                  <a:pt x="1970373" y="647859"/>
                </a:lnTo>
                <a:close/>
              </a:path>
              <a:path w="2180179" h="6122813">
                <a:moveTo>
                  <a:pt x="1950362" y="736550"/>
                </a:moveTo>
                <a:lnTo>
                  <a:pt x="1952003" y="723654"/>
                </a:lnTo>
                <a:lnTo>
                  <a:pt x="1954956" y="708622"/>
                </a:lnTo>
                <a:lnTo>
                  <a:pt x="1959558" y="691270"/>
                </a:lnTo>
                <a:lnTo>
                  <a:pt x="1966149" y="671410"/>
                </a:lnTo>
                <a:lnTo>
                  <a:pt x="1961139" y="677255"/>
                </a:lnTo>
                <a:lnTo>
                  <a:pt x="1957396" y="689796"/>
                </a:lnTo>
                <a:lnTo>
                  <a:pt x="1952946" y="704800"/>
                </a:lnTo>
                <a:lnTo>
                  <a:pt x="1950362" y="736550"/>
                </a:lnTo>
                <a:close/>
              </a:path>
              <a:path w="2180179" h="6122813">
                <a:moveTo>
                  <a:pt x="1950141" y="770494"/>
                </a:moveTo>
                <a:lnTo>
                  <a:pt x="1949922" y="764283"/>
                </a:lnTo>
                <a:lnTo>
                  <a:pt x="1949660" y="756679"/>
                </a:lnTo>
                <a:lnTo>
                  <a:pt x="1949694" y="747497"/>
                </a:lnTo>
                <a:lnTo>
                  <a:pt x="1950362" y="736550"/>
                </a:lnTo>
                <a:lnTo>
                  <a:pt x="1952946" y="704800"/>
                </a:lnTo>
                <a:lnTo>
                  <a:pt x="1947724" y="722458"/>
                </a:lnTo>
                <a:lnTo>
                  <a:pt x="1949098" y="779480"/>
                </a:lnTo>
                <a:lnTo>
                  <a:pt x="1949979" y="775498"/>
                </a:lnTo>
                <a:lnTo>
                  <a:pt x="1950141" y="770494"/>
                </a:lnTo>
                <a:close/>
              </a:path>
              <a:path w="2180179" h="6122813">
                <a:moveTo>
                  <a:pt x="1947724" y="722458"/>
                </a:moveTo>
                <a:lnTo>
                  <a:pt x="1941663" y="742963"/>
                </a:lnTo>
                <a:lnTo>
                  <a:pt x="1943316" y="785384"/>
                </a:lnTo>
                <a:lnTo>
                  <a:pt x="1943823" y="785121"/>
                </a:lnTo>
                <a:lnTo>
                  <a:pt x="1947159" y="782626"/>
                </a:lnTo>
                <a:lnTo>
                  <a:pt x="1949098" y="779480"/>
                </a:lnTo>
                <a:lnTo>
                  <a:pt x="1947724" y="722458"/>
                </a:lnTo>
                <a:close/>
              </a:path>
              <a:path w="2180179" h="6122813">
                <a:moveTo>
                  <a:pt x="1943316" y="785384"/>
                </a:moveTo>
                <a:lnTo>
                  <a:pt x="1941663" y="742963"/>
                </a:lnTo>
                <a:lnTo>
                  <a:pt x="1934698" y="766507"/>
                </a:lnTo>
                <a:lnTo>
                  <a:pt x="1926762" y="793283"/>
                </a:lnTo>
                <a:lnTo>
                  <a:pt x="1917789" y="823484"/>
                </a:lnTo>
                <a:lnTo>
                  <a:pt x="1914941" y="827366"/>
                </a:lnTo>
                <a:lnTo>
                  <a:pt x="1919601" y="866509"/>
                </a:lnTo>
                <a:lnTo>
                  <a:pt x="1927042" y="841975"/>
                </a:lnTo>
                <a:lnTo>
                  <a:pt x="1934944" y="814985"/>
                </a:lnTo>
                <a:lnTo>
                  <a:pt x="1943316" y="785384"/>
                </a:lnTo>
                <a:close/>
              </a:path>
              <a:path w="2180179" h="6122813">
                <a:moveTo>
                  <a:pt x="1912610" y="888737"/>
                </a:moveTo>
                <a:lnTo>
                  <a:pt x="1919601" y="866509"/>
                </a:lnTo>
                <a:lnTo>
                  <a:pt x="1914941" y="827366"/>
                </a:lnTo>
                <a:lnTo>
                  <a:pt x="1912207" y="831780"/>
                </a:lnTo>
                <a:lnTo>
                  <a:pt x="1909455" y="836949"/>
                </a:lnTo>
                <a:lnTo>
                  <a:pt x="1906563" y="843081"/>
                </a:lnTo>
                <a:lnTo>
                  <a:pt x="1906061" y="908812"/>
                </a:lnTo>
                <a:lnTo>
                  <a:pt x="1912610" y="888737"/>
                </a:lnTo>
                <a:close/>
              </a:path>
              <a:path w="2180179" h="6122813">
                <a:moveTo>
                  <a:pt x="1903409" y="850383"/>
                </a:moveTo>
                <a:lnTo>
                  <a:pt x="1899872" y="859063"/>
                </a:lnTo>
                <a:lnTo>
                  <a:pt x="1899944" y="926888"/>
                </a:lnTo>
                <a:lnTo>
                  <a:pt x="1906061" y="908812"/>
                </a:lnTo>
                <a:lnTo>
                  <a:pt x="1906563" y="843081"/>
                </a:lnTo>
                <a:lnTo>
                  <a:pt x="1903409" y="850383"/>
                </a:lnTo>
                <a:close/>
              </a:path>
              <a:path w="2180179" h="6122813">
                <a:moveTo>
                  <a:pt x="1879594" y="982234"/>
                </a:moveTo>
                <a:lnTo>
                  <a:pt x="1884083" y="970636"/>
                </a:lnTo>
                <a:lnTo>
                  <a:pt x="1888964" y="957647"/>
                </a:lnTo>
                <a:lnTo>
                  <a:pt x="1894248" y="943115"/>
                </a:lnTo>
                <a:lnTo>
                  <a:pt x="1899944" y="926888"/>
                </a:lnTo>
                <a:lnTo>
                  <a:pt x="1899872" y="859063"/>
                </a:lnTo>
                <a:lnTo>
                  <a:pt x="1895830" y="869330"/>
                </a:lnTo>
                <a:lnTo>
                  <a:pt x="1891161" y="881391"/>
                </a:lnTo>
                <a:lnTo>
                  <a:pt x="1885744" y="895453"/>
                </a:lnTo>
                <a:lnTo>
                  <a:pt x="1879594" y="982234"/>
                </a:lnTo>
                <a:close/>
              </a:path>
              <a:path w="2180179" h="6122813">
                <a:moveTo>
                  <a:pt x="1868386" y="1010209"/>
                </a:moveTo>
                <a:lnTo>
                  <a:pt x="1871755" y="1001868"/>
                </a:lnTo>
                <a:lnTo>
                  <a:pt x="1875488" y="992594"/>
                </a:lnTo>
                <a:lnTo>
                  <a:pt x="1879594" y="982234"/>
                </a:lnTo>
                <a:lnTo>
                  <a:pt x="1885744" y="895453"/>
                </a:lnTo>
                <a:lnTo>
                  <a:pt x="1879458" y="911726"/>
                </a:lnTo>
                <a:lnTo>
                  <a:pt x="1872179" y="930417"/>
                </a:lnTo>
                <a:lnTo>
                  <a:pt x="1868386" y="1010209"/>
                </a:lnTo>
                <a:close/>
              </a:path>
              <a:path w="2180179" h="6122813">
                <a:moveTo>
                  <a:pt x="1860362" y="1031155"/>
                </a:moveTo>
                <a:lnTo>
                  <a:pt x="1862699" y="1024700"/>
                </a:lnTo>
                <a:lnTo>
                  <a:pt x="1865370" y="1017769"/>
                </a:lnTo>
                <a:lnTo>
                  <a:pt x="1868386" y="1010209"/>
                </a:lnTo>
                <a:lnTo>
                  <a:pt x="1872179" y="930417"/>
                </a:lnTo>
                <a:lnTo>
                  <a:pt x="1863788" y="951734"/>
                </a:lnTo>
                <a:lnTo>
                  <a:pt x="1860362" y="1031155"/>
                </a:lnTo>
                <a:close/>
              </a:path>
              <a:path w="2180179" h="6122813">
                <a:moveTo>
                  <a:pt x="1863788" y="951734"/>
                </a:moveTo>
                <a:lnTo>
                  <a:pt x="1854162" y="975884"/>
                </a:lnTo>
                <a:lnTo>
                  <a:pt x="1854894" y="979033"/>
                </a:lnTo>
                <a:lnTo>
                  <a:pt x="1855168" y="981929"/>
                </a:lnTo>
                <a:lnTo>
                  <a:pt x="1855259" y="1049185"/>
                </a:lnTo>
                <a:lnTo>
                  <a:pt x="1856651" y="1043245"/>
                </a:lnTo>
                <a:lnTo>
                  <a:pt x="1858349" y="1037286"/>
                </a:lnTo>
                <a:lnTo>
                  <a:pt x="1860362" y="1031155"/>
                </a:lnTo>
                <a:lnTo>
                  <a:pt x="1863788" y="951734"/>
                </a:lnTo>
                <a:close/>
              </a:path>
              <a:path w="2180179" h="6122813">
                <a:moveTo>
                  <a:pt x="1991068" y="2144411"/>
                </a:moveTo>
                <a:lnTo>
                  <a:pt x="1987337" y="2153581"/>
                </a:lnTo>
                <a:lnTo>
                  <a:pt x="1987673" y="2153039"/>
                </a:lnTo>
                <a:lnTo>
                  <a:pt x="1989278" y="2149936"/>
                </a:lnTo>
                <a:lnTo>
                  <a:pt x="1990398" y="2147029"/>
                </a:lnTo>
                <a:lnTo>
                  <a:pt x="1991068" y="2144411"/>
                </a:lnTo>
                <a:close/>
              </a:path>
              <a:path w="2180179" h="6122813">
                <a:moveTo>
                  <a:pt x="1855168" y="981929"/>
                </a:moveTo>
                <a:lnTo>
                  <a:pt x="1854954" y="984750"/>
                </a:lnTo>
                <a:lnTo>
                  <a:pt x="1854224" y="987670"/>
                </a:lnTo>
                <a:lnTo>
                  <a:pt x="1852950" y="990866"/>
                </a:lnTo>
                <a:lnTo>
                  <a:pt x="1851102" y="994515"/>
                </a:lnTo>
                <a:lnTo>
                  <a:pt x="1854162" y="1055259"/>
                </a:lnTo>
                <a:lnTo>
                  <a:pt x="1855259" y="1049185"/>
                </a:lnTo>
                <a:lnTo>
                  <a:pt x="1855168" y="981929"/>
                </a:lnTo>
                <a:close/>
              </a:path>
              <a:path w="2180179" h="6122813">
                <a:moveTo>
                  <a:pt x="1854162" y="1055259"/>
                </a:moveTo>
                <a:lnTo>
                  <a:pt x="1851102" y="994515"/>
                </a:lnTo>
                <a:lnTo>
                  <a:pt x="1848653" y="998793"/>
                </a:lnTo>
                <a:lnTo>
                  <a:pt x="1845575" y="1003875"/>
                </a:lnTo>
                <a:lnTo>
                  <a:pt x="1841838" y="1009938"/>
                </a:lnTo>
                <a:lnTo>
                  <a:pt x="1839968" y="1079192"/>
                </a:lnTo>
                <a:lnTo>
                  <a:pt x="1854162" y="1055259"/>
                </a:lnTo>
                <a:close/>
              </a:path>
              <a:path w="2180179" h="6122813">
                <a:moveTo>
                  <a:pt x="1841838" y="1009938"/>
                </a:moveTo>
                <a:lnTo>
                  <a:pt x="1837414" y="1017159"/>
                </a:lnTo>
                <a:lnTo>
                  <a:pt x="1832275" y="1025713"/>
                </a:lnTo>
                <a:lnTo>
                  <a:pt x="1826392" y="1035777"/>
                </a:lnTo>
                <a:lnTo>
                  <a:pt x="1819736" y="1047527"/>
                </a:lnTo>
                <a:lnTo>
                  <a:pt x="1827901" y="1100228"/>
                </a:lnTo>
                <a:lnTo>
                  <a:pt x="1839968" y="1079192"/>
                </a:lnTo>
                <a:lnTo>
                  <a:pt x="1841838" y="1009938"/>
                </a:lnTo>
                <a:close/>
              </a:path>
              <a:path w="2180179" h="6122813">
                <a:moveTo>
                  <a:pt x="1796664" y="1159637"/>
                </a:moveTo>
                <a:lnTo>
                  <a:pt x="1802344" y="1148071"/>
                </a:lnTo>
                <a:lnTo>
                  <a:pt x="1809302" y="1134455"/>
                </a:lnTo>
                <a:lnTo>
                  <a:pt x="1817750" y="1118578"/>
                </a:lnTo>
                <a:lnTo>
                  <a:pt x="1827901" y="1100228"/>
                </a:lnTo>
                <a:lnTo>
                  <a:pt x="1819736" y="1047527"/>
                </a:lnTo>
                <a:lnTo>
                  <a:pt x="1812280" y="1061139"/>
                </a:lnTo>
                <a:lnTo>
                  <a:pt x="1803995" y="1076790"/>
                </a:lnTo>
                <a:lnTo>
                  <a:pt x="1796664" y="1159637"/>
                </a:lnTo>
                <a:close/>
              </a:path>
              <a:path w="2180179" h="6122813">
                <a:moveTo>
                  <a:pt x="1794852" y="1094655"/>
                </a:moveTo>
                <a:lnTo>
                  <a:pt x="1784823" y="1114910"/>
                </a:lnTo>
                <a:lnTo>
                  <a:pt x="1785163" y="1184160"/>
                </a:lnTo>
                <a:lnTo>
                  <a:pt x="1788286" y="1177470"/>
                </a:lnTo>
                <a:lnTo>
                  <a:pt x="1792049" y="1169366"/>
                </a:lnTo>
                <a:lnTo>
                  <a:pt x="1796664" y="1159637"/>
                </a:lnTo>
                <a:lnTo>
                  <a:pt x="1803995" y="1076790"/>
                </a:lnTo>
                <a:lnTo>
                  <a:pt x="1794852" y="1094655"/>
                </a:lnTo>
                <a:close/>
              </a:path>
              <a:path w="2180179" h="6122813">
                <a:moveTo>
                  <a:pt x="1784823" y="1114910"/>
                </a:moveTo>
                <a:lnTo>
                  <a:pt x="1773879" y="1137733"/>
                </a:lnTo>
                <a:lnTo>
                  <a:pt x="1774533" y="1201309"/>
                </a:lnTo>
                <a:lnTo>
                  <a:pt x="1774817" y="1201022"/>
                </a:lnTo>
                <a:lnTo>
                  <a:pt x="1777507" y="1197867"/>
                </a:lnTo>
                <a:lnTo>
                  <a:pt x="1779986" y="1194146"/>
                </a:lnTo>
                <a:lnTo>
                  <a:pt x="1782467" y="1189648"/>
                </a:lnTo>
                <a:lnTo>
                  <a:pt x="1785163" y="1184160"/>
                </a:lnTo>
                <a:lnTo>
                  <a:pt x="1784823" y="1114910"/>
                </a:lnTo>
                <a:close/>
              </a:path>
              <a:path w="2180179" h="6122813">
                <a:moveTo>
                  <a:pt x="1744218" y="1196725"/>
                </a:moveTo>
                <a:lnTo>
                  <a:pt x="1748844" y="1247083"/>
                </a:lnTo>
                <a:lnTo>
                  <a:pt x="1761254" y="1225603"/>
                </a:lnTo>
                <a:lnTo>
                  <a:pt x="1774533" y="1201309"/>
                </a:lnTo>
                <a:lnTo>
                  <a:pt x="1773879" y="1137733"/>
                </a:lnTo>
                <a:lnTo>
                  <a:pt x="1761992" y="1163299"/>
                </a:lnTo>
                <a:lnTo>
                  <a:pt x="1749133" y="1191784"/>
                </a:lnTo>
                <a:lnTo>
                  <a:pt x="1744218" y="1196725"/>
                </a:lnTo>
                <a:close/>
              </a:path>
              <a:path w="2180179" h="6122813">
                <a:moveTo>
                  <a:pt x="1744218" y="1196725"/>
                </a:moveTo>
                <a:lnTo>
                  <a:pt x="1741542" y="1199528"/>
                </a:lnTo>
                <a:lnTo>
                  <a:pt x="1738603" y="1202732"/>
                </a:lnTo>
                <a:lnTo>
                  <a:pt x="1735312" y="1206469"/>
                </a:lnTo>
                <a:lnTo>
                  <a:pt x="1731580" y="1210872"/>
                </a:lnTo>
                <a:lnTo>
                  <a:pt x="1737296" y="1265953"/>
                </a:lnTo>
                <a:lnTo>
                  <a:pt x="1748844" y="1247083"/>
                </a:lnTo>
                <a:lnTo>
                  <a:pt x="1744218" y="1196725"/>
                </a:lnTo>
                <a:close/>
              </a:path>
              <a:path w="2180179" h="6122813">
                <a:moveTo>
                  <a:pt x="1727319" y="1216076"/>
                </a:moveTo>
                <a:lnTo>
                  <a:pt x="1722441" y="1222213"/>
                </a:lnTo>
                <a:lnTo>
                  <a:pt x="1726604" y="1282418"/>
                </a:lnTo>
                <a:lnTo>
                  <a:pt x="1737296" y="1265953"/>
                </a:lnTo>
                <a:lnTo>
                  <a:pt x="1731580" y="1210872"/>
                </a:lnTo>
                <a:lnTo>
                  <a:pt x="1727319" y="1216076"/>
                </a:lnTo>
                <a:close/>
              </a:path>
              <a:path w="2180179" h="6122813">
                <a:moveTo>
                  <a:pt x="1685749" y="1335865"/>
                </a:moveTo>
                <a:lnTo>
                  <a:pt x="1692262" y="1328342"/>
                </a:lnTo>
                <a:lnTo>
                  <a:pt x="1699597" y="1319442"/>
                </a:lnTo>
                <a:lnTo>
                  <a:pt x="1707762" y="1308958"/>
                </a:lnTo>
                <a:lnTo>
                  <a:pt x="1716762" y="1296685"/>
                </a:lnTo>
                <a:lnTo>
                  <a:pt x="1726604" y="1282418"/>
                </a:lnTo>
                <a:lnTo>
                  <a:pt x="1722441" y="1222213"/>
                </a:lnTo>
                <a:lnTo>
                  <a:pt x="1716856" y="1229418"/>
                </a:lnTo>
                <a:lnTo>
                  <a:pt x="1710477" y="1237822"/>
                </a:lnTo>
                <a:lnTo>
                  <a:pt x="1703216" y="1247559"/>
                </a:lnTo>
                <a:lnTo>
                  <a:pt x="1694982" y="1258764"/>
                </a:lnTo>
                <a:lnTo>
                  <a:pt x="1685749" y="1335865"/>
                </a:lnTo>
                <a:close/>
              </a:path>
              <a:path w="2180179" h="6122813">
                <a:moveTo>
                  <a:pt x="1671078" y="1352216"/>
                </a:moveTo>
                <a:lnTo>
                  <a:pt x="1675164" y="1347596"/>
                </a:lnTo>
                <a:lnTo>
                  <a:pt x="1680052" y="1342214"/>
                </a:lnTo>
                <a:lnTo>
                  <a:pt x="1685749" y="1335865"/>
                </a:lnTo>
                <a:lnTo>
                  <a:pt x="1694982" y="1258764"/>
                </a:lnTo>
                <a:lnTo>
                  <a:pt x="1685689" y="1271569"/>
                </a:lnTo>
                <a:lnTo>
                  <a:pt x="1675247" y="1286107"/>
                </a:lnTo>
                <a:lnTo>
                  <a:pt x="1671078" y="1352216"/>
                </a:lnTo>
                <a:close/>
              </a:path>
              <a:path w="2180179" h="6122813">
                <a:moveTo>
                  <a:pt x="1675247" y="1286107"/>
                </a:moveTo>
                <a:lnTo>
                  <a:pt x="1663569" y="1302512"/>
                </a:lnTo>
                <a:lnTo>
                  <a:pt x="1663569" y="1363551"/>
                </a:lnTo>
                <a:lnTo>
                  <a:pt x="1665287" y="1359988"/>
                </a:lnTo>
                <a:lnTo>
                  <a:pt x="1667788" y="1356278"/>
                </a:lnTo>
                <a:lnTo>
                  <a:pt x="1671078" y="1352216"/>
                </a:lnTo>
                <a:lnTo>
                  <a:pt x="1675247" y="1286107"/>
                </a:lnTo>
                <a:close/>
              </a:path>
              <a:path w="2180179" h="6122813">
                <a:moveTo>
                  <a:pt x="1663569" y="1302512"/>
                </a:moveTo>
                <a:lnTo>
                  <a:pt x="1662453" y="1371058"/>
                </a:lnTo>
                <a:lnTo>
                  <a:pt x="1662626" y="1367173"/>
                </a:lnTo>
                <a:lnTo>
                  <a:pt x="1663569" y="1363551"/>
                </a:lnTo>
                <a:lnTo>
                  <a:pt x="1663569" y="1302512"/>
                </a:lnTo>
                <a:close/>
              </a:path>
              <a:path w="2180179" h="6122813">
                <a:moveTo>
                  <a:pt x="1497110" y="1416533"/>
                </a:moveTo>
                <a:lnTo>
                  <a:pt x="1499515" y="1354342"/>
                </a:lnTo>
                <a:lnTo>
                  <a:pt x="1494291" y="1357862"/>
                </a:lnTo>
                <a:lnTo>
                  <a:pt x="1489619" y="1362316"/>
                </a:lnTo>
                <a:lnTo>
                  <a:pt x="1485234" y="1367752"/>
                </a:lnTo>
                <a:lnTo>
                  <a:pt x="1480871" y="1374220"/>
                </a:lnTo>
                <a:lnTo>
                  <a:pt x="1494371" y="1433084"/>
                </a:lnTo>
                <a:lnTo>
                  <a:pt x="1494138" y="1428451"/>
                </a:lnTo>
                <a:lnTo>
                  <a:pt x="1494941" y="1422242"/>
                </a:lnTo>
                <a:lnTo>
                  <a:pt x="1497110" y="1416533"/>
                </a:lnTo>
                <a:close/>
              </a:path>
              <a:path w="2180179" h="6122813">
                <a:moveTo>
                  <a:pt x="1476265" y="1381770"/>
                </a:moveTo>
                <a:lnTo>
                  <a:pt x="1471150" y="1390451"/>
                </a:lnTo>
                <a:lnTo>
                  <a:pt x="1476253" y="1454478"/>
                </a:lnTo>
                <a:lnTo>
                  <a:pt x="1494371" y="1433084"/>
                </a:lnTo>
                <a:lnTo>
                  <a:pt x="1480871" y="1374220"/>
                </a:lnTo>
                <a:lnTo>
                  <a:pt x="1476265" y="1381770"/>
                </a:lnTo>
                <a:close/>
              </a:path>
              <a:path w="2180179" h="6122813">
                <a:moveTo>
                  <a:pt x="1465263" y="1400313"/>
                </a:moveTo>
                <a:lnTo>
                  <a:pt x="1458338" y="1411406"/>
                </a:lnTo>
                <a:lnTo>
                  <a:pt x="1460330" y="1472685"/>
                </a:lnTo>
                <a:lnTo>
                  <a:pt x="1476253" y="1454478"/>
                </a:lnTo>
                <a:lnTo>
                  <a:pt x="1471150" y="1390451"/>
                </a:lnTo>
                <a:lnTo>
                  <a:pt x="1465263" y="1400313"/>
                </a:lnTo>
                <a:close/>
              </a:path>
              <a:path w="2180179" h="6122813">
                <a:moveTo>
                  <a:pt x="1415170" y="1519464"/>
                </a:moveTo>
                <a:lnTo>
                  <a:pt x="1424022" y="1511096"/>
                </a:lnTo>
                <a:lnTo>
                  <a:pt x="1434386" y="1500704"/>
                </a:lnTo>
                <a:lnTo>
                  <a:pt x="1446432" y="1487997"/>
                </a:lnTo>
                <a:lnTo>
                  <a:pt x="1460330" y="1472685"/>
                </a:lnTo>
                <a:lnTo>
                  <a:pt x="1458338" y="1411406"/>
                </a:lnTo>
                <a:lnTo>
                  <a:pt x="1450109" y="1423778"/>
                </a:lnTo>
                <a:lnTo>
                  <a:pt x="1440313" y="1437480"/>
                </a:lnTo>
                <a:lnTo>
                  <a:pt x="1428684" y="1452561"/>
                </a:lnTo>
                <a:lnTo>
                  <a:pt x="1415170" y="1519464"/>
                </a:lnTo>
                <a:close/>
              </a:path>
              <a:path w="2180179" h="6122813">
                <a:moveTo>
                  <a:pt x="1414957" y="1469071"/>
                </a:moveTo>
                <a:lnTo>
                  <a:pt x="1398867" y="1487059"/>
                </a:lnTo>
                <a:lnTo>
                  <a:pt x="1401316" y="1531290"/>
                </a:lnTo>
                <a:lnTo>
                  <a:pt x="1407658" y="1526099"/>
                </a:lnTo>
                <a:lnTo>
                  <a:pt x="1415170" y="1519464"/>
                </a:lnTo>
                <a:lnTo>
                  <a:pt x="1428684" y="1452561"/>
                </a:lnTo>
                <a:lnTo>
                  <a:pt x="1414957" y="1469071"/>
                </a:lnTo>
                <a:close/>
              </a:path>
              <a:path w="2180179" h="6122813">
                <a:moveTo>
                  <a:pt x="1382992" y="1544336"/>
                </a:moveTo>
                <a:lnTo>
                  <a:pt x="1384229" y="1543431"/>
                </a:lnTo>
                <a:lnTo>
                  <a:pt x="1387600" y="1541108"/>
                </a:lnTo>
                <a:lnTo>
                  <a:pt x="1391458" y="1538504"/>
                </a:lnTo>
                <a:lnTo>
                  <a:pt x="1395973" y="1535328"/>
                </a:lnTo>
                <a:lnTo>
                  <a:pt x="1401316" y="1531290"/>
                </a:lnTo>
                <a:lnTo>
                  <a:pt x="1398867" y="1487059"/>
                </a:lnTo>
                <a:lnTo>
                  <a:pt x="1398255" y="1487339"/>
                </a:lnTo>
                <a:lnTo>
                  <a:pt x="1393295" y="1490055"/>
                </a:lnTo>
                <a:lnTo>
                  <a:pt x="1388766" y="1493348"/>
                </a:lnTo>
                <a:lnTo>
                  <a:pt x="1384462" y="1497276"/>
                </a:lnTo>
                <a:lnTo>
                  <a:pt x="1382992" y="1544336"/>
                </a:lnTo>
                <a:close/>
              </a:path>
              <a:path w="2180179" h="6122813">
                <a:moveTo>
                  <a:pt x="1382992" y="1544336"/>
                </a:moveTo>
                <a:lnTo>
                  <a:pt x="1384462" y="1497276"/>
                </a:lnTo>
                <a:lnTo>
                  <a:pt x="1380179" y="1501900"/>
                </a:lnTo>
                <a:lnTo>
                  <a:pt x="1375710" y="1507279"/>
                </a:lnTo>
                <a:lnTo>
                  <a:pt x="1370852" y="1513472"/>
                </a:lnTo>
                <a:lnTo>
                  <a:pt x="1367603" y="1558325"/>
                </a:lnTo>
                <a:lnTo>
                  <a:pt x="1382992" y="1544336"/>
                </a:lnTo>
                <a:close/>
              </a:path>
              <a:path w="2180179" h="6122813">
                <a:moveTo>
                  <a:pt x="1334255" y="1603416"/>
                </a:moveTo>
                <a:lnTo>
                  <a:pt x="1339613" y="1594085"/>
                </a:lnTo>
                <a:lnTo>
                  <a:pt x="1346540" y="1583356"/>
                </a:lnTo>
                <a:lnTo>
                  <a:pt x="1355661" y="1571384"/>
                </a:lnTo>
                <a:lnTo>
                  <a:pt x="1367603" y="1558325"/>
                </a:lnTo>
                <a:lnTo>
                  <a:pt x="1370852" y="1513472"/>
                </a:lnTo>
                <a:lnTo>
                  <a:pt x="1365397" y="1520539"/>
                </a:lnTo>
                <a:lnTo>
                  <a:pt x="1359141" y="1528538"/>
                </a:lnTo>
                <a:lnTo>
                  <a:pt x="1351879" y="1537530"/>
                </a:lnTo>
                <a:lnTo>
                  <a:pt x="1343405" y="1547573"/>
                </a:lnTo>
                <a:lnTo>
                  <a:pt x="1334255" y="1603416"/>
                </a:lnTo>
                <a:close/>
              </a:path>
              <a:path w="2180179" h="6122813">
                <a:moveTo>
                  <a:pt x="1333513" y="1558726"/>
                </a:moveTo>
                <a:lnTo>
                  <a:pt x="1321999" y="1571051"/>
                </a:lnTo>
                <a:lnTo>
                  <a:pt x="1325743" y="1617258"/>
                </a:lnTo>
                <a:lnTo>
                  <a:pt x="1329841" y="1611192"/>
                </a:lnTo>
                <a:lnTo>
                  <a:pt x="1334255" y="1603416"/>
                </a:lnTo>
                <a:lnTo>
                  <a:pt x="1343405" y="1547573"/>
                </a:lnTo>
                <a:lnTo>
                  <a:pt x="1333513" y="1558726"/>
                </a:lnTo>
                <a:close/>
              </a:path>
              <a:path w="2180179" h="6122813">
                <a:moveTo>
                  <a:pt x="1321999" y="1571051"/>
                </a:moveTo>
                <a:lnTo>
                  <a:pt x="1308658" y="1584604"/>
                </a:lnTo>
                <a:lnTo>
                  <a:pt x="1309713" y="1623711"/>
                </a:lnTo>
                <a:lnTo>
                  <a:pt x="1315995" y="1623631"/>
                </a:lnTo>
                <a:lnTo>
                  <a:pt x="1321336" y="1621456"/>
                </a:lnTo>
                <a:lnTo>
                  <a:pt x="1325743" y="1617258"/>
                </a:lnTo>
                <a:lnTo>
                  <a:pt x="1321999" y="1571051"/>
                </a:lnTo>
                <a:close/>
              </a:path>
              <a:path w="2180179" h="6122813">
                <a:moveTo>
                  <a:pt x="1308658" y="1584604"/>
                </a:moveTo>
                <a:lnTo>
                  <a:pt x="1293282" y="1599447"/>
                </a:lnTo>
                <a:lnTo>
                  <a:pt x="1275669" y="1615638"/>
                </a:lnTo>
                <a:lnTo>
                  <a:pt x="1255611" y="1633236"/>
                </a:lnTo>
                <a:lnTo>
                  <a:pt x="1255272" y="1637367"/>
                </a:lnTo>
                <a:lnTo>
                  <a:pt x="1272514" y="1674337"/>
                </a:lnTo>
                <a:lnTo>
                  <a:pt x="1309713" y="1623711"/>
                </a:lnTo>
                <a:lnTo>
                  <a:pt x="1308658" y="1584604"/>
                </a:lnTo>
                <a:close/>
              </a:path>
              <a:path w="2180179" h="6122813">
                <a:moveTo>
                  <a:pt x="1272514" y="1674337"/>
                </a:moveTo>
                <a:lnTo>
                  <a:pt x="1255272" y="1637367"/>
                </a:lnTo>
                <a:lnTo>
                  <a:pt x="1253636" y="1642402"/>
                </a:lnTo>
                <a:lnTo>
                  <a:pt x="1250618" y="1647038"/>
                </a:lnTo>
                <a:lnTo>
                  <a:pt x="1246184" y="1651817"/>
                </a:lnTo>
                <a:lnTo>
                  <a:pt x="1240302" y="1657281"/>
                </a:lnTo>
                <a:lnTo>
                  <a:pt x="1239084" y="1719723"/>
                </a:lnTo>
                <a:lnTo>
                  <a:pt x="1272514" y="1674337"/>
                </a:lnTo>
                <a:close/>
              </a:path>
              <a:path w="2180179" h="6122813">
                <a:moveTo>
                  <a:pt x="1239084" y="1719723"/>
                </a:moveTo>
                <a:lnTo>
                  <a:pt x="1240302" y="1657281"/>
                </a:lnTo>
                <a:lnTo>
                  <a:pt x="1232941" y="1663974"/>
                </a:lnTo>
                <a:lnTo>
                  <a:pt x="1224067" y="1672437"/>
                </a:lnTo>
                <a:lnTo>
                  <a:pt x="1213649" y="1683212"/>
                </a:lnTo>
                <a:lnTo>
                  <a:pt x="1209230" y="1760157"/>
                </a:lnTo>
                <a:lnTo>
                  <a:pt x="1239084" y="1719723"/>
                </a:lnTo>
                <a:close/>
              </a:path>
              <a:path w="2180179" h="6122813">
                <a:moveTo>
                  <a:pt x="1213649" y="1683212"/>
                </a:moveTo>
                <a:lnTo>
                  <a:pt x="1201655" y="1696842"/>
                </a:lnTo>
                <a:lnTo>
                  <a:pt x="1188051" y="1713869"/>
                </a:lnTo>
                <a:lnTo>
                  <a:pt x="1172807" y="1734836"/>
                </a:lnTo>
                <a:lnTo>
                  <a:pt x="1172174" y="1735725"/>
                </a:lnTo>
                <a:lnTo>
                  <a:pt x="1182759" y="1795923"/>
                </a:lnTo>
                <a:lnTo>
                  <a:pt x="1209230" y="1760157"/>
                </a:lnTo>
                <a:lnTo>
                  <a:pt x="1213649" y="1683212"/>
                </a:lnTo>
                <a:close/>
              </a:path>
              <a:path w="2180179" h="6122813">
                <a:moveTo>
                  <a:pt x="1182759" y="1795923"/>
                </a:moveTo>
                <a:lnTo>
                  <a:pt x="1172174" y="1735725"/>
                </a:lnTo>
                <a:lnTo>
                  <a:pt x="1169251" y="1739877"/>
                </a:lnTo>
                <a:lnTo>
                  <a:pt x="1166249" y="1744191"/>
                </a:lnTo>
                <a:lnTo>
                  <a:pt x="1163041" y="1748803"/>
                </a:lnTo>
                <a:lnTo>
                  <a:pt x="1159502" y="1753846"/>
                </a:lnTo>
                <a:lnTo>
                  <a:pt x="1159476" y="1827308"/>
                </a:lnTo>
                <a:lnTo>
                  <a:pt x="1182759" y="1795923"/>
                </a:lnTo>
                <a:close/>
              </a:path>
              <a:path w="2180179" h="6122813">
                <a:moveTo>
                  <a:pt x="1159476" y="1827308"/>
                </a:moveTo>
                <a:lnTo>
                  <a:pt x="1159502" y="1753846"/>
                </a:lnTo>
                <a:lnTo>
                  <a:pt x="1155506" y="1759453"/>
                </a:lnTo>
                <a:lnTo>
                  <a:pt x="1150929" y="1765760"/>
                </a:lnTo>
                <a:lnTo>
                  <a:pt x="1145644" y="1772900"/>
                </a:lnTo>
                <a:lnTo>
                  <a:pt x="1139526" y="1781007"/>
                </a:lnTo>
                <a:lnTo>
                  <a:pt x="1139189" y="1854597"/>
                </a:lnTo>
                <a:lnTo>
                  <a:pt x="1159476" y="1827308"/>
                </a:lnTo>
                <a:close/>
              </a:path>
              <a:path w="2180179" h="6122813">
                <a:moveTo>
                  <a:pt x="1069546" y="1948323"/>
                </a:moveTo>
                <a:lnTo>
                  <a:pt x="1075920" y="1939608"/>
                </a:lnTo>
                <a:lnTo>
                  <a:pt x="1084129" y="1928511"/>
                </a:lnTo>
                <a:lnTo>
                  <a:pt x="1094368" y="1914748"/>
                </a:lnTo>
                <a:lnTo>
                  <a:pt x="1106828" y="1898031"/>
                </a:lnTo>
                <a:lnTo>
                  <a:pt x="1121704" y="1878076"/>
                </a:lnTo>
                <a:lnTo>
                  <a:pt x="1139189" y="1854597"/>
                </a:lnTo>
                <a:lnTo>
                  <a:pt x="1139526" y="1781007"/>
                </a:lnTo>
                <a:lnTo>
                  <a:pt x="1132451" y="1790215"/>
                </a:lnTo>
                <a:lnTo>
                  <a:pt x="1124291" y="1800658"/>
                </a:lnTo>
                <a:lnTo>
                  <a:pt x="1114923" y="1812471"/>
                </a:lnTo>
                <a:lnTo>
                  <a:pt x="1104220" y="1825786"/>
                </a:lnTo>
                <a:lnTo>
                  <a:pt x="1092057" y="1840739"/>
                </a:lnTo>
                <a:lnTo>
                  <a:pt x="1078308" y="1857463"/>
                </a:lnTo>
                <a:lnTo>
                  <a:pt x="1069546" y="1948323"/>
                </a:lnTo>
                <a:close/>
              </a:path>
              <a:path w="2180179" h="6122813">
                <a:moveTo>
                  <a:pt x="1059503" y="1963039"/>
                </a:moveTo>
                <a:lnTo>
                  <a:pt x="1061531" y="1959753"/>
                </a:lnTo>
                <a:lnTo>
                  <a:pt x="1064814" y="1954943"/>
                </a:lnTo>
                <a:lnTo>
                  <a:pt x="1069546" y="1948323"/>
                </a:lnTo>
                <a:lnTo>
                  <a:pt x="1078308" y="1857463"/>
                </a:lnTo>
                <a:lnTo>
                  <a:pt x="1062849" y="1876093"/>
                </a:lnTo>
                <a:lnTo>
                  <a:pt x="1059503" y="1963039"/>
                </a:lnTo>
                <a:close/>
              </a:path>
              <a:path w="2180179" h="6122813">
                <a:moveTo>
                  <a:pt x="1855748" y="431868"/>
                </a:moveTo>
                <a:lnTo>
                  <a:pt x="1853289" y="447088"/>
                </a:lnTo>
                <a:lnTo>
                  <a:pt x="1850896" y="462642"/>
                </a:lnTo>
                <a:lnTo>
                  <a:pt x="1848540" y="478552"/>
                </a:lnTo>
                <a:lnTo>
                  <a:pt x="1846194" y="494844"/>
                </a:lnTo>
                <a:lnTo>
                  <a:pt x="1853825" y="634104"/>
                </a:lnTo>
                <a:lnTo>
                  <a:pt x="1853749" y="625939"/>
                </a:lnTo>
                <a:lnTo>
                  <a:pt x="1855748" y="431868"/>
                </a:lnTo>
                <a:close/>
              </a:path>
              <a:path w="2180179" h="6122813">
                <a:moveTo>
                  <a:pt x="1846194" y="494844"/>
                </a:moveTo>
                <a:lnTo>
                  <a:pt x="1843827" y="511540"/>
                </a:lnTo>
                <a:lnTo>
                  <a:pt x="1846003" y="671042"/>
                </a:lnTo>
                <a:lnTo>
                  <a:pt x="1854162" y="642509"/>
                </a:lnTo>
                <a:lnTo>
                  <a:pt x="1853825" y="634104"/>
                </a:lnTo>
                <a:lnTo>
                  <a:pt x="1846194" y="494844"/>
                </a:lnTo>
                <a:close/>
              </a:path>
              <a:path w="2180179" h="6122813">
                <a:moveTo>
                  <a:pt x="1843827" y="511540"/>
                </a:moveTo>
                <a:lnTo>
                  <a:pt x="1841412" y="528666"/>
                </a:lnTo>
                <a:lnTo>
                  <a:pt x="1838920" y="546243"/>
                </a:lnTo>
                <a:lnTo>
                  <a:pt x="1836322" y="564297"/>
                </a:lnTo>
                <a:lnTo>
                  <a:pt x="1833589" y="582851"/>
                </a:lnTo>
                <a:lnTo>
                  <a:pt x="1838790" y="697212"/>
                </a:lnTo>
                <a:lnTo>
                  <a:pt x="1846003" y="671042"/>
                </a:lnTo>
                <a:lnTo>
                  <a:pt x="1843827" y="511540"/>
                </a:lnTo>
                <a:close/>
              </a:path>
              <a:path w="2180179" h="6122813">
                <a:moveTo>
                  <a:pt x="1832453" y="721121"/>
                </a:moveTo>
                <a:lnTo>
                  <a:pt x="1838790" y="697212"/>
                </a:lnTo>
                <a:lnTo>
                  <a:pt x="1833589" y="582851"/>
                </a:lnTo>
                <a:lnTo>
                  <a:pt x="1830693" y="601929"/>
                </a:lnTo>
                <a:lnTo>
                  <a:pt x="1827605" y="621554"/>
                </a:lnTo>
                <a:lnTo>
                  <a:pt x="1826920" y="742872"/>
                </a:lnTo>
                <a:lnTo>
                  <a:pt x="1832453" y="721121"/>
                </a:lnTo>
                <a:close/>
              </a:path>
              <a:path w="2180179" h="6122813">
                <a:moveTo>
                  <a:pt x="1811006" y="708555"/>
                </a:moveTo>
                <a:lnTo>
                  <a:pt x="1811419" y="810334"/>
                </a:lnTo>
                <a:lnTo>
                  <a:pt x="1814441" y="796195"/>
                </a:lnTo>
                <a:lnTo>
                  <a:pt x="1817985" y="780306"/>
                </a:lnTo>
                <a:lnTo>
                  <a:pt x="1822121" y="762566"/>
                </a:lnTo>
                <a:lnTo>
                  <a:pt x="1826920" y="742872"/>
                </a:lnTo>
                <a:lnTo>
                  <a:pt x="1827605" y="621554"/>
                </a:lnTo>
                <a:lnTo>
                  <a:pt x="1824296" y="641751"/>
                </a:lnTo>
                <a:lnTo>
                  <a:pt x="1820738" y="662543"/>
                </a:lnTo>
                <a:lnTo>
                  <a:pt x="1816902" y="683955"/>
                </a:lnTo>
                <a:lnTo>
                  <a:pt x="1812760" y="706009"/>
                </a:lnTo>
                <a:lnTo>
                  <a:pt x="1811006" y="708555"/>
                </a:lnTo>
                <a:close/>
              </a:path>
              <a:path w="2180179" h="6122813">
                <a:moveTo>
                  <a:pt x="1809493" y="711518"/>
                </a:moveTo>
                <a:lnTo>
                  <a:pt x="1808126" y="715028"/>
                </a:lnTo>
                <a:lnTo>
                  <a:pt x="1808847" y="822826"/>
                </a:lnTo>
                <a:lnTo>
                  <a:pt x="1811419" y="810334"/>
                </a:lnTo>
                <a:lnTo>
                  <a:pt x="1811006" y="708555"/>
                </a:lnTo>
                <a:lnTo>
                  <a:pt x="1809493" y="711518"/>
                </a:lnTo>
                <a:close/>
              </a:path>
              <a:path w="2180179" h="6122813">
                <a:moveTo>
                  <a:pt x="1800269" y="864156"/>
                </a:moveTo>
                <a:lnTo>
                  <a:pt x="1801650" y="858366"/>
                </a:lnTo>
                <a:lnTo>
                  <a:pt x="1803128" y="851441"/>
                </a:lnTo>
                <a:lnTo>
                  <a:pt x="1804772" y="843277"/>
                </a:lnTo>
                <a:lnTo>
                  <a:pt x="1806655" y="833772"/>
                </a:lnTo>
                <a:lnTo>
                  <a:pt x="1808847" y="822826"/>
                </a:lnTo>
                <a:lnTo>
                  <a:pt x="1808126" y="715028"/>
                </a:lnTo>
                <a:lnTo>
                  <a:pt x="1806814" y="719217"/>
                </a:lnTo>
                <a:lnTo>
                  <a:pt x="1805463" y="724216"/>
                </a:lnTo>
                <a:lnTo>
                  <a:pt x="1803981" y="730155"/>
                </a:lnTo>
                <a:lnTo>
                  <a:pt x="1802273" y="737166"/>
                </a:lnTo>
                <a:lnTo>
                  <a:pt x="1800269" y="864156"/>
                </a:lnTo>
                <a:close/>
              </a:path>
              <a:path w="2180179" h="6122813">
                <a:moveTo>
                  <a:pt x="1795997" y="875734"/>
                </a:moveTo>
                <a:lnTo>
                  <a:pt x="1797513" y="872738"/>
                </a:lnTo>
                <a:lnTo>
                  <a:pt x="1798914" y="868913"/>
                </a:lnTo>
                <a:lnTo>
                  <a:pt x="1800269" y="864156"/>
                </a:lnTo>
                <a:lnTo>
                  <a:pt x="1802273" y="737166"/>
                </a:lnTo>
                <a:lnTo>
                  <a:pt x="1800247" y="745379"/>
                </a:lnTo>
                <a:lnTo>
                  <a:pt x="1797810" y="754926"/>
                </a:lnTo>
                <a:lnTo>
                  <a:pt x="1795997" y="875734"/>
                </a:lnTo>
                <a:close/>
              </a:path>
              <a:path w="2180179" h="6122813">
                <a:moveTo>
                  <a:pt x="1787102" y="792877"/>
                </a:moveTo>
                <a:lnTo>
                  <a:pt x="1790408" y="880634"/>
                </a:lnTo>
                <a:lnTo>
                  <a:pt x="1792333" y="879649"/>
                </a:lnTo>
                <a:lnTo>
                  <a:pt x="1795997" y="875734"/>
                </a:lnTo>
                <a:lnTo>
                  <a:pt x="1797810" y="754926"/>
                </a:lnTo>
                <a:lnTo>
                  <a:pt x="1794869" y="765937"/>
                </a:lnTo>
                <a:lnTo>
                  <a:pt x="1791331" y="778544"/>
                </a:lnTo>
                <a:lnTo>
                  <a:pt x="1787102" y="792877"/>
                </a:lnTo>
                <a:close/>
              </a:path>
              <a:path w="2180179" h="6122813">
                <a:moveTo>
                  <a:pt x="1787102" y="792877"/>
                </a:moveTo>
                <a:lnTo>
                  <a:pt x="1782090" y="809068"/>
                </a:lnTo>
                <a:lnTo>
                  <a:pt x="1776202" y="827247"/>
                </a:lnTo>
                <a:lnTo>
                  <a:pt x="1769344" y="847545"/>
                </a:lnTo>
                <a:lnTo>
                  <a:pt x="1761424" y="870093"/>
                </a:lnTo>
                <a:lnTo>
                  <a:pt x="1752348" y="895023"/>
                </a:lnTo>
                <a:lnTo>
                  <a:pt x="1761564" y="949611"/>
                </a:lnTo>
                <a:lnTo>
                  <a:pt x="1775333" y="916665"/>
                </a:lnTo>
                <a:lnTo>
                  <a:pt x="1790408" y="880634"/>
                </a:lnTo>
                <a:lnTo>
                  <a:pt x="1787102" y="792877"/>
                </a:lnTo>
                <a:close/>
              </a:path>
              <a:path w="2180179" h="6122813">
                <a:moveTo>
                  <a:pt x="1717972" y="1053656"/>
                </a:moveTo>
                <a:lnTo>
                  <a:pt x="1727305" y="1031496"/>
                </a:lnTo>
                <a:lnTo>
                  <a:pt x="1737629" y="1006872"/>
                </a:lnTo>
                <a:lnTo>
                  <a:pt x="1749022" y="979629"/>
                </a:lnTo>
                <a:lnTo>
                  <a:pt x="1761564" y="949611"/>
                </a:lnTo>
                <a:lnTo>
                  <a:pt x="1752348" y="895023"/>
                </a:lnTo>
                <a:lnTo>
                  <a:pt x="1742023" y="922465"/>
                </a:lnTo>
                <a:lnTo>
                  <a:pt x="1730357" y="952550"/>
                </a:lnTo>
                <a:lnTo>
                  <a:pt x="1717972" y="1053656"/>
                </a:lnTo>
                <a:close/>
              </a:path>
              <a:path w="2180179" h="6122813">
                <a:moveTo>
                  <a:pt x="1717972" y="1053656"/>
                </a:moveTo>
                <a:lnTo>
                  <a:pt x="1730357" y="952550"/>
                </a:lnTo>
                <a:lnTo>
                  <a:pt x="1717256" y="985409"/>
                </a:lnTo>
                <a:lnTo>
                  <a:pt x="1714566" y="987870"/>
                </a:lnTo>
                <a:lnTo>
                  <a:pt x="1711741" y="992140"/>
                </a:lnTo>
                <a:lnTo>
                  <a:pt x="1710057" y="995282"/>
                </a:lnTo>
                <a:lnTo>
                  <a:pt x="1709550" y="1073506"/>
                </a:lnTo>
                <a:lnTo>
                  <a:pt x="1717972" y="1053656"/>
                </a:lnTo>
                <a:close/>
              </a:path>
              <a:path w="2180179" h="6122813">
                <a:moveTo>
                  <a:pt x="1709550" y="1073506"/>
                </a:moveTo>
                <a:lnTo>
                  <a:pt x="1710057" y="995282"/>
                </a:lnTo>
                <a:lnTo>
                  <a:pt x="1708073" y="999268"/>
                </a:lnTo>
                <a:lnTo>
                  <a:pt x="1705702" y="1004231"/>
                </a:lnTo>
                <a:lnTo>
                  <a:pt x="1702855" y="1010301"/>
                </a:lnTo>
                <a:lnTo>
                  <a:pt x="1701961" y="1091200"/>
                </a:lnTo>
                <a:lnTo>
                  <a:pt x="1709550" y="1073506"/>
                </a:lnTo>
                <a:close/>
              </a:path>
              <a:path w="2180179" h="6122813">
                <a:moveTo>
                  <a:pt x="1673750" y="1152765"/>
                </a:moveTo>
                <a:lnTo>
                  <a:pt x="1678357" y="1143524"/>
                </a:lnTo>
                <a:lnTo>
                  <a:pt x="1683403" y="1132902"/>
                </a:lnTo>
                <a:lnTo>
                  <a:pt x="1688967" y="1120744"/>
                </a:lnTo>
                <a:lnTo>
                  <a:pt x="1695126" y="1106895"/>
                </a:lnTo>
                <a:lnTo>
                  <a:pt x="1701961" y="1091200"/>
                </a:lnTo>
                <a:lnTo>
                  <a:pt x="1702855" y="1010301"/>
                </a:lnTo>
                <a:lnTo>
                  <a:pt x="1699444" y="1017610"/>
                </a:lnTo>
                <a:lnTo>
                  <a:pt x="1695380" y="1026287"/>
                </a:lnTo>
                <a:lnTo>
                  <a:pt x="1690575" y="1036465"/>
                </a:lnTo>
                <a:lnTo>
                  <a:pt x="1684941" y="1048274"/>
                </a:lnTo>
                <a:lnTo>
                  <a:pt x="1678389" y="1061845"/>
                </a:lnTo>
                <a:lnTo>
                  <a:pt x="1673750" y="1152765"/>
                </a:lnTo>
                <a:close/>
              </a:path>
              <a:path w="2180179" h="6122813">
                <a:moveTo>
                  <a:pt x="1670831" y="1077310"/>
                </a:moveTo>
                <a:lnTo>
                  <a:pt x="1662178" y="1094798"/>
                </a:lnTo>
                <a:lnTo>
                  <a:pt x="1665535" y="1167724"/>
                </a:lnTo>
                <a:lnTo>
                  <a:pt x="1669502" y="1160780"/>
                </a:lnTo>
                <a:lnTo>
                  <a:pt x="1673750" y="1152765"/>
                </a:lnTo>
                <a:lnTo>
                  <a:pt x="1678389" y="1061845"/>
                </a:lnTo>
                <a:lnTo>
                  <a:pt x="1670831" y="1077310"/>
                </a:lnTo>
                <a:close/>
              </a:path>
              <a:path w="2180179" h="6122813">
                <a:moveTo>
                  <a:pt x="1662178" y="1094798"/>
                </a:moveTo>
                <a:lnTo>
                  <a:pt x="1652342" y="1114441"/>
                </a:lnTo>
                <a:lnTo>
                  <a:pt x="1654530" y="1183672"/>
                </a:lnTo>
                <a:lnTo>
                  <a:pt x="1658128" y="1179015"/>
                </a:lnTo>
                <a:lnTo>
                  <a:pt x="1661770" y="1173750"/>
                </a:lnTo>
                <a:lnTo>
                  <a:pt x="1665535" y="1167724"/>
                </a:lnTo>
                <a:lnTo>
                  <a:pt x="1662178" y="1094798"/>
                </a:lnTo>
                <a:close/>
              </a:path>
              <a:path w="2180179" h="6122813">
                <a:moveTo>
                  <a:pt x="1599581" y="1272034"/>
                </a:moveTo>
                <a:lnTo>
                  <a:pt x="1608443" y="1257995"/>
                </a:lnTo>
                <a:lnTo>
                  <a:pt x="1619195" y="1240293"/>
                </a:lnTo>
                <a:lnTo>
                  <a:pt x="1632033" y="1218398"/>
                </a:lnTo>
                <a:lnTo>
                  <a:pt x="1647152" y="1191784"/>
                </a:lnTo>
                <a:lnTo>
                  <a:pt x="1650898" y="1187877"/>
                </a:lnTo>
                <a:lnTo>
                  <a:pt x="1654530" y="1183672"/>
                </a:lnTo>
                <a:lnTo>
                  <a:pt x="1652342" y="1114441"/>
                </a:lnTo>
                <a:lnTo>
                  <a:pt x="1641234" y="1136371"/>
                </a:lnTo>
                <a:lnTo>
                  <a:pt x="1628767" y="1160717"/>
                </a:lnTo>
                <a:lnTo>
                  <a:pt x="1614852" y="1187611"/>
                </a:lnTo>
                <a:lnTo>
                  <a:pt x="1599581" y="1272034"/>
                </a:lnTo>
                <a:close/>
              </a:path>
              <a:path w="2180179" h="6122813">
                <a:moveTo>
                  <a:pt x="1599581" y="1272034"/>
                </a:moveTo>
                <a:lnTo>
                  <a:pt x="1614852" y="1187611"/>
                </a:lnTo>
                <a:lnTo>
                  <a:pt x="1599400" y="1217184"/>
                </a:lnTo>
                <a:lnTo>
                  <a:pt x="1598269" y="1218330"/>
                </a:lnTo>
                <a:lnTo>
                  <a:pt x="1594074" y="1222856"/>
                </a:lnTo>
                <a:lnTo>
                  <a:pt x="1592414" y="1282937"/>
                </a:lnTo>
                <a:lnTo>
                  <a:pt x="1599581" y="1272034"/>
                </a:lnTo>
                <a:close/>
              </a:path>
              <a:path w="2180179" h="6122813">
                <a:moveTo>
                  <a:pt x="1576801" y="1305747"/>
                </a:moveTo>
                <a:lnTo>
                  <a:pt x="1579136" y="1302109"/>
                </a:lnTo>
                <a:lnTo>
                  <a:pt x="1582387" y="1297446"/>
                </a:lnTo>
                <a:lnTo>
                  <a:pt x="1586748" y="1291232"/>
                </a:lnTo>
                <a:lnTo>
                  <a:pt x="1592414" y="1282937"/>
                </a:lnTo>
                <a:lnTo>
                  <a:pt x="1594074" y="1222856"/>
                </a:lnTo>
                <a:lnTo>
                  <a:pt x="1589899" y="1227794"/>
                </a:lnTo>
                <a:lnTo>
                  <a:pt x="1585587" y="1233300"/>
                </a:lnTo>
                <a:lnTo>
                  <a:pt x="1580984" y="1239529"/>
                </a:lnTo>
                <a:lnTo>
                  <a:pt x="1576801" y="1305747"/>
                </a:lnTo>
                <a:close/>
              </a:path>
              <a:path w="2180179" h="6122813">
                <a:moveTo>
                  <a:pt x="1575933" y="1246636"/>
                </a:moveTo>
                <a:lnTo>
                  <a:pt x="1570279" y="1254776"/>
                </a:lnTo>
                <a:lnTo>
                  <a:pt x="1574000" y="1312434"/>
                </a:lnTo>
                <a:lnTo>
                  <a:pt x="1574096" y="1312061"/>
                </a:lnTo>
                <a:lnTo>
                  <a:pt x="1575186" y="1308888"/>
                </a:lnTo>
                <a:lnTo>
                  <a:pt x="1576801" y="1305747"/>
                </a:lnTo>
                <a:lnTo>
                  <a:pt x="1580984" y="1239529"/>
                </a:lnTo>
                <a:lnTo>
                  <a:pt x="1575933" y="1246636"/>
                </a:lnTo>
                <a:close/>
              </a:path>
              <a:path w="2180179" h="6122813">
                <a:moveTo>
                  <a:pt x="1548138" y="1286945"/>
                </a:moveTo>
                <a:lnTo>
                  <a:pt x="1548446" y="1352281"/>
                </a:lnTo>
                <a:lnTo>
                  <a:pt x="1560651" y="1334159"/>
                </a:lnTo>
                <a:lnTo>
                  <a:pt x="1574000" y="1312434"/>
                </a:lnTo>
                <a:lnTo>
                  <a:pt x="1570279" y="1254776"/>
                </a:lnTo>
                <a:lnTo>
                  <a:pt x="1563865" y="1264104"/>
                </a:lnTo>
                <a:lnTo>
                  <a:pt x="1556537" y="1274776"/>
                </a:lnTo>
                <a:lnTo>
                  <a:pt x="1548138" y="1286945"/>
                </a:lnTo>
                <a:close/>
              </a:path>
              <a:path w="2180179" h="6122813">
                <a:moveTo>
                  <a:pt x="1538513" y="1300768"/>
                </a:moveTo>
                <a:lnTo>
                  <a:pt x="1527505" y="1316400"/>
                </a:lnTo>
                <a:lnTo>
                  <a:pt x="1527567" y="1379537"/>
                </a:lnTo>
                <a:lnTo>
                  <a:pt x="1537410" y="1367254"/>
                </a:lnTo>
                <a:lnTo>
                  <a:pt x="1548446" y="1352281"/>
                </a:lnTo>
                <a:lnTo>
                  <a:pt x="1548138" y="1286945"/>
                </a:lnTo>
                <a:lnTo>
                  <a:pt x="1538513" y="1300768"/>
                </a:lnTo>
                <a:close/>
              </a:path>
              <a:path w="2180179" h="6122813">
                <a:moveTo>
                  <a:pt x="1505443" y="1404793"/>
                </a:moveTo>
                <a:lnTo>
                  <a:pt x="1511559" y="1397850"/>
                </a:lnTo>
                <a:lnTo>
                  <a:pt x="1518942" y="1389583"/>
                </a:lnTo>
                <a:lnTo>
                  <a:pt x="1527567" y="1379537"/>
                </a:lnTo>
                <a:lnTo>
                  <a:pt x="1527505" y="1316400"/>
                </a:lnTo>
                <a:lnTo>
                  <a:pt x="1514960" y="1333995"/>
                </a:lnTo>
                <a:lnTo>
                  <a:pt x="1505443" y="1404793"/>
                </a:lnTo>
                <a:close/>
              </a:path>
              <a:path w="2180179" h="6122813">
                <a:moveTo>
                  <a:pt x="1500721" y="1353709"/>
                </a:moveTo>
                <a:lnTo>
                  <a:pt x="1499515" y="1354342"/>
                </a:lnTo>
                <a:lnTo>
                  <a:pt x="1500619" y="1410869"/>
                </a:lnTo>
                <a:lnTo>
                  <a:pt x="1505443" y="1404793"/>
                </a:lnTo>
                <a:lnTo>
                  <a:pt x="1514960" y="1333995"/>
                </a:lnTo>
                <a:lnTo>
                  <a:pt x="1500721" y="1353709"/>
                </a:lnTo>
                <a:close/>
              </a:path>
              <a:path w="2180179" h="6122813">
                <a:moveTo>
                  <a:pt x="1870037" y="359934"/>
                </a:moveTo>
                <a:lnTo>
                  <a:pt x="1866818" y="373845"/>
                </a:lnTo>
                <a:lnTo>
                  <a:pt x="1866862" y="458207"/>
                </a:lnTo>
                <a:lnTo>
                  <a:pt x="1867858" y="436790"/>
                </a:lnTo>
                <a:lnTo>
                  <a:pt x="1868735" y="413366"/>
                </a:lnTo>
                <a:lnTo>
                  <a:pt x="1869469" y="387794"/>
                </a:lnTo>
                <a:lnTo>
                  <a:pt x="1870037" y="359934"/>
                </a:lnTo>
                <a:close/>
              </a:path>
              <a:path w="2180179" h="6122813">
                <a:moveTo>
                  <a:pt x="1862163" y="526609"/>
                </a:moveTo>
                <a:lnTo>
                  <a:pt x="1863397" y="511817"/>
                </a:lnTo>
                <a:lnTo>
                  <a:pt x="1864608" y="495580"/>
                </a:lnTo>
                <a:lnTo>
                  <a:pt x="1865771" y="477757"/>
                </a:lnTo>
                <a:lnTo>
                  <a:pt x="1866862" y="458207"/>
                </a:lnTo>
                <a:lnTo>
                  <a:pt x="1866818" y="373845"/>
                </a:lnTo>
                <a:lnTo>
                  <a:pt x="1863808" y="387969"/>
                </a:lnTo>
                <a:lnTo>
                  <a:pt x="1862163" y="526609"/>
                </a:lnTo>
                <a:close/>
              </a:path>
              <a:path w="2180179" h="6122813">
                <a:moveTo>
                  <a:pt x="1860978" y="402332"/>
                </a:moveTo>
                <a:lnTo>
                  <a:pt x="1858301" y="416957"/>
                </a:lnTo>
                <a:lnTo>
                  <a:pt x="1858555" y="563717"/>
                </a:lnTo>
                <a:lnTo>
                  <a:pt x="1859718" y="552419"/>
                </a:lnTo>
                <a:lnTo>
                  <a:pt x="1860929" y="540096"/>
                </a:lnTo>
                <a:lnTo>
                  <a:pt x="1862163" y="526609"/>
                </a:lnTo>
                <a:lnTo>
                  <a:pt x="1863808" y="387969"/>
                </a:lnTo>
                <a:lnTo>
                  <a:pt x="1860978" y="402332"/>
                </a:lnTo>
                <a:close/>
              </a:path>
              <a:path w="2180179" h="6122813">
                <a:moveTo>
                  <a:pt x="1854857" y="601482"/>
                </a:moveTo>
                <a:lnTo>
                  <a:pt x="1855591" y="592874"/>
                </a:lnTo>
                <a:lnTo>
                  <a:pt x="1856468" y="583805"/>
                </a:lnTo>
                <a:lnTo>
                  <a:pt x="1857464" y="574132"/>
                </a:lnTo>
                <a:lnTo>
                  <a:pt x="1858555" y="563717"/>
                </a:lnTo>
                <a:lnTo>
                  <a:pt x="1858301" y="416957"/>
                </a:lnTo>
                <a:lnTo>
                  <a:pt x="1855748" y="431868"/>
                </a:lnTo>
                <a:lnTo>
                  <a:pt x="1854857" y="601482"/>
                </a:lnTo>
                <a:close/>
              </a:path>
              <a:path w="2180179" h="6122813">
                <a:moveTo>
                  <a:pt x="1855748" y="431868"/>
                </a:moveTo>
                <a:lnTo>
                  <a:pt x="1853749" y="625939"/>
                </a:lnTo>
                <a:lnTo>
                  <a:pt x="1853912" y="617874"/>
                </a:lnTo>
                <a:lnTo>
                  <a:pt x="1854289" y="609769"/>
                </a:lnTo>
                <a:lnTo>
                  <a:pt x="1854857" y="601482"/>
                </a:lnTo>
                <a:lnTo>
                  <a:pt x="1855748" y="431868"/>
                </a:lnTo>
                <a:close/>
              </a:path>
              <a:path w="2180179" h="6122813">
                <a:moveTo>
                  <a:pt x="988484" y="1582459"/>
                </a:moveTo>
                <a:lnTo>
                  <a:pt x="989447" y="1591124"/>
                </a:lnTo>
                <a:lnTo>
                  <a:pt x="989946" y="645176"/>
                </a:lnTo>
                <a:lnTo>
                  <a:pt x="988149" y="1312434"/>
                </a:lnTo>
                <a:lnTo>
                  <a:pt x="988097" y="1320901"/>
                </a:lnTo>
                <a:lnTo>
                  <a:pt x="987911" y="1328046"/>
                </a:lnTo>
                <a:lnTo>
                  <a:pt x="987499" y="1337221"/>
                </a:lnTo>
                <a:lnTo>
                  <a:pt x="986771" y="1349100"/>
                </a:lnTo>
                <a:lnTo>
                  <a:pt x="985639" y="1364355"/>
                </a:lnTo>
                <a:lnTo>
                  <a:pt x="985626" y="1579710"/>
                </a:lnTo>
                <a:lnTo>
                  <a:pt x="988484" y="1582459"/>
                </a:lnTo>
                <a:close/>
              </a:path>
              <a:path w="2180179" h="6122813">
                <a:moveTo>
                  <a:pt x="984480" y="1238665"/>
                </a:moveTo>
                <a:lnTo>
                  <a:pt x="985476" y="1259292"/>
                </a:lnTo>
                <a:lnTo>
                  <a:pt x="986691" y="1283750"/>
                </a:lnTo>
                <a:lnTo>
                  <a:pt x="988149" y="1312434"/>
                </a:lnTo>
                <a:lnTo>
                  <a:pt x="989946" y="645176"/>
                </a:lnTo>
                <a:lnTo>
                  <a:pt x="988026" y="668086"/>
                </a:lnTo>
                <a:lnTo>
                  <a:pt x="985989" y="694532"/>
                </a:lnTo>
                <a:lnTo>
                  <a:pt x="984480" y="1238665"/>
                </a:lnTo>
                <a:close/>
              </a:path>
              <a:path w="2180179" h="6122813">
                <a:moveTo>
                  <a:pt x="983853" y="724811"/>
                </a:moveTo>
                <a:lnTo>
                  <a:pt x="981634" y="759222"/>
                </a:lnTo>
                <a:lnTo>
                  <a:pt x="981799" y="1160034"/>
                </a:lnTo>
                <a:lnTo>
                  <a:pt x="981899" y="1173173"/>
                </a:lnTo>
                <a:lnTo>
                  <a:pt x="982595" y="1195807"/>
                </a:lnTo>
                <a:lnTo>
                  <a:pt x="983683" y="1221472"/>
                </a:lnTo>
                <a:lnTo>
                  <a:pt x="984480" y="1238665"/>
                </a:lnTo>
                <a:lnTo>
                  <a:pt x="985989" y="694532"/>
                </a:lnTo>
                <a:lnTo>
                  <a:pt x="983853" y="724811"/>
                </a:lnTo>
                <a:close/>
              </a:path>
              <a:path w="2180179" h="6122813">
                <a:moveTo>
                  <a:pt x="981634" y="759222"/>
                </a:moveTo>
                <a:lnTo>
                  <a:pt x="979350" y="798062"/>
                </a:lnTo>
                <a:lnTo>
                  <a:pt x="979876" y="1078546"/>
                </a:lnTo>
                <a:lnTo>
                  <a:pt x="980563" y="1102676"/>
                </a:lnTo>
                <a:lnTo>
                  <a:pt x="981208" y="1129774"/>
                </a:lnTo>
                <a:lnTo>
                  <a:pt x="981799" y="1160034"/>
                </a:lnTo>
                <a:lnTo>
                  <a:pt x="981634" y="759222"/>
                </a:lnTo>
                <a:close/>
              </a:path>
              <a:path w="2180179" h="6122813">
                <a:moveTo>
                  <a:pt x="979350" y="798062"/>
                </a:moveTo>
                <a:lnTo>
                  <a:pt x="977018" y="841629"/>
                </a:lnTo>
                <a:lnTo>
                  <a:pt x="977674" y="1022035"/>
                </a:lnTo>
                <a:lnTo>
                  <a:pt x="978420" y="1038419"/>
                </a:lnTo>
                <a:lnTo>
                  <a:pt x="979157" y="1057191"/>
                </a:lnTo>
                <a:lnTo>
                  <a:pt x="979876" y="1078546"/>
                </a:lnTo>
                <a:lnTo>
                  <a:pt x="979350" y="798062"/>
                </a:lnTo>
                <a:close/>
              </a:path>
              <a:path w="2180179" h="6122813">
                <a:moveTo>
                  <a:pt x="977018" y="841629"/>
                </a:moveTo>
                <a:lnTo>
                  <a:pt x="974653" y="890221"/>
                </a:lnTo>
                <a:lnTo>
                  <a:pt x="974845" y="976521"/>
                </a:lnTo>
                <a:lnTo>
                  <a:pt x="975506" y="985283"/>
                </a:lnTo>
                <a:lnTo>
                  <a:pt x="976205" y="995660"/>
                </a:lnTo>
                <a:lnTo>
                  <a:pt x="976932" y="1007847"/>
                </a:lnTo>
                <a:lnTo>
                  <a:pt x="977674" y="1022035"/>
                </a:lnTo>
                <a:lnTo>
                  <a:pt x="977018" y="841629"/>
                </a:lnTo>
                <a:close/>
              </a:path>
              <a:path w="2180179" h="6122813">
                <a:moveTo>
                  <a:pt x="974653" y="890221"/>
                </a:moveTo>
                <a:lnTo>
                  <a:pt x="972274" y="944134"/>
                </a:lnTo>
                <a:lnTo>
                  <a:pt x="972340" y="947047"/>
                </a:lnTo>
                <a:lnTo>
                  <a:pt x="972526" y="950176"/>
                </a:lnTo>
                <a:lnTo>
                  <a:pt x="972820" y="953760"/>
                </a:lnTo>
                <a:lnTo>
                  <a:pt x="973210" y="957994"/>
                </a:lnTo>
                <a:lnTo>
                  <a:pt x="973686" y="963069"/>
                </a:lnTo>
                <a:lnTo>
                  <a:pt x="974234" y="969181"/>
                </a:lnTo>
                <a:lnTo>
                  <a:pt x="974845" y="976521"/>
                </a:lnTo>
                <a:lnTo>
                  <a:pt x="974653" y="890221"/>
                </a:lnTo>
                <a:close/>
              </a:path>
              <a:path w="2180179" h="6122813">
                <a:moveTo>
                  <a:pt x="1015798" y="1353575"/>
                </a:moveTo>
                <a:lnTo>
                  <a:pt x="1016057" y="1341406"/>
                </a:lnTo>
                <a:lnTo>
                  <a:pt x="1016269" y="1327071"/>
                </a:lnTo>
                <a:lnTo>
                  <a:pt x="1016419" y="1310351"/>
                </a:lnTo>
                <a:lnTo>
                  <a:pt x="1016355" y="1243725"/>
                </a:lnTo>
                <a:lnTo>
                  <a:pt x="1016114" y="1215305"/>
                </a:lnTo>
                <a:lnTo>
                  <a:pt x="1015798" y="1353575"/>
                </a:lnTo>
                <a:close/>
              </a:path>
              <a:path w="2180179" h="6122813">
                <a:moveTo>
                  <a:pt x="1014876" y="1379246"/>
                </a:moveTo>
                <a:lnTo>
                  <a:pt x="1015193" y="1372278"/>
                </a:lnTo>
                <a:lnTo>
                  <a:pt x="1015505" y="1363793"/>
                </a:lnTo>
                <a:lnTo>
                  <a:pt x="1015798" y="1353575"/>
                </a:lnTo>
                <a:lnTo>
                  <a:pt x="1016114" y="1215305"/>
                </a:lnTo>
                <a:lnTo>
                  <a:pt x="1015741" y="1183417"/>
                </a:lnTo>
                <a:lnTo>
                  <a:pt x="1015219" y="1147845"/>
                </a:lnTo>
                <a:lnTo>
                  <a:pt x="1014876" y="1379246"/>
                </a:lnTo>
                <a:close/>
              </a:path>
              <a:path w="2180179" h="6122813">
                <a:moveTo>
                  <a:pt x="1014040" y="1393215"/>
                </a:moveTo>
                <a:lnTo>
                  <a:pt x="1014286" y="1389498"/>
                </a:lnTo>
                <a:lnTo>
                  <a:pt x="1014569" y="1384914"/>
                </a:lnTo>
                <a:lnTo>
                  <a:pt x="1014876" y="1379246"/>
                </a:lnTo>
                <a:lnTo>
                  <a:pt x="1015219" y="1147845"/>
                </a:lnTo>
                <a:lnTo>
                  <a:pt x="1014536" y="1108373"/>
                </a:lnTo>
                <a:lnTo>
                  <a:pt x="1014040" y="1393215"/>
                </a:lnTo>
                <a:close/>
              </a:path>
              <a:path w="2180179" h="6122813">
                <a:moveTo>
                  <a:pt x="1013596" y="1726247"/>
                </a:moveTo>
                <a:lnTo>
                  <a:pt x="1013847" y="1396283"/>
                </a:lnTo>
                <a:lnTo>
                  <a:pt x="1014040" y="1393215"/>
                </a:lnTo>
                <a:lnTo>
                  <a:pt x="1014536" y="1108373"/>
                </a:lnTo>
                <a:lnTo>
                  <a:pt x="1013676" y="1064784"/>
                </a:lnTo>
                <a:lnTo>
                  <a:pt x="1013596" y="1726247"/>
                </a:lnTo>
                <a:close/>
              </a:path>
              <a:path w="2180179" h="6122813">
                <a:moveTo>
                  <a:pt x="1013525" y="1734941"/>
                </a:moveTo>
                <a:lnTo>
                  <a:pt x="1013676" y="1064784"/>
                </a:lnTo>
                <a:lnTo>
                  <a:pt x="1011427" y="1925275"/>
                </a:lnTo>
                <a:lnTo>
                  <a:pt x="1018906" y="1907223"/>
                </a:lnTo>
                <a:lnTo>
                  <a:pt x="1013676" y="1738011"/>
                </a:lnTo>
                <a:lnTo>
                  <a:pt x="1013525" y="1734941"/>
                </a:lnTo>
                <a:close/>
              </a:path>
              <a:path w="2180179" h="6122813">
                <a:moveTo>
                  <a:pt x="1011427" y="1925275"/>
                </a:moveTo>
                <a:lnTo>
                  <a:pt x="1013676" y="1064784"/>
                </a:lnTo>
                <a:lnTo>
                  <a:pt x="1010403" y="1064016"/>
                </a:lnTo>
                <a:lnTo>
                  <a:pt x="1008063" y="1060923"/>
                </a:lnTo>
                <a:lnTo>
                  <a:pt x="1007177" y="1058137"/>
                </a:lnTo>
                <a:lnTo>
                  <a:pt x="1006447" y="1054326"/>
                </a:lnTo>
                <a:lnTo>
                  <a:pt x="1005844" y="1049343"/>
                </a:lnTo>
                <a:lnTo>
                  <a:pt x="1005345" y="1043042"/>
                </a:lnTo>
                <a:lnTo>
                  <a:pt x="1005130" y="1940576"/>
                </a:lnTo>
                <a:lnTo>
                  <a:pt x="1011427" y="1925275"/>
                </a:lnTo>
                <a:close/>
              </a:path>
              <a:path w="2180179" h="6122813">
                <a:moveTo>
                  <a:pt x="1005130" y="1940576"/>
                </a:moveTo>
                <a:lnTo>
                  <a:pt x="1005345" y="1043042"/>
                </a:lnTo>
                <a:lnTo>
                  <a:pt x="1004921" y="1035273"/>
                </a:lnTo>
                <a:lnTo>
                  <a:pt x="1004548" y="1025890"/>
                </a:lnTo>
                <a:lnTo>
                  <a:pt x="1004198" y="1014745"/>
                </a:lnTo>
                <a:lnTo>
                  <a:pt x="1003846" y="1001691"/>
                </a:lnTo>
                <a:lnTo>
                  <a:pt x="1003466" y="986578"/>
                </a:lnTo>
                <a:lnTo>
                  <a:pt x="1003030" y="969261"/>
                </a:lnTo>
                <a:lnTo>
                  <a:pt x="1002514" y="949591"/>
                </a:lnTo>
                <a:lnTo>
                  <a:pt x="1001890" y="927421"/>
                </a:lnTo>
                <a:lnTo>
                  <a:pt x="1001134" y="902603"/>
                </a:lnTo>
                <a:lnTo>
                  <a:pt x="1000217" y="874989"/>
                </a:lnTo>
                <a:lnTo>
                  <a:pt x="999934" y="1953354"/>
                </a:lnTo>
                <a:lnTo>
                  <a:pt x="1005130" y="1940576"/>
                </a:lnTo>
                <a:close/>
              </a:path>
              <a:path w="2180179" h="6122813">
                <a:moveTo>
                  <a:pt x="999934" y="1953354"/>
                </a:moveTo>
                <a:lnTo>
                  <a:pt x="1000217" y="874989"/>
                </a:lnTo>
                <a:lnTo>
                  <a:pt x="999115" y="844432"/>
                </a:lnTo>
                <a:lnTo>
                  <a:pt x="997801" y="810784"/>
                </a:lnTo>
                <a:lnTo>
                  <a:pt x="997218" y="573253"/>
                </a:lnTo>
                <a:lnTo>
                  <a:pt x="996131" y="582946"/>
                </a:lnTo>
                <a:lnTo>
                  <a:pt x="995753" y="1963833"/>
                </a:lnTo>
                <a:lnTo>
                  <a:pt x="999934" y="1953354"/>
                </a:lnTo>
                <a:close/>
              </a:path>
              <a:path w="2180179" h="6122813">
                <a:moveTo>
                  <a:pt x="996131" y="582946"/>
                </a:moveTo>
                <a:lnTo>
                  <a:pt x="991734" y="625505"/>
                </a:lnTo>
                <a:lnTo>
                  <a:pt x="989447" y="1591124"/>
                </a:lnTo>
                <a:lnTo>
                  <a:pt x="990106" y="1978803"/>
                </a:lnTo>
                <a:lnTo>
                  <a:pt x="992505" y="1972241"/>
                </a:lnTo>
                <a:lnTo>
                  <a:pt x="995753" y="1963833"/>
                </a:lnTo>
                <a:lnTo>
                  <a:pt x="996131" y="582946"/>
                </a:lnTo>
                <a:close/>
              </a:path>
              <a:path w="2180179" h="6122813">
                <a:moveTo>
                  <a:pt x="988472" y="1983746"/>
                </a:moveTo>
                <a:lnTo>
                  <a:pt x="990106" y="1978803"/>
                </a:lnTo>
                <a:lnTo>
                  <a:pt x="989447" y="1591124"/>
                </a:lnTo>
                <a:lnTo>
                  <a:pt x="988149" y="1601486"/>
                </a:lnTo>
                <a:lnTo>
                  <a:pt x="987520" y="1987296"/>
                </a:lnTo>
                <a:lnTo>
                  <a:pt x="988472" y="1983746"/>
                </a:lnTo>
                <a:close/>
              </a:path>
              <a:path w="2180179" h="6122813">
                <a:moveTo>
                  <a:pt x="1053941" y="1407296"/>
                </a:moveTo>
                <a:lnTo>
                  <a:pt x="1054418" y="1419662"/>
                </a:lnTo>
                <a:lnTo>
                  <a:pt x="1054874" y="1433370"/>
                </a:lnTo>
                <a:lnTo>
                  <a:pt x="1055078" y="1448959"/>
                </a:lnTo>
                <a:lnTo>
                  <a:pt x="1054477" y="1450828"/>
                </a:lnTo>
                <a:lnTo>
                  <a:pt x="1053227" y="1454056"/>
                </a:lnTo>
                <a:lnTo>
                  <a:pt x="1055534" y="1638501"/>
                </a:lnTo>
                <a:lnTo>
                  <a:pt x="1055078" y="1369584"/>
                </a:lnTo>
                <a:lnTo>
                  <a:pt x="1054702" y="1372832"/>
                </a:lnTo>
                <a:lnTo>
                  <a:pt x="1053941" y="1407296"/>
                </a:lnTo>
                <a:close/>
              </a:path>
              <a:path w="2180179" h="6122813">
                <a:moveTo>
                  <a:pt x="1053851" y="1384422"/>
                </a:moveTo>
                <a:lnTo>
                  <a:pt x="1053675" y="1395729"/>
                </a:lnTo>
                <a:lnTo>
                  <a:pt x="1053941" y="1407296"/>
                </a:lnTo>
                <a:lnTo>
                  <a:pt x="1054702" y="1372832"/>
                </a:lnTo>
                <a:lnTo>
                  <a:pt x="1053851" y="1384422"/>
                </a:lnTo>
                <a:close/>
              </a:path>
              <a:path w="2180179" h="6122813">
                <a:moveTo>
                  <a:pt x="1071043" y="1161366"/>
                </a:moveTo>
                <a:lnTo>
                  <a:pt x="1072453" y="1610319"/>
                </a:lnTo>
                <a:lnTo>
                  <a:pt x="1071339" y="988489"/>
                </a:lnTo>
                <a:lnTo>
                  <a:pt x="1071131" y="1038232"/>
                </a:lnTo>
                <a:lnTo>
                  <a:pt x="1070999" y="1093199"/>
                </a:lnTo>
                <a:lnTo>
                  <a:pt x="1071198" y="1155527"/>
                </a:lnTo>
                <a:lnTo>
                  <a:pt x="1071300" y="1158465"/>
                </a:lnTo>
                <a:lnTo>
                  <a:pt x="1071043" y="1161366"/>
                </a:lnTo>
                <a:close/>
              </a:path>
              <a:path w="2180179" h="6122813">
                <a:moveTo>
                  <a:pt x="1245271" y="2447"/>
                </a:moveTo>
                <a:lnTo>
                  <a:pt x="1241516" y="5795"/>
                </a:lnTo>
                <a:lnTo>
                  <a:pt x="1237071" y="10977"/>
                </a:lnTo>
                <a:lnTo>
                  <a:pt x="1231978" y="18330"/>
                </a:lnTo>
                <a:lnTo>
                  <a:pt x="1226282" y="28197"/>
                </a:lnTo>
                <a:lnTo>
                  <a:pt x="1234934" y="37731"/>
                </a:lnTo>
                <a:lnTo>
                  <a:pt x="1245791" y="2128"/>
                </a:lnTo>
                <a:lnTo>
                  <a:pt x="1245271" y="2447"/>
                </a:lnTo>
                <a:close/>
              </a:path>
              <a:path w="2180179" h="6122813">
                <a:moveTo>
                  <a:pt x="1199366" y="178239"/>
                </a:moveTo>
                <a:lnTo>
                  <a:pt x="1204186" y="155395"/>
                </a:lnTo>
                <a:lnTo>
                  <a:pt x="1210033" y="130039"/>
                </a:lnTo>
                <a:lnTo>
                  <a:pt x="1217027" y="102054"/>
                </a:lnTo>
                <a:lnTo>
                  <a:pt x="1225288" y="71324"/>
                </a:lnTo>
                <a:lnTo>
                  <a:pt x="1234934" y="37731"/>
                </a:lnTo>
                <a:lnTo>
                  <a:pt x="1226282" y="28197"/>
                </a:lnTo>
                <a:lnTo>
                  <a:pt x="1220026" y="40915"/>
                </a:lnTo>
                <a:lnTo>
                  <a:pt x="1213254" y="56826"/>
                </a:lnTo>
                <a:lnTo>
                  <a:pt x="1206009" y="76269"/>
                </a:lnTo>
                <a:lnTo>
                  <a:pt x="1199366" y="178239"/>
                </a:lnTo>
                <a:close/>
              </a:path>
              <a:path w="2180179" h="6122813">
                <a:moveTo>
                  <a:pt x="1199366" y="178239"/>
                </a:moveTo>
                <a:lnTo>
                  <a:pt x="1206009" y="76269"/>
                </a:lnTo>
                <a:lnTo>
                  <a:pt x="1198661" y="103100"/>
                </a:lnTo>
                <a:lnTo>
                  <a:pt x="1198420" y="108078"/>
                </a:lnTo>
                <a:lnTo>
                  <a:pt x="1197353" y="112966"/>
                </a:lnTo>
                <a:lnTo>
                  <a:pt x="1195557" y="118306"/>
                </a:lnTo>
                <a:lnTo>
                  <a:pt x="1195454" y="198687"/>
                </a:lnTo>
                <a:lnTo>
                  <a:pt x="1199366" y="178239"/>
                </a:lnTo>
                <a:close/>
              </a:path>
              <a:path w="2180179" h="6122813">
                <a:moveTo>
                  <a:pt x="1187968" y="246825"/>
                </a:moveTo>
                <a:lnTo>
                  <a:pt x="1189874" y="232863"/>
                </a:lnTo>
                <a:lnTo>
                  <a:pt x="1192329" y="216856"/>
                </a:lnTo>
                <a:lnTo>
                  <a:pt x="1195454" y="198687"/>
                </a:lnTo>
                <a:lnTo>
                  <a:pt x="1195557" y="118306"/>
                </a:lnTo>
                <a:lnTo>
                  <a:pt x="1193128" y="124642"/>
                </a:lnTo>
                <a:lnTo>
                  <a:pt x="1190161" y="132516"/>
                </a:lnTo>
                <a:lnTo>
                  <a:pt x="1187968" y="246825"/>
                </a:lnTo>
                <a:close/>
              </a:path>
              <a:path w="2180179" h="6122813">
                <a:moveTo>
                  <a:pt x="1186753" y="142471"/>
                </a:moveTo>
                <a:lnTo>
                  <a:pt x="1183000" y="155050"/>
                </a:lnTo>
                <a:lnTo>
                  <a:pt x="1183443" y="284550"/>
                </a:lnTo>
                <a:lnTo>
                  <a:pt x="1184348" y="277604"/>
                </a:lnTo>
                <a:lnTo>
                  <a:pt x="1185324" y="269078"/>
                </a:lnTo>
                <a:lnTo>
                  <a:pt x="1186491" y="258858"/>
                </a:lnTo>
                <a:lnTo>
                  <a:pt x="1187968" y="246825"/>
                </a:lnTo>
                <a:lnTo>
                  <a:pt x="1190161" y="132516"/>
                </a:lnTo>
                <a:lnTo>
                  <a:pt x="1186753" y="142471"/>
                </a:lnTo>
                <a:close/>
              </a:path>
              <a:path w="2180179" h="6122813">
                <a:moveTo>
                  <a:pt x="1183000" y="155050"/>
                </a:moveTo>
                <a:lnTo>
                  <a:pt x="1178998" y="170796"/>
                </a:lnTo>
                <a:lnTo>
                  <a:pt x="1179957" y="297084"/>
                </a:lnTo>
                <a:lnTo>
                  <a:pt x="1181367" y="294174"/>
                </a:lnTo>
                <a:lnTo>
                  <a:pt x="1182489" y="290035"/>
                </a:lnTo>
                <a:lnTo>
                  <a:pt x="1183443" y="284550"/>
                </a:lnTo>
                <a:lnTo>
                  <a:pt x="1183000" y="155050"/>
                </a:lnTo>
                <a:close/>
              </a:path>
              <a:path w="2180179" h="6122813">
                <a:moveTo>
                  <a:pt x="1179957" y="297084"/>
                </a:moveTo>
                <a:lnTo>
                  <a:pt x="1178998" y="170796"/>
                </a:lnTo>
                <a:lnTo>
                  <a:pt x="1174843" y="190251"/>
                </a:lnTo>
                <a:lnTo>
                  <a:pt x="1170631" y="213957"/>
                </a:lnTo>
                <a:lnTo>
                  <a:pt x="1166457" y="242459"/>
                </a:lnTo>
                <a:lnTo>
                  <a:pt x="1163968" y="246990"/>
                </a:lnTo>
                <a:lnTo>
                  <a:pt x="1162877" y="250178"/>
                </a:lnTo>
                <a:lnTo>
                  <a:pt x="1163980" y="368685"/>
                </a:lnTo>
                <a:lnTo>
                  <a:pt x="1168453" y="334961"/>
                </a:lnTo>
                <a:lnTo>
                  <a:pt x="1172807" y="299609"/>
                </a:lnTo>
                <a:lnTo>
                  <a:pt x="1175797" y="299685"/>
                </a:lnTo>
                <a:lnTo>
                  <a:pt x="1179957" y="297084"/>
                </a:lnTo>
                <a:close/>
              </a:path>
              <a:path w="2180179" h="6122813">
                <a:moveTo>
                  <a:pt x="1162877" y="250178"/>
                </a:moveTo>
                <a:lnTo>
                  <a:pt x="1161781" y="254321"/>
                </a:lnTo>
                <a:lnTo>
                  <a:pt x="1160599" y="259674"/>
                </a:lnTo>
                <a:lnTo>
                  <a:pt x="1159249" y="266491"/>
                </a:lnTo>
                <a:lnTo>
                  <a:pt x="1157651" y="275027"/>
                </a:lnTo>
                <a:lnTo>
                  <a:pt x="1159415" y="400865"/>
                </a:lnTo>
                <a:lnTo>
                  <a:pt x="1163980" y="368685"/>
                </a:lnTo>
                <a:lnTo>
                  <a:pt x="1162877" y="250178"/>
                </a:lnTo>
                <a:close/>
              </a:path>
              <a:path w="2180179" h="6122813">
                <a:moveTo>
                  <a:pt x="1155722" y="285538"/>
                </a:moveTo>
                <a:lnTo>
                  <a:pt x="1153382" y="298277"/>
                </a:lnTo>
                <a:lnTo>
                  <a:pt x="1154785" y="431588"/>
                </a:lnTo>
                <a:lnTo>
                  <a:pt x="1159415" y="400865"/>
                </a:lnTo>
                <a:lnTo>
                  <a:pt x="1157651" y="275027"/>
                </a:lnTo>
                <a:lnTo>
                  <a:pt x="1155722" y="285538"/>
                </a:lnTo>
                <a:close/>
              </a:path>
              <a:path w="2180179" h="6122813">
                <a:moveTo>
                  <a:pt x="1127103" y="590122"/>
                </a:moveTo>
                <a:lnTo>
                  <a:pt x="1131573" y="566343"/>
                </a:lnTo>
                <a:lnTo>
                  <a:pt x="1136135" y="541620"/>
                </a:lnTo>
                <a:lnTo>
                  <a:pt x="1140764" y="515870"/>
                </a:lnTo>
                <a:lnTo>
                  <a:pt x="1145433" y="489004"/>
                </a:lnTo>
                <a:lnTo>
                  <a:pt x="1150116" y="460939"/>
                </a:lnTo>
                <a:lnTo>
                  <a:pt x="1154785" y="431588"/>
                </a:lnTo>
                <a:lnTo>
                  <a:pt x="1153382" y="298277"/>
                </a:lnTo>
                <a:lnTo>
                  <a:pt x="1150550" y="313500"/>
                </a:lnTo>
                <a:lnTo>
                  <a:pt x="1147145" y="331461"/>
                </a:lnTo>
                <a:lnTo>
                  <a:pt x="1143085" y="352416"/>
                </a:lnTo>
                <a:lnTo>
                  <a:pt x="1138289" y="376618"/>
                </a:lnTo>
                <a:lnTo>
                  <a:pt x="1132677" y="404324"/>
                </a:lnTo>
                <a:lnTo>
                  <a:pt x="1127103" y="590122"/>
                </a:lnTo>
                <a:close/>
              </a:path>
              <a:path w="2180179" h="6122813">
                <a:moveTo>
                  <a:pt x="1114513" y="656659"/>
                </a:moveTo>
                <a:lnTo>
                  <a:pt x="1118546" y="635194"/>
                </a:lnTo>
                <a:lnTo>
                  <a:pt x="1122752" y="613044"/>
                </a:lnTo>
                <a:lnTo>
                  <a:pt x="1127103" y="590122"/>
                </a:lnTo>
                <a:lnTo>
                  <a:pt x="1132677" y="404324"/>
                </a:lnTo>
                <a:lnTo>
                  <a:pt x="1126166" y="435787"/>
                </a:lnTo>
                <a:lnTo>
                  <a:pt x="1118677" y="471262"/>
                </a:lnTo>
                <a:lnTo>
                  <a:pt x="1114513" y="656659"/>
                </a:lnTo>
                <a:close/>
              </a:path>
              <a:path w="2180179" h="6122813">
                <a:moveTo>
                  <a:pt x="1103707" y="717795"/>
                </a:moveTo>
                <a:lnTo>
                  <a:pt x="1107067" y="697873"/>
                </a:lnTo>
                <a:lnTo>
                  <a:pt x="1110677" y="677523"/>
                </a:lnTo>
                <a:lnTo>
                  <a:pt x="1114513" y="656659"/>
                </a:lnTo>
                <a:lnTo>
                  <a:pt x="1118677" y="471262"/>
                </a:lnTo>
                <a:lnTo>
                  <a:pt x="1110127" y="511005"/>
                </a:lnTo>
                <a:lnTo>
                  <a:pt x="1103707" y="717795"/>
                </a:lnTo>
                <a:close/>
              </a:path>
              <a:path w="2180179" h="6122813">
                <a:moveTo>
                  <a:pt x="1095397" y="775845"/>
                </a:moveTo>
                <a:lnTo>
                  <a:pt x="1097846" y="756695"/>
                </a:lnTo>
                <a:lnTo>
                  <a:pt x="1100624" y="737373"/>
                </a:lnTo>
                <a:lnTo>
                  <a:pt x="1103707" y="717795"/>
                </a:lnTo>
                <a:lnTo>
                  <a:pt x="1110127" y="511005"/>
                </a:lnTo>
                <a:lnTo>
                  <a:pt x="1100435" y="555270"/>
                </a:lnTo>
                <a:lnTo>
                  <a:pt x="1095397" y="775845"/>
                </a:lnTo>
                <a:close/>
              </a:path>
              <a:path w="2180179" h="6122813">
                <a:moveTo>
                  <a:pt x="1093305" y="794909"/>
                </a:moveTo>
                <a:lnTo>
                  <a:pt x="1095397" y="775845"/>
                </a:lnTo>
                <a:lnTo>
                  <a:pt x="1100435" y="555270"/>
                </a:lnTo>
                <a:lnTo>
                  <a:pt x="1089521" y="604311"/>
                </a:lnTo>
                <a:lnTo>
                  <a:pt x="1092050" y="1574840"/>
                </a:lnTo>
                <a:lnTo>
                  <a:pt x="1093305" y="1223534"/>
                </a:lnTo>
                <a:lnTo>
                  <a:pt x="1093305" y="794909"/>
                </a:lnTo>
                <a:close/>
              </a:path>
              <a:path w="2180179" h="6122813">
                <a:moveTo>
                  <a:pt x="1081921" y="1593593"/>
                </a:moveTo>
                <a:lnTo>
                  <a:pt x="1092050" y="1574840"/>
                </a:lnTo>
                <a:lnTo>
                  <a:pt x="1089521" y="604311"/>
                </a:lnTo>
                <a:lnTo>
                  <a:pt x="1077303" y="658384"/>
                </a:lnTo>
                <a:lnTo>
                  <a:pt x="1077257" y="664124"/>
                </a:lnTo>
                <a:lnTo>
                  <a:pt x="1077125" y="670110"/>
                </a:lnTo>
                <a:lnTo>
                  <a:pt x="1076917" y="676633"/>
                </a:lnTo>
                <a:lnTo>
                  <a:pt x="1076643" y="683987"/>
                </a:lnTo>
                <a:lnTo>
                  <a:pt x="1076311" y="692466"/>
                </a:lnTo>
                <a:lnTo>
                  <a:pt x="1075931" y="702361"/>
                </a:lnTo>
                <a:lnTo>
                  <a:pt x="1074603" y="743477"/>
                </a:lnTo>
                <a:lnTo>
                  <a:pt x="1073653" y="783342"/>
                </a:lnTo>
                <a:lnTo>
                  <a:pt x="1072742" y="835903"/>
                </a:lnTo>
                <a:lnTo>
                  <a:pt x="1072453" y="1610319"/>
                </a:lnTo>
                <a:lnTo>
                  <a:pt x="1081921" y="1593593"/>
                </a:lnTo>
                <a:close/>
              </a:path>
              <a:path w="2180179" h="6122813">
                <a:moveTo>
                  <a:pt x="1072453" y="1610319"/>
                </a:moveTo>
                <a:lnTo>
                  <a:pt x="1072742" y="835903"/>
                </a:lnTo>
                <a:lnTo>
                  <a:pt x="1072325" y="867677"/>
                </a:lnTo>
                <a:lnTo>
                  <a:pt x="1071945" y="903504"/>
                </a:lnTo>
                <a:lnTo>
                  <a:pt x="1071613" y="943677"/>
                </a:lnTo>
                <a:lnTo>
                  <a:pt x="1071339" y="988489"/>
                </a:lnTo>
                <a:lnTo>
                  <a:pt x="1072453" y="1610319"/>
                </a:lnTo>
                <a:close/>
              </a:path>
              <a:path w="2180179" h="6122813">
                <a:moveTo>
                  <a:pt x="1072453" y="1610319"/>
                </a:moveTo>
                <a:lnTo>
                  <a:pt x="1071043" y="1161366"/>
                </a:lnTo>
                <a:lnTo>
                  <a:pt x="1070472" y="1164480"/>
                </a:lnTo>
                <a:lnTo>
                  <a:pt x="1069634" y="1168055"/>
                </a:lnTo>
                <a:lnTo>
                  <a:pt x="1065967" y="1184030"/>
                </a:lnTo>
                <a:lnTo>
                  <a:pt x="1063654" y="1625222"/>
                </a:lnTo>
                <a:lnTo>
                  <a:pt x="1072453" y="1610319"/>
                </a:lnTo>
                <a:close/>
              </a:path>
              <a:path w="2180179" h="6122813">
                <a:moveTo>
                  <a:pt x="1063654" y="1625222"/>
                </a:moveTo>
                <a:lnTo>
                  <a:pt x="1064513" y="1191934"/>
                </a:lnTo>
                <a:lnTo>
                  <a:pt x="1063018" y="1201542"/>
                </a:lnTo>
                <a:lnTo>
                  <a:pt x="1061529" y="1213102"/>
                </a:lnTo>
                <a:lnTo>
                  <a:pt x="1058749" y="1243076"/>
                </a:lnTo>
                <a:lnTo>
                  <a:pt x="1057549" y="1261986"/>
                </a:lnTo>
                <a:lnTo>
                  <a:pt x="1056536" y="1283843"/>
                </a:lnTo>
                <a:lnTo>
                  <a:pt x="1055756" y="1308896"/>
                </a:lnTo>
                <a:lnTo>
                  <a:pt x="1055534" y="1638501"/>
                </a:lnTo>
                <a:lnTo>
                  <a:pt x="1063654" y="1625222"/>
                </a:lnTo>
                <a:close/>
              </a:path>
              <a:path w="2180179" h="6122813">
                <a:moveTo>
                  <a:pt x="1055255" y="1337394"/>
                </a:moveTo>
                <a:lnTo>
                  <a:pt x="1055078" y="1369584"/>
                </a:lnTo>
                <a:lnTo>
                  <a:pt x="1055534" y="1638501"/>
                </a:lnTo>
                <a:lnTo>
                  <a:pt x="1055756" y="1308896"/>
                </a:lnTo>
                <a:lnTo>
                  <a:pt x="1055255" y="1337394"/>
                </a:lnTo>
                <a:close/>
              </a:path>
              <a:path w="2180179" h="6122813">
                <a:moveTo>
                  <a:pt x="1030013" y="1679406"/>
                </a:moveTo>
                <a:lnTo>
                  <a:pt x="1035331" y="1670609"/>
                </a:lnTo>
                <a:lnTo>
                  <a:pt x="1041363" y="1660994"/>
                </a:lnTo>
                <a:lnTo>
                  <a:pt x="1048100" y="1650358"/>
                </a:lnTo>
                <a:lnTo>
                  <a:pt x="1055534" y="1638501"/>
                </a:lnTo>
                <a:lnTo>
                  <a:pt x="1053227" y="1454056"/>
                </a:lnTo>
                <a:lnTo>
                  <a:pt x="1051434" y="1455661"/>
                </a:lnTo>
                <a:lnTo>
                  <a:pt x="1048508" y="1454556"/>
                </a:lnTo>
                <a:lnTo>
                  <a:pt x="1043858" y="1449656"/>
                </a:lnTo>
                <a:lnTo>
                  <a:pt x="1036896" y="1439877"/>
                </a:lnTo>
                <a:lnTo>
                  <a:pt x="1030013" y="1679406"/>
                </a:lnTo>
                <a:close/>
              </a:path>
              <a:path w="2180179" h="6122813">
                <a:moveTo>
                  <a:pt x="1027032" y="1424131"/>
                </a:moveTo>
                <a:lnTo>
                  <a:pt x="1013676" y="1401334"/>
                </a:lnTo>
                <a:lnTo>
                  <a:pt x="1014443" y="1718142"/>
                </a:lnTo>
                <a:lnTo>
                  <a:pt x="1016058" y="1710424"/>
                </a:lnTo>
                <a:lnTo>
                  <a:pt x="1018431" y="1702893"/>
                </a:lnTo>
                <a:lnTo>
                  <a:pt x="1021554" y="1695347"/>
                </a:lnTo>
                <a:lnTo>
                  <a:pt x="1025417" y="1687585"/>
                </a:lnTo>
                <a:lnTo>
                  <a:pt x="1030013" y="1679406"/>
                </a:lnTo>
                <a:lnTo>
                  <a:pt x="1036896" y="1439877"/>
                </a:lnTo>
                <a:lnTo>
                  <a:pt x="1027032" y="1424131"/>
                </a:lnTo>
                <a:close/>
              </a:path>
              <a:path w="2180179" h="6122813">
                <a:moveTo>
                  <a:pt x="1103059" y="1102249"/>
                </a:moveTo>
                <a:lnTo>
                  <a:pt x="1102681" y="1097626"/>
                </a:lnTo>
                <a:lnTo>
                  <a:pt x="1102830" y="1112409"/>
                </a:lnTo>
                <a:lnTo>
                  <a:pt x="1103335" y="1108663"/>
                </a:lnTo>
                <a:lnTo>
                  <a:pt x="1103284" y="1105873"/>
                </a:lnTo>
                <a:lnTo>
                  <a:pt x="1103059" y="1102249"/>
                </a:lnTo>
                <a:close/>
              </a:path>
              <a:path w="2180179" h="6122813">
                <a:moveTo>
                  <a:pt x="1102830" y="1112409"/>
                </a:moveTo>
                <a:lnTo>
                  <a:pt x="1102681" y="1097626"/>
                </a:lnTo>
                <a:lnTo>
                  <a:pt x="1102173" y="1091835"/>
                </a:lnTo>
                <a:lnTo>
                  <a:pt x="1101555" y="1084711"/>
                </a:lnTo>
                <a:lnTo>
                  <a:pt x="1100849" y="1076087"/>
                </a:lnTo>
                <a:lnTo>
                  <a:pt x="1100076" y="1065796"/>
                </a:lnTo>
                <a:lnTo>
                  <a:pt x="1099933" y="1138961"/>
                </a:lnTo>
                <a:lnTo>
                  <a:pt x="1102830" y="1112409"/>
                </a:lnTo>
                <a:close/>
              </a:path>
              <a:path w="2180179" h="6122813">
                <a:moveTo>
                  <a:pt x="1100076" y="1065796"/>
                </a:moveTo>
                <a:lnTo>
                  <a:pt x="1099258" y="1053672"/>
                </a:lnTo>
                <a:lnTo>
                  <a:pt x="1098416" y="1039547"/>
                </a:lnTo>
                <a:lnTo>
                  <a:pt x="1097572" y="1023255"/>
                </a:lnTo>
                <a:lnTo>
                  <a:pt x="1096747" y="1004630"/>
                </a:lnTo>
                <a:lnTo>
                  <a:pt x="1097692" y="1160478"/>
                </a:lnTo>
                <a:lnTo>
                  <a:pt x="1099933" y="1138961"/>
                </a:lnTo>
                <a:lnTo>
                  <a:pt x="1100076" y="1065796"/>
                </a:lnTo>
                <a:close/>
              </a:path>
              <a:path w="2180179" h="6122813">
                <a:moveTo>
                  <a:pt x="1096023" y="1177608"/>
                </a:moveTo>
                <a:lnTo>
                  <a:pt x="1097692" y="1160478"/>
                </a:lnTo>
                <a:lnTo>
                  <a:pt x="1096747" y="1004630"/>
                </a:lnTo>
                <a:lnTo>
                  <a:pt x="1095962" y="983504"/>
                </a:lnTo>
                <a:lnTo>
                  <a:pt x="1095240" y="959712"/>
                </a:lnTo>
                <a:lnTo>
                  <a:pt x="1094843" y="1190997"/>
                </a:lnTo>
                <a:lnTo>
                  <a:pt x="1096023" y="1177608"/>
                </a:lnTo>
                <a:close/>
              </a:path>
              <a:path w="2180179" h="6122813">
                <a:moveTo>
                  <a:pt x="1093312" y="1220090"/>
                </a:moveTo>
                <a:lnTo>
                  <a:pt x="1093385" y="1215193"/>
                </a:lnTo>
                <a:lnTo>
                  <a:pt x="1093608" y="1209143"/>
                </a:lnTo>
                <a:lnTo>
                  <a:pt x="1094066" y="1201293"/>
                </a:lnTo>
                <a:lnTo>
                  <a:pt x="1094843" y="1190997"/>
                </a:lnTo>
                <a:lnTo>
                  <a:pt x="1095240" y="959712"/>
                </a:lnTo>
                <a:lnTo>
                  <a:pt x="1094600" y="933085"/>
                </a:lnTo>
                <a:lnTo>
                  <a:pt x="1094066" y="903459"/>
                </a:lnTo>
                <a:lnTo>
                  <a:pt x="1093657" y="870665"/>
                </a:lnTo>
                <a:lnTo>
                  <a:pt x="1093397" y="834537"/>
                </a:lnTo>
                <a:lnTo>
                  <a:pt x="1093312" y="1220090"/>
                </a:lnTo>
                <a:close/>
              </a:path>
              <a:path w="2180179" h="6122813">
                <a:moveTo>
                  <a:pt x="1729638" y="205953"/>
                </a:moveTo>
                <a:lnTo>
                  <a:pt x="1730352" y="208671"/>
                </a:lnTo>
                <a:lnTo>
                  <a:pt x="1730590" y="211903"/>
                </a:lnTo>
                <a:lnTo>
                  <a:pt x="1730351" y="215869"/>
                </a:lnTo>
                <a:lnTo>
                  <a:pt x="1729635" y="220787"/>
                </a:lnTo>
                <a:lnTo>
                  <a:pt x="1728442" y="226876"/>
                </a:lnTo>
                <a:lnTo>
                  <a:pt x="1729979" y="347694"/>
                </a:lnTo>
                <a:lnTo>
                  <a:pt x="1735975" y="320434"/>
                </a:lnTo>
                <a:lnTo>
                  <a:pt x="1731944" y="194639"/>
                </a:lnTo>
                <a:lnTo>
                  <a:pt x="1729638" y="205953"/>
                </a:lnTo>
                <a:close/>
              </a:path>
              <a:path w="2180179" h="6122813">
                <a:moveTo>
                  <a:pt x="1742656" y="290084"/>
                </a:moveTo>
                <a:lnTo>
                  <a:pt x="1742575" y="289143"/>
                </a:lnTo>
                <a:lnTo>
                  <a:pt x="1741520" y="272833"/>
                </a:lnTo>
                <a:lnTo>
                  <a:pt x="1741069" y="257485"/>
                </a:lnTo>
                <a:lnTo>
                  <a:pt x="1741052" y="243271"/>
                </a:lnTo>
                <a:lnTo>
                  <a:pt x="1741294" y="230364"/>
                </a:lnTo>
                <a:lnTo>
                  <a:pt x="1741625" y="218932"/>
                </a:lnTo>
                <a:lnTo>
                  <a:pt x="1741425" y="195210"/>
                </a:lnTo>
                <a:lnTo>
                  <a:pt x="1740386" y="191397"/>
                </a:lnTo>
                <a:lnTo>
                  <a:pt x="1738575" y="189917"/>
                </a:lnTo>
                <a:lnTo>
                  <a:pt x="1735975" y="320434"/>
                </a:lnTo>
                <a:lnTo>
                  <a:pt x="1742656" y="290084"/>
                </a:lnTo>
                <a:close/>
              </a:path>
              <a:path w="2180179" h="6122813">
                <a:moveTo>
                  <a:pt x="1735818" y="190941"/>
                </a:moveTo>
                <a:lnTo>
                  <a:pt x="1731944" y="194639"/>
                </a:lnTo>
                <a:lnTo>
                  <a:pt x="1735975" y="320434"/>
                </a:lnTo>
                <a:lnTo>
                  <a:pt x="1738575" y="189917"/>
                </a:lnTo>
                <a:lnTo>
                  <a:pt x="1735818" y="190941"/>
                </a:lnTo>
                <a:close/>
              </a:path>
              <a:path w="2180179" h="6122813">
                <a:moveTo>
                  <a:pt x="1702776" y="466736"/>
                </a:moveTo>
                <a:lnTo>
                  <a:pt x="1705445" y="456196"/>
                </a:lnTo>
                <a:lnTo>
                  <a:pt x="1708433" y="443792"/>
                </a:lnTo>
                <a:lnTo>
                  <a:pt x="1711791" y="429349"/>
                </a:lnTo>
                <a:lnTo>
                  <a:pt x="1715573" y="412693"/>
                </a:lnTo>
                <a:lnTo>
                  <a:pt x="1719830" y="393649"/>
                </a:lnTo>
                <a:lnTo>
                  <a:pt x="1724614" y="372041"/>
                </a:lnTo>
                <a:lnTo>
                  <a:pt x="1729979" y="347694"/>
                </a:lnTo>
                <a:lnTo>
                  <a:pt x="1728442" y="226876"/>
                </a:lnTo>
                <a:lnTo>
                  <a:pt x="1726773" y="234357"/>
                </a:lnTo>
                <a:lnTo>
                  <a:pt x="1724626" y="243447"/>
                </a:lnTo>
                <a:lnTo>
                  <a:pt x="1722003" y="254365"/>
                </a:lnTo>
                <a:lnTo>
                  <a:pt x="1718902" y="267332"/>
                </a:lnTo>
                <a:lnTo>
                  <a:pt x="1715324" y="282566"/>
                </a:lnTo>
                <a:lnTo>
                  <a:pt x="1711268" y="300286"/>
                </a:lnTo>
                <a:lnTo>
                  <a:pt x="1706735" y="320710"/>
                </a:lnTo>
                <a:lnTo>
                  <a:pt x="1702776" y="466736"/>
                </a:lnTo>
                <a:close/>
              </a:path>
              <a:path w="2180179" h="6122813">
                <a:moveTo>
                  <a:pt x="1701724" y="344059"/>
                </a:moveTo>
                <a:lnTo>
                  <a:pt x="1696236" y="370551"/>
                </a:lnTo>
                <a:lnTo>
                  <a:pt x="1698184" y="482928"/>
                </a:lnTo>
                <a:lnTo>
                  <a:pt x="1700373" y="475589"/>
                </a:lnTo>
                <a:lnTo>
                  <a:pt x="1702776" y="466736"/>
                </a:lnTo>
                <a:lnTo>
                  <a:pt x="1706735" y="320710"/>
                </a:lnTo>
                <a:lnTo>
                  <a:pt x="1701724" y="344059"/>
                </a:lnTo>
                <a:close/>
              </a:path>
              <a:path w="2180179" h="6122813">
                <a:moveTo>
                  <a:pt x="1696236" y="370551"/>
                </a:moveTo>
                <a:lnTo>
                  <a:pt x="1690270" y="400406"/>
                </a:lnTo>
                <a:lnTo>
                  <a:pt x="1690526" y="500655"/>
                </a:lnTo>
                <a:lnTo>
                  <a:pt x="1692380" y="497618"/>
                </a:lnTo>
                <a:lnTo>
                  <a:pt x="1694240" y="493768"/>
                </a:lnTo>
                <a:lnTo>
                  <a:pt x="1696157" y="488929"/>
                </a:lnTo>
                <a:lnTo>
                  <a:pt x="1698184" y="482928"/>
                </a:lnTo>
                <a:lnTo>
                  <a:pt x="1696236" y="370551"/>
                </a:lnTo>
                <a:close/>
              </a:path>
              <a:path w="2180179" h="6122813">
                <a:moveTo>
                  <a:pt x="1690270" y="400406"/>
                </a:moveTo>
                <a:lnTo>
                  <a:pt x="1683826" y="433842"/>
                </a:lnTo>
                <a:lnTo>
                  <a:pt x="1685379" y="505984"/>
                </a:lnTo>
                <a:lnTo>
                  <a:pt x="1686623" y="504991"/>
                </a:lnTo>
                <a:lnTo>
                  <a:pt x="1690526" y="500655"/>
                </a:lnTo>
                <a:lnTo>
                  <a:pt x="1690270" y="400406"/>
                </a:lnTo>
                <a:close/>
              </a:path>
              <a:path w="2180179" h="6122813">
                <a:moveTo>
                  <a:pt x="1676904" y="471078"/>
                </a:moveTo>
                <a:lnTo>
                  <a:pt x="1669504" y="512334"/>
                </a:lnTo>
                <a:lnTo>
                  <a:pt x="1670759" y="543188"/>
                </a:lnTo>
                <a:lnTo>
                  <a:pt x="1685379" y="505984"/>
                </a:lnTo>
                <a:lnTo>
                  <a:pt x="1683826" y="433842"/>
                </a:lnTo>
                <a:lnTo>
                  <a:pt x="1676904" y="471078"/>
                </a:lnTo>
                <a:close/>
              </a:path>
              <a:path w="2180179" h="6122813">
                <a:moveTo>
                  <a:pt x="1670759" y="543188"/>
                </a:moveTo>
                <a:lnTo>
                  <a:pt x="1669504" y="512334"/>
                </a:lnTo>
                <a:lnTo>
                  <a:pt x="1668247" y="513836"/>
                </a:lnTo>
                <a:lnTo>
                  <a:pt x="1664732" y="518564"/>
                </a:lnTo>
                <a:lnTo>
                  <a:pt x="1661409" y="523838"/>
                </a:lnTo>
                <a:lnTo>
                  <a:pt x="1658177" y="529764"/>
                </a:lnTo>
                <a:lnTo>
                  <a:pt x="1657415" y="576822"/>
                </a:lnTo>
                <a:lnTo>
                  <a:pt x="1670759" y="543188"/>
                </a:lnTo>
                <a:close/>
              </a:path>
              <a:path w="2180179" h="6122813">
                <a:moveTo>
                  <a:pt x="1657415" y="576822"/>
                </a:moveTo>
                <a:lnTo>
                  <a:pt x="1658177" y="529764"/>
                </a:lnTo>
                <a:lnTo>
                  <a:pt x="1654936" y="536448"/>
                </a:lnTo>
                <a:lnTo>
                  <a:pt x="1651585" y="543994"/>
                </a:lnTo>
                <a:lnTo>
                  <a:pt x="1648023" y="552509"/>
                </a:lnTo>
                <a:lnTo>
                  <a:pt x="1645283" y="607079"/>
                </a:lnTo>
                <a:lnTo>
                  <a:pt x="1657415" y="576822"/>
                </a:lnTo>
                <a:close/>
              </a:path>
              <a:path w="2180179" h="6122813">
                <a:moveTo>
                  <a:pt x="1645283" y="607079"/>
                </a:moveTo>
                <a:lnTo>
                  <a:pt x="1648023" y="552509"/>
                </a:lnTo>
                <a:lnTo>
                  <a:pt x="1644150" y="562097"/>
                </a:lnTo>
                <a:lnTo>
                  <a:pt x="1639865" y="572865"/>
                </a:lnTo>
                <a:lnTo>
                  <a:pt x="1635067" y="584918"/>
                </a:lnTo>
                <a:lnTo>
                  <a:pt x="1634303" y="634153"/>
                </a:lnTo>
                <a:lnTo>
                  <a:pt x="1645283" y="607079"/>
                </a:lnTo>
                <a:close/>
              </a:path>
              <a:path w="2180179" h="6122813">
                <a:moveTo>
                  <a:pt x="1629656" y="598362"/>
                </a:moveTo>
                <a:lnTo>
                  <a:pt x="1623531" y="613302"/>
                </a:lnTo>
                <a:lnTo>
                  <a:pt x="1624411" y="658235"/>
                </a:lnTo>
                <a:lnTo>
                  <a:pt x="1634303" y="634153"/>
                </a:lnTo>
                <a:lnTo>
                  <a:pt x="1635067" y="584918"/>
                </a:lnTo>
                <a:lnTo>
                  <a:pt x="1629656" y="598362"/>
                </a:lnTo>
                <a:close/>
              </a:path>
              <a:path w="2180179" h="6122813">
                <a:moveTo>
                  <a:pt x="1600649" y="714467"/>
                </a:moveTo>
                <a:lnTo>
                  <a:pt x="1607646" y="698200"/>
                </a:lnTo>
                <a:lnTo>
                  <a:pt x="1615546" y="679520"/>
                </a:lnTo>
                <a:lnTo>
                  <a:pt x="1624411" y="658235"/>
                </a:lnTo>
                <a:lnTo>
                  <a:pt x="1623531" y="613302"/>
                </a:lnTo>
                <a:lnTo>
                  <a:pt x="1616591" y="629844"/>
                </a:lnTo>
                <a:lnTo>
                  <a:pt x="1608735" y="648093"/>
                </a:lnTo>
                <a:lnTo>
                  <a:pt x="1600649" y="714467"/>
                </a:lnTo>
                <a:close/>
              </a:path>
              <a:path w="2180179" h="6122813">
                <a:moveTo>
                  <a:pt x="1599864" y="668154"/>
                </a:moveTo>
                <a:lnTo>
                  <a:pt x="1589875" y="690134"/>
                </a:lnTo>
                <a:lnTo>
                  <a:pt x="1590111" y="693506"/>
                </a:lnTo>
                <a:lnTo>
                  <a:pt x="1594492" y="728516"/>
                </a:lnTo>
                <a:lnTo>
                  <a:pt x="1600649" y="714467"/>
                </a:lnTo>
                <a:lnTo>
                  <a:pt x="1608735" y="648093"/>
                </a:lnTo>
                <a:lnTo>
                  <a:pt x="1599864" y="668154"/>
                </a:lnTo>
                <a:close/>
              </a:path>
              <a:path w="2180179" h="6122813">
                <a:moveTo>
                  <a:pt x="1741862" y="201184"/>
                </a:moveTo>
                <a:lnTo>
                  <a:pt x="1741425" y="195210"/>
                </a:lnTo>
                <a:lnTo>
                  <a:pt x="1741625" y="218932"/>
                </a:lnTo>
                <a:lnTo>
                  <a:pt x="1741872" y="209149"/>
                </a:lnTo>
                <a:lnTo>
                  <a:pt x="1741862" y="201184"/>
                </a:lnTo>
                <a:close/>
              </a:path>
              <a:path w="2180179" h="6122813">
                <a:moveTo>
                  <a:pt x="1589796" y="697304"/>
                </a:moveTo>
                <a:lnTo>
                  <a:pt x="1588784" y="700805"/>
                </a:lnTo>
                <a:lnTo>
                  <a:pt x="1589113" y="740537"/>
                </a:lnTo>
                <a:lnTo>
                  <a:pt x="1594492" y="728516"/>
                </a:lnTo>
                <a:lnTo>
                  <a:pt x="1590111" y="693506"/>
                </a:lnTo>
                <a:lnTo>
                  <a:pt x="1589796" y="697304"/>
                </a:lnTo>
                <a:close/>
              </a:path>
              <a:path w="2180179" h="6122813">
                <a:moveTo>
                  <a:pt x="1574140" y="772218"/>
                </a:moveTo>
                <a:lnTo>
                  <a:pt x="1577026" y="766373"/>
                </a:lnTo>
                <a:lnTo>
                  <a:pt x="1580442" y="759273"/>
                </a:lnTo>
                <a:lnTo>
                  <a:pt x="1584451" y="750726"/>
                </a:lnTo>
                <a:lnTo>
                  <a:pt x="1589113" y="740537"/>
                </a:lnTo>
                <a:lnTo>
                  <a:pt x="1588784" y="700805"/>
                </a:lnTo>
                <a:lnTo>
                  <a:pt x="1587060" y="704259"/>
                </a:lnTo>
                <a:lnTo>
                  <a:pt x="1584614" y="707915"/>
                </a:lnTo>
                <a:lnTo>
                  <a:pt x="1581433" y="712023"/>
                </a:lnTo>
                <a:lnTo>
                  <a:pt x="1577504" y="716832"/>
                </a:lnTo>
                <a:lnTo>
                  <a:pt x="1574140" y="772218"/>
                </a:lnTo>
                <a:close/>
              </a:path>
              <a:path w="2180179" h="6122813">
                <a:moveTo>
                  <a:pt x="1572815" y="722593"/>
                </a:moveTo>
                <a:lnTo>
                  <a:pt x="1567354" y="729553"/>
                </a:lnTo>
                <a:lnTo>
                  <a:pt x="1568041" y="784151"/>
                </a:lnTo>
                <a:lnTo>
                  <a:pt x="1569709" y="780914"/>
                </a:lnTo>
                <a:lnTo>
                  <a:pt x="1571722" y="777000"/>
                </a:lnTo>
                <a:lnTo>
                  <a:pt x="1574140" y="772218"/>
                </a:lnTo>
                <a:lnTo>
                  <a:pt x="1577504" y="716832"/>
                </a:lnTo>
                <a:lnTo>
                  <a:pt x="1572815" y="722593"/>
                </a:lnTo>
                <a:close/>
              </a:path>
              <a:path w="2180179" h="6122813">
                <a:moveTo>
                  <a:pt x="1567354" y="729553"/>
                </a:moveTo>
                <a:lnTo>
                  <a:pt x="1561108" y="737965"/>
                </a:lnTo>
                <a:lnTo>
                  <a:pt x="1564475" y="791734"/>
                </a:lnTo>
                <a:lnTo>
                  <a:pt x="1566653" y="786905"/>
                </a:lnTo>
                <a:lnTo>
                  <a:pt x="1568041" y="784151"/>
                </a:lnTo>
                <a:lnTo>
                  <a:pt x="1567354" y="729553"/>
                </a:lnTo>
                <a:close/>
              </a:path>
              <a:path w="2180179" h="6122813">
                <a:moveTo>
                  <a:pt x="1554065" y="748075"/>
                </a:moveTo>
                <a:lnTo>
                  <a:pt x="1546212" y="760135"/>
                </a:lnTo>
                <a:lnTo>
                  <a:pt x="1548298" y="817815"/>
                </a:lnTo>
                <a:lnTo>
                  <a:pt x="1564475" y="791734"/>
                </a:lnTo>
                <a:lnTo>
                  <a:pt x="1561108" y="737965"/>
                </a:lnTo>
                <a:lnTo>
                  <a:pt x="1554065" y="748075"/>
                </a:lnTo>
                <a:close/>
              </a:path>
              <a:path w="2180179" h="6122813">
                <a:moveTo>
                  <a:pt x="1521315" y="862540"/>
                </a:moveTo>
                <a:lnTo>
                  <a:pt x="1527410" y="852406"/>
                </a:lnTo>
                <a:lnTo>
                  <a:pt x="1536174" y="837768"/>
                </a:lnTo>
                <a:lnTo>
                  <a:pt x="1548298" y="817815"/>
                </a:lnTo>
                <a:lnTo>
                  <a:pt x="1546212" y="760135"/>
                </a:lnTo>
                <a:lnTo>
                  <a:pt x="1537538" y="774394"/>
                </a:lnTo>
                <a:lnTo>
                  <a:pt x="1528028" y="791102"/>
                </a:lnTo>
                <a:lnTo>
                  <a:pt x="1521315" y="862540"/>
                </a:lnTo>
                <a:close/>
              </a:path>
              <a:path w="2180179" h="6122813">
                <a:moveTo>
                  <a:pt x="1517673" y="810507"/>
                </a:moveTo>
                <a:lnTo>
                  <a:pt x="1506458" y="832859"/>
                </a:lnTo>
                <a:lnTo>
                  <a:pt x="1510373" y="874284"/>
                </a:lnTo>
                <a:lnTo>
                  <a:pt x="1514367" y="872542"/>
                </a:lnTo>
                <a:lnTo>
                  <a:pt x="1517198" y="868981"/>
                </a:lnTo>
                <a:lnTo>
                  <a:pt x="1521315" y="862540"/>
                </a:lnTo>
                <a:lnTo>
                  <a:pt x="1528028" y="791102"/>
                </a:lnTo>
                <a:lnTo>
                  <a:pt x="1517673" y="810507"/>
                </a:lnTo>
                <a:close/>
              </a:path>
              <a:path w="2180179" h="6122813">
                <a:moveTo>
                  <a:pt x="1495651" y="893434"/>
                </a:moveTo>
                <a:lnTo>
                  <a:pt x="1510373" y="874284"/>
                </a:lnTo>
                <a:lnTo>
                  <a:pt x="1506458" y="832859"/>
                </a:lnTo>
                <a:lnTo>
                  <a:pt x="1494371" y="858409"/>
                </a:lnTo>
                <a:lnTo>
                  <a:pt x="1492627" y="858969"/>
                </a:lnTo>
                <a:lnTo>
                  <a:pt x="1486499" y="861636"/>
                </a:lnTo>
                <a:lnTo>
                  <a:pt x="1482657" y="911026"/>
                </a:lnTo>
                <a:lnTo>
                  <a:pt x="1495651" y="893434"/>
                </a:lnTo>
                <a:close/>
              </a:path>
              <a:path w="2180179" h="6122813">
                <a:moveTo>
                  <a:pt x="1486499" y="861636"/>
                </a:moveTo>
                <a:lnTo>
                  <a:pt x="1480952" y="865220"/>
                </a:lnTo>
                <a:lnTo>
                  <a:pt x="1475774" y="869781"/>
                </a:lnTo>
                <a:lnTo>
                  <a:pt x="1470756" y="875377"/>
                </a:lnTo>
                <a:lnTo>
                  <a:pt x="1465685" y="882068"/>
                </a:lnTo>
                <a:lnTo>
                  <a:pt x="1471236" y="927134"/>
                </a:lnTo>
                <a:lnTo>
                  <a:pt x="1482657" y="911026"/>
                </a:lnTo>
                <a:lnTo>
                  <a:pt x="1486499" y="861636"/>
                </a:lnTo>
                <a:close/>
              </a:path>
              <a:path w="2180179" h="6122813">
                <a:moveTo>
                  <a:pt x="1461232" y="941834"/>
                </a:moveTo>
                <a:lnTo>
                  <a:pt x="1471236" y="927134"/>
                </a:lnTo>
                <a:lnTo>
                  <a:pt x="1465685" y="882068"/>
                </a:lnTo>
                <a:lnTo>
                  <a:pt x="1460353" y="889912"/>
                </a:lnTo>
                <a:lnTo>
                  <a:pt x="1454548" y="898969"/>
                </a:lnTo>
                <a:lnTo>
                  <a:pt x="1452491" y="955201"/>
                </a:lnTo>
                <a:lnTo>
                  <a:pt x="1461232" y="941834"/>
                </a:lnTo>
                <a:close/>
              </a:path>
              <a:path w="2180179" h="6122813">
                <a:moveTo>
                  <a:pt x="1432280" y="988048"/>
                </a:moveTo>
                <a:lnTo>
                  <a:pt x="1438170" y="978233"/>
                </a:lnTo>
                <a:lnTo>
                  <a:pt x="1444855" y="967309"/>
                </a:lnTo>
                <a:lnTo>
                  <a:pt x="1452491" y="955201"/>
                </a:lnTo>
                <a:lnTo>
                  <a:pt x="1454548" y="898969"/>
                </a:lnTo>
                <a:lnTo>
                  <a:pt x="1448060" y="909298"/>
                </a:lnTo>
                <a:lnTo>
                  <a:pt x="1440678" y="920957"/>
                </a:lnTo>
                <a:lnTo>
                  <a:pt x="1432280" y="988048"/>
                </a:lnTo>
                <a:close/>
              </a:path>
              <a:path w="2180179" h="6122813">
                <a:moveTo>
                  <a:pt x="1417821" y="1011587"/>
                </a:moveTo>
                <a:lnTo>
                  <a:pt x="1422261" y="1004650"/>
                </a:lnTo>
                <a:lnTo>
                  <a:pt x="1427029" y="996829"/>
                </a:lnTo>
                <a:lnTo>
                  <a:pt x="1432280" y="988048"/>
                </a:lnTo>
                <a:lnTo>
                  <a:pt x="1440678" y="920957"/>
                </a:lnTo>
                <a:lnTo>
                  <a:pt x="1432191" y="934007"/>
                </a:lnTo>
                <a:lnTo>
                  <a:pt x="1422390" y="948505"/>
                </a:lnTo>
                <a:lnTo>
                  <a:pt x="1417821" y="1011587"/>
                </a:lnTo>
                <a:close/>
              </a:path>
              <a:path w="2180179" h="6122813">
                <a:moveTo>
                  <a:pt x="1404914" y="1027838"/>
                </a:moveTo>
                <a:lnTo>
                  <a:pt x="1409303" y="1023106"/>
                </a:lnTo>
                <a:lnTo>
                  <a:pt x="1413554" y="1017714"/>
                </a:lnTo>
                <a:lnTo>
                  <a:pt x="1417821" y="1011587"/>
                </a:lnTo>
                <a:lnTo>
                  <a:pt x="1422390" y="948505"/>
                </a:lnTo>
                <a:lnTo>
                  <a:pt x="1411064" y="964511"/>
                </a:lnTo>
                <a:lnTo>
                  <a:pt x="1404914" y="1027838"/>
                </a:lnTo>
                <a:close/>
              </a:path>
              <a:path w="2180179" h="6122813">
                <a:moveTo>
                  <a:pt x="1411064" y="964511"/>
                </a:moveTo>
                <a:lnTo>
                  <a:pt x="1398001" y="982085"/>
                </a:lnTo>
                <a:lnTo>
                  <a:pt x="1398867" y="1033034"/>
                </a:lnTo>
                <a:lnTo>
                  <a:pt x="1400230" y="1031985"/>
                </a:lnTo>
                <a:lnTo>
                  <a:pt x="1404914" y="1027838"/>
                </a:lnTo>
                <a:lnTo>
                  <a:pt x="1411064" y="964511"/>
                </a:lnTo>
                <a:close/>
              </a:path>
              <a:path w="2180179" h="6122813">
                <a:moveTo>
                  <a:pt x="1382992" y="1001284"/>
                </a:moveTo>
                <a:lnTo>
                  <a:pt x="1379573" y="1007337"/>
                </a:lnTo>
                <a:lnTo>
                  <a:pt x="1380606" y="1060439"/>
                </a:lnTo>
                <a:lnTo>
                  <a:pt x="1398867" y="1033034"/>
                </a:lnTo>
                <a:lnTo>
                  <a:pt x="1398001" y="982085"/>
                </a:lnTo>
                <a:lnTo>
                  <a:pt x="1382992" y="1001284"/>
                </a:lnTo>
                <a:close/>
              </a:path>
              <a:path w="2180179" h="6122813">
                <a:moveTo>
                  <a:pt x="1380606" y="1060439"/>
                </a:moveTo>
                <a:lnTo>
                  <a:pt x="1379573" y="1007337"/>
                </a:lnTo>
                <a:lnTo>
                  <a:pt x="1374992" y="1015234"/>
                </a:lnTo>
                <a:lnTo>
                  <a:pt x="1370146" y="1023263"/>
                </a:lnTo>
                <a:lnTo>
                  <a:pt x="1364881" y="1031593"/>
                </a:lnTo>
                <a:lnTo>
                  <a:pt x="1363978" y="1085584"/>
                </a:lnTo>
                <a:lnTo>
                  <a:pt x="1380606" y="1060439"/>
                </a:lnTo>
                <a:close/>
              </a:path>
              <a:path w="2180179" h="6122813">
                <a:moveTo>
                  <a:pt x="1364881" y="1031593"/>
                </a:moveTo>
                <a:lnTo>
                  <a:pt x="1359043" y="1040390"/>
                </a:lnTo>
                <a:lnTo>
                  <a:pt x="1352479" y="1049823"/>
                </a:lnTo>
                <a:lnTo>
                  <a:pt x="1345033" y="1060060"/>
                </a:lnTo>
                <a:lnTo>
                  <a:pt x="1336553" y="1071269"/>
                </a:lnTo>
                <a:lnTo>
                  <a:pt x="1348899" y="1108590"/>
                </a:lnTo>
                <a:lnTo>
                  <a:pt x="1363978" y="1085584"/>
                </a:lnTo>
                <a:lnTo>
                  <a:pt x="1364881" y="1031593"/>
                </a:lnTo>
                <a:close/>
              </a:path>
              <a:path w="2180179" h="6122813">
                <a:moveTo>
                  <a:pt x="1348899" y="1108590"/>
                </a:moveTo>
                <a:lnTo>
                  <a:pt x="1336553" y="1071269"/>
                </a:lnTo>
                <a:lnTo>
                  <a:pt x="1326883" y="1083619"/>
                </a:lnTo>
                <a:lnTo>
                  <a:pt x="1315871" y="1097276"/>
                </a:lnTo>
                <a:lnTo>
                  <a:pt x="1303363" y="1112409"/>
                </a:lnTo>
                <a:lnTo>
                  <a:pt x="1303338" y="1112582"/>
                </a:lnTo>
                <a:lnTo>
                  <a:pt x="1312092" y="1165994"/>
                </a:lnTo>
                <a:lnTo>
                  <a:pt x="1323042" y="1148674"/>
                </a:lnTo>
                <a:lnTo>
                  <a:pt x="1335283" y="1129580"/>
                </a:lnTo>
                <a:lnTo>
                  <a:pt x="1348899" y="1108590"/>
                </a:lnTo>
                <a:close/>
              </a:path>
              <a:path w="2180179" h="6122813">
                <a:moveTo>
                  <a:pt x="1302656" y="1115942"/>
                </a:moveTo>
                <a:lnTo>
                  <a:pt x="1301609" y="1119170"/>
                </a:lnTo>
                <a:lnTo>
                  <a:pt x="1302345" y="1181661"/>
                </a:lnTo>
                <a:lnTo>
                  <a:pt x="1312092" y="1165994"/>
                </a:lnTo>
                <a:lnTo>
                  <a:pt x="1303338" y="1112582"/>
                </a:lnTo>
                <a:lnTo>
                  <a:pt x="1302656" y="1115942"/>
                </a:lnTo>
                <a:close/>
              </a:path>
              <a:path w="2180179" h="6122813">
                <a:moveTo>
                  <a:pt x="1302345" y="1181661"/>
                </a:moveTo>
                <a:lnTo>
                  <a:pt x="1301609" y="1119170"/>
                </a:lnTo>
                <a:lnTo>
                  <a:pt x="1300151" y="1122439"/>
                </a:lnTo>
                <a:lnTo>
                  <a:pt x="1298235" y="1125922"/>
                </a:lnTo>
                <a:lnTo>
                  <a:pt x="1295813" y="1129793"/>
                </a:lnTo>
                <a:lnTo>
                  <a:pt x="1293717" y="1195797"/>
                </a:lnTo>
                <a:lnTo>
                  <a:pt x="1302345" y="1181661"/>
                </a:lnTo>
                <a:close/>
              </a:path>
              <a:path w="2180179" h="6122813">
                <a:moveTo>
                  <a:pt x="1295813" y="1129793"/>
                </a:moveTo>
                <a:lnTo>
                  <a:pt x="1292838" y="1134225"/>
                </a:lnTo>
                <a:lnTo>
                  <a:pt x="1289264" y="1139393"/>
                </a:lnTo>
                <a:lnTo>
                  <a:pt x="1285042" y="1145470"/>
                </a:lnTo>
                <a:lnTo>
                  <a:pt x="1280127" y="1152630"/>
                </a:lnTo>
                <a:lnTo>
                  <a:pt x="1286121" y="1208524"/>
                </a:lnTo>
                <a:lnTo>
                  <a:pt x="1293717" y="1195797"/>
                </a:lnTo>
                <a:lnTo>
                  <a:pt x="1295813" y="1129793"/>
                </a:lnTo>
                <a:close/>
              </a:path>
              <a:path w="2180179" h="6122813">
                <a:moveTo>
                  <a:pt x="1268666" y="1239460"/>
                </a:moveTo>
                <a:lnTo>
                  <a:pt x="1273681" y="1230234"/>
                </a:lnTo>
                <a:lnTo>
                  <a:pt x="1279471" y="1219962"/>
                </a:lnTo>
                <a:lnTo>
                  <a:pt x="1286121" y="1208524"/>
                </a:lnTo>
                <a:lnTo>
                  <a:pt x="1280127" y="1152630"/>
                </a:lnTo>
                <a:lnTo>
                  <a:pt x="1274471" y="1161045"/>
                </a:lnTo>
                <a:lnTo>
                  <a:pt x="1268666" y="1239460"/>
                </a:lnTo>
                <a:close/>
              </a:path>
              <a:path w="2180179" h="6122813">
                <a:moveTo>
                  <a:pt x="1257403" y="1262081"/>
                </a:moveTo>
                <a:lnTo>
                  <a:pt x="1260612" y="1255262"/>
                </a:lnTo>
                <a:lnTo>
                  <a:pt x="1264338" y="1247762"/>
                </a:lnTo>
                <a:lnTo>
                  <a:pt x="1268666" y="1239460"/>
                </a:lnTo>
                <a:lnTo>
                  <a:pt x="1274471" y="1161045"/>
                </a:lnTo>
                <a:lnTo>
                  <a:pt x="1268027" y="1170891"/>
                </a:lnTo>
                <a:lnTo>
                  <a:pt x="1260748" y="1182340"/>
                </a:lnTo>
                <a:lnTo>
                  <a:pt x="1257403" y="1262081"/>
                </a:lnTo>
                <a:close/>
              </a:path>
              <a:path w="2180179" h="6122813">
                <a:moveTo>
                  <a:pt x="1250011" y="1279665"/>
                </a:moveTo>
                <a:lnTo>
                  <a:pt x="1252188" y="1274161"/>
                </a:lnTo>
                <a:lnTo>
                  <a:pt x="1254623" y="1268340"/>
                </a:lnTo>
                <a:lnTo>
                  <a:pt x="1257403" y="1262081"/>
                </a:lnTo>
                <a:lnTo>
                  <a:pt x="1260748" y="1182340"/>
                </a:lnTo>
                <a:lnTo>
                  <a:pt x="1252587" y="1195565"/>
                </a:lnTo>
                <a:lnTo>
                  <a:pt x="1250011" y="1279665"/>
                </a:lnTo>
                <a:close/>
              </a:path>
              <a:path w="2180179" h="6122813">
                <a:moveTo>
                  <a:pt x="1252587" y="1195565"/>
                </a:moveTo>
                <a:lnTo>
                  <a:pt x="1243497" y="1210742"/>
                </a:lnTo>
                <a:lnTo>
                  <a:pt x="1246086" y="1290209"/>
                </a:lnTo>
                <a:lnTo>
                  <a:pt x="1248005" y="1284974"/>
                </a:lnTo>
                <a:lnTo>
                  <a:pt x="1250011" y="1279665"/>
                </a:lnTo>
                <a:lnTo>
                  <a:pt x="1252587" y="1195565"/>
                </a:lnTo>
                <a:close/>
              </a:path>
              <a:path w="2180179" h="6122813">
                <a:moveTo>
                  <a:pt x="1182459" y="1321959"/>
                </a:moveTo>
                <a:lnTo>
                  <a:pt x="1191161" y="1395097"/>
                </a:lnTo>
                <a:lnTo>
                  <a:pt x="1203418" y="1372879"/>
                </a:lnTo>
                <a:lnTo>
                  <a:pt x="1216638" y="1348114"/>
                </a:lnTo>
                <a:lnTo>
                  <a:pt x="1230852" y="1320619"/>
                </a:lnTo>
                <a:lnTo>
                  <a:pt x="1246086" y="1290209"/>
                </a:lnTo>
                <a:lnTo>
                  <a:pt x="1243497" y="1210742"/>
                </a:lnTo>
                <a:lnTo>
                  <a:pt x="1233430" y="1228042"/>
                </a:lnTo>
                <a:lnTo>
                  <a:pt x="1222340" y="1247641"/>
                </a:lnTo>
                <a:lnTo>
                  <a:pt x="1210179" y="1269711"/>
                </a:lnTo>
                <a:lnTo>
                  <a:pt x="1196901" y="1294426"/>
                </a:lnTo>
                <a:lnTo>
                  <a:pt x="1182459" y="1321959"/>
                </a:lnTo>
                <a:close/>
              </a:path>
              <a:path w="2180179" h="6122813">
                <a:moveTo>
                  <a:pt x="1182137" y="1323726"/>
                </a:moveTo>
                <a:lnTo>
                  <a:pt x="1179596" y="1333131"/>
                </a:lnTo>
                <a:lnTo>
                  <a:pt x="1179840" y="1414951"/>
                </a:lnTo>
                <a:lnTo>
                  <a:pt x="1191161" y="1395097"/>
                </a:lnTo>
                <a:lnTo>
                  <a:pt x="1182459" y="1321959"/>
                </a:lnTo>
                <a:lnTo>
                  <a:pt x="1182137" y="1323726"/>
                </a:lnTo>
                <a:close/>
              </a:path>
              <a:path w="2180179" h="6122813">
                <a:moveTo>
                  <a:pt x="1179596" y="1333131"/>
                </a:moveTo>
                <a:lnTo>
                  <a:pt x="1175921" y="1341612"/>
                </a:lnTo>
                <a:lnTo>
                  <a:pt x="1171177" y="1349551"/>
                </a:lnTo>
                <a:lnTo>
                  <a:pt x="1165432" y="1357331"/>
                </a:lnTo>
                <a:lnTo>
                  <a:pt x="1158754" y="1365334"/>
                </a:lnTo>
                <a:lnTo>
                  <a:pt x="1151208" y="1373942"/>
                </a:lnTo>
                <a:lnTo>
                  <a:pt x="1159889" y="1448302"/>
                </a:lnTo>
                <a:lnTo>
                  <a:pt x="1169425" y="1432625"/>
                </a:lnTo>
                <a:lnTo>
                  <a:pt x="1179840" y="1414951"/>
                </a:lnTo>
                <a:lnTo>
                  <a:pt x="1179596" y="1333131"/>
                </a:lnTo>
                <a:close/>
              </a:path>
              <a:path w="2180179" h="6122813">
                <a:moveTo>
                  <a:pt x="1124379" y="1503155"/>
                </a:moveTo>
                <a:lnTo>
                  <a:pt x="1129953" y="1494710"/>
                </a:lnTo>
                <a:lnTo>
                  <a:pt x="1136263" y="1485186"/>
                </a:lnTo>
                <a:lnTo>
                  <a:pt x="1143336" y="1474399"/>
                </a:lnTo>
                <a:lnTo>
                  <a:pt x="1151202" y="1462165"/>
                </a:lnTo>
                <a:lnTo>
                  <a:pt x="1159889" y="1448302"/>
                </a:lnTo>
                <a:lnTo>
                  <a:pt x="1151208" y="1373942"/>
                </a:lnTo>
                <a:lnTo>
                  <a:pt x="1142863" y="1383537"/>
                </a:lnTo>
                <a:lnTo>
                  <a:pt x="1133785" y="1394501"/>
                </a:lnTo>
                <a:lnTo>
                  <a:pt x="1124379" y="1503155"/>
                </a:lnTo>
                <a:close/>
              </a:path>
              <a:path w="2180179" h="6122813">
                <a:moveTo>
                  <a:pt x="1124043" y="1407217"/>
                </a:moveTo>
                <a:lnTo>
                  <a:pt x="1113702" y="1422068"/>
                </a:lnTo>
                <a:lnTo>
                  <a:pt x="1115323" y="1517539"/>
                </a:lnTo>
                <a:lnTo>
                  <a:pt x="1119512" y="1510703"/>
                </a:lnTo>
                <a:lnTo>
                  <a:pt x="1124379" y="1503155"/>
                </a:lnTo>
                <a:lnTo>
                  <a:pt x="1133785" y="1394501"/>
                </a:lnTo>
                <a:lnTo>
                  <a:pt x="1124043" y="1407217"/>
                </a:lnTo>
                <a:close/>
              </a:path>
              <a:path w="2180179" h="6122813">
                <a:moveTo>
                  <a:pt x="1113702" y="1422068"/>
                </a:moveTo>
                <a:lnTo>
                  <a:pt x="1102830" y="1439434"/>
                </a:lnTo>
                <a:lnTo>
                  <a:pt x="1103550" y="1547449"/>
                </a:lnTo>
                <a:lnTo>
                  <a:pt x="1104777" y="1541425"/>
                </a:lnTo>
                <a:lnTo>
                  <a:pt x="1106539" y="1535605"/>
                </a:lnTo>
                <a:lnTo>
                  <a:pt x="1108865" y="1529806"/>
                </a:lnTo>
                <a:lnTo>
                  <a:pt x="1111783" y="1523846"/>
                </a:lnTo>
                <a:lnTo>
                  <a:pt x="1115323" y="1517539"/>
                </a:lnTo>
                <a:lnTo>
                  <a:pt x="1113702" y="1422068"/>
                </a:lnTo>
                <a:close/>
              </a:path>
              <a:path w="2180179" h="6122813">
                <a:moveTo>
                  <a:pt x="1102830" y="1553861"/>
                </a:moveTo>
                <a:lnTo>
                  <a:pt x="1103550" y="1547449"/>
                </a:lnTo>
                <a:lnTo>
                  <a:pt x="1102830" y="1439434"/>
                </a:lnTo>
                <a:lnTo>
                  <a:pt x="1101809" y="1436398"/>
                </a:lnTo>
                <a:lnTo>
                  <a:pt x="1100774" y="1431428"/>
                </a:lnTo>
                <a:lnTo>
                  <a:pt x="1093305" y="1223534"/>
                </a:lnTo>
                <a:lnTo>
                  <a:pt x="1092050" y="1574840"/>
                </a:lnTo>
                <a:lnTo>
                  <a:pt x="1102830" y="1553861"/>
                </a:lnTo>
                <a:close/>
              </a:path>
              <a:path w="2180179" h="6122813">
                <a:moveTo>
                  <a:pt x="1100703" y="1426690"/>
                </a:moveTo>
                <a:lnTo>
                  <a:pt x="1101552" y="1421802"/>
                </a:lnTo>
                <a:lnTo>
                  <a:pt x="1104384" y="1176392"/>
                </a:lnTo>
                <a:lnTo>
                  <a:pt x="1099351" y="1198882"/>
                </a:lnTo>
                <a:lnTo>
                  <a:pt x="1093305" y="1223534"/>
                </a:lnTo>
                <a:lnTo>
                  <a:pt x="1100774" y="1431428"/>
                </a:lnTo>
                <a:lnTo>
                  <a:pt x="1100703" y="1426690"/>
                </a:lnTo>
                <a:close/>
              </a:path>
              <a:path w="2180179" h="6122813">
                <a:moveTo>
                  <a:pt x="1477414" y="485736"/>
                </a:moveTo>
                <a:lnTo>
                  <a:pt x="1477902" y="534873"/>
                </a:lnTo>
                <a:lnTo>
                  <a:pt x="1480863" y="522542"/>
                </a:lnTo>
                <a:lnTo>
                  <a:pt x="1483066" y="511486"/>
                </a:lnTo>
                <a:lnTo>
                  <a:pt x="1484391" y="501857"/>
                </a:lnTo>
                <a:lnTo>
                  <a:pt x="1484717" y="493803"/>
                </a:lnTo>
                <a:lnTo>
                  <a:pt x="1483924" y="487473"/>
                </a:lnTo>
                <a:lnTo>
                  <a:pt x="1481890" y="483017"/>
                </a:lnTo>
                <a:lnTo>
                  <a:pt x="1478496" y="480584"/>
                </a:lnTo>
                <a:lnTo>
                  <a:pt x="1477414" y="485736"/>
                </a:lnTo>
                <a:close/>
              </a:path>
              <a:path w="2180179" h="6122813">
                <a:moveTo>
                  <a:pt x="1476032" y="490843"/>
                </a:moveTo>
                <a:lnTo>
                  <a:pt x="1474290" y="496097"/>
                </a:lnTo>
                <a:lnTo>
                  <a:pt x="1474304" y="548333"/>
                </a:lnTo>
                <a:lnTo>
                  <a:pt x="1477902" y="534873"/>
                </a:lnTo>
                <a:lnTo>
                  <a:pt x="1477414" y="485736"/>
                </a:lnTo>
                <a:lnTo>
                  <a:pt x="1476032" y="490843"/>
                </a:lnTo>
                <a:close/>
              </a:path>
              <a:path w="2180179" h="6122813">
                <a:moveTo>
                  <a:pt x="1472131" y="501692"/>
                </a:moveTo>
                <a:lnTo>
                  <a:pt x="1469493" y="507820"/>
                </a:lnTo>
                <a:lnTo>
                  <a:pt x="1470189" y="562770"/>
                </a:lnTo>
                <a:lnTo>
                  <a:pt x="1474304" y="548333"/>
                </a:lnTo>
                <a:lnTo>
                  <a:pt x="1474290" y="496097"/>
                </a:lnTo>
                <a:lnTo>
                  <a:pt x="1472131" y="501692"/>
                </a:lnTo>
                <a:close/>
              </a:path>
              <a:path w="2180179" h="6122813">
                <a:moveTo>
                  <a:pt x="1432639" y="581854"/>
                </a:moveTo>
                <a:lnTo>
                  <a:pt x="1433110" y="672186"/>
                </a:lnTo>
                <a:lnTo>
                  <a:pt x="1446619" y="642509"/>
                </a:lnTo>
                <a:lnTo>
                  <a:pt x="1450976" y="627313"/>
                </a:lnTo>
                <a:lnTo>
                  <a:pt x="1455952" y="610457"/>
                </a:lnTo>
                <a:lnTo>
                  <a:pt x="1460893" y="593981"/>
                </a:lnTo>
                <a:lnTo>
                  <a:pt x="1465679" y="578036"/>
                </a:lnTo>
                <a:lnTo>
                  <a:pt x="1470189" y="562770"/>
                </a:lnTo>
                <a:lnTo>
                  <a:pt x="1469493" y="507820"/>
                </a:lnTo>
                <a:lnTo>
                  <a:pt x="1466317" y="514674"/>
                </a:lnTo>
                <a:lnTo>
                  <a:pt x="1462545" y="522448"/>
                </a:lnTo>
                <a:lnTo>
                  <a:pt x="1458115" y="531333"/>
                </a:lnTo>
                <a:lnTo>
                  <a:pt x="1452969" y="541524"/>
                </a:lnTo>
                <a:lnTo>
                  <a:pt x="1447048" y="553212"/>
                </a:lnTo>
                <a:lnTo>
                  <a:pt x="1440291" y="566591"/>
                </a:lnTo>
                <a:lnTo>
                  <a:pt x="1432639" y="581854"/>
                </a:lnTo>
                <a:close/>
              </a:path>
              <a:path w="2180179" h="6122813">
                <a:moveTo>
                  <a:pt x="1397169" y="741768"/>
                </a:moveTo>
                <a:lnTo>
                  <a:pt x="1403703" y="730628"/>
                </a:lnTo>
                <a:lnTo>
                  <a:pt x="1411783" y="715689"/>
                </a:lnTo>
                <a:lnTo>
                  <a:pt x="1421542" y="696393"/>
                </a:lnTo>
                <a:lnTo>
                  <a:pt x="1433110" y="672186"/>
                </a:lnTo>
                <a:lnTo>
                  <a:pt x="1432639" y="581854"/>
                </a:lnTo>
                <a:lnTo>
                  <a:pt x="1424033" y="599193"/>
                </a:lnTo>
                <a:lnTo>
                  <a:pt x="1414412" y="618802"/>
                </a:lnTo>
                <a:lnTo>
                  <a:pt x="1403719" y="640872"/>
                </a:lnTo>
                <a:lnTo>
                  <a:pt x="1397169" y="741768"/>
                </a:lnTo>
                <a:close/>
              </a:path>
              <a:path w="2180179" h="6122813">
                <a:moveTo>
                  <a:pt x="1385528" y="757954"/>
                </a:moveTo>
                <a:lnTo>
                  <a:pt x="1388213" y="754875"/>
                </a:lnTo>
                <a:lnTo>
                  <a:pt x="1392049" y="749665"/>
                </a:lnTo>
                <a:lnTo>
                  <a:pt x="1397169" y="741768"/>
                </a:lnTo>
                <a:lnTo>
                  <a:pt x="1403719" y="640872"/>
                </a:lnTo>
                <a:lnTo>
                  <a:pt x="1391892" y="665598"/>
                </a:lnTo>
                <a:lnTo>
                  <a:pt x="1385528" y="757954"/>
                </a:lnTo>
                <a:close/>
              </a:path>
              <a:path w="2180179" h="6122813">
                <a:moveTo>
                  <a:pt x="1351130" y="812326"/>
                </a:moveTo>
                <a:lnTo>
                  <a:pt x="1360622" y="795768"/>
                </a:lnTo>
                <a:lnTo>
                  <a:pt x="1371211" y="778328"/>
                </a:lnTo>
                <a:lnTo>
                  <a:pt x="1382992" y="759984"/>
                </a:lnTo>
                <a:lnTo>
                  <a:pt x="1385528" y="757954"/>
                </a:lnTo>
                <a:lnTo>
                  <a:pt x="1391892" y="665598"/>
                </a:lnTo>
                <a:lnTo>
                  <a:pt x="1378873" y="693172"/>
                </a:lnTo>
                <a:lnTo>
                  <a:pt x="1364602" y="723786"/>
                </a:lnTo>
                <a:lnTo>
                  <a:pt x="1351130" y="812326"/>
                </a:lnTo>
                <a:close/>
              </a:path>
              <a:path w="2180179" h="6122813">
                <a:moveTo>
                  <a:pt x="1349019" y="757634"/>
                </a:moveTo>
                <a:lnTo>
                  <a:pt x="1332065" y="794909"/>
                </a:lnTo>
                <a:lnTo>
                  <a:pt x="1335049" y="842878"/>
                </a:lnTo>
                <a:lnTo>
                  <a:pt x="1342638" y="828021"/>
                </a:lnTo>
                <a:lnTo>
                  <a:pt x="1351130" y="812326"/>
                </a:lnTo>
                <a:lnTo>
                  <a:pt x="1364602" y="723786"/>
                </a:lnTo>
                <a:lnTo>
                  <a:pt x="1349019" y="757634"/>
                </a:lnTo>
                <a:close/>
              </a:path>
              <a:path w="2180179" h="6122813">
                <a:moveTo>
                  <a:pt x="1328268" y="856915"/>
                </a:moveTo>
                <a:lnTo>
                  <a:pt x="1335049" y="842878"/>
                </a:lnTo>
                <a:lnTo>
                  <a:pt x="1332065" y="794909"/>
                </a:lnTo>
                <a:lnTo>
                  <a:pt x="1327617" y="799434"/>
                </a:lnTo>
                <a:lnTo>
                  <a:pt x="1325514" y="802392"/>
                </a:lnTo>
                <a:lnTo>
                  <a:pt x="1323365" y="805958"/>
                </a:lnTo>
                <a:lnTo>
                  <a:pt x="1322197" y="870155"/>
                </a:lnTo>
                <a:lnTo>
                  <a:pt x="1328268" y="856915"/>
                </a:lnTo>
                <a:close/>
              </a:path>
              <a:path w="2180179" h="6122813">
                <a:moveTo>
                  <a:pt x="1323365" y="805958"/>
                </a:moveTo>
                <a:lnTo>
                  <a:pt x="1321074" y="810239"/>
                </a:lnTo>
                <a:lnTo>
                  <a:pt x="1318544" y="815340"/>
                </a:lnTo>
                <a:lnTo>
                  <a:pt x="1315682" y="821371"/>
                </a:lnTo>
                <a:lnTo>
                  <a:pt x="1312391" y="828437"/>
                </a:lnTo>
                <a:lnTo>
                  <a:pt x="1316740" y="882620"/>
                </a:lnTo>
                <a:lnTo>
                  <a:pt x="1322197" y="870155"/>
                </a:lnTo>
                <a:lnTo>
                  <a:pt x="1323365" y="805958"/>
                </a:lnTo>
                <a:close/>
              </a:path>
              <a:path w="2180179" h="6122813">
                <a:moveTo>
                  <a:pt x="1299124" y="925146"/>
                </a:moveTo>
                <a:lnTo>
                  <a:pt x="1303090" y="915572"/>
                </a:lnTo>
                <a:lnTo>
                  <a:pt x="1307283" y="905307"/>
                </a:lnTo>
                <a:lnTo>
                  <a:pt x="1311801" y="894330"/>
                </a:lnTo>
                <a:lnTo>
                  <a:pt x="1316740" y="882620"/>
                </a:lnTo>
                <a:lnTo>
                  <a:pt x="1312391" y="828437"/>
                </a:lnTo>
                <a:lnTo>
                  <a:pt x="1308576" y="836647"/>
                </a:lnTo>
                <a:lnTo>
                  <a:pt x="1304141" y="846106"/>
                </a:lnTo>
                <a:lnTo>
                  <a:pt x="1299124" y="925146"/>
                </a:lnTo>
                <a:close/>
              </a:path>
              <a:path w="2180179" h="6122813">
                <a:moveTo>
                  <a:pt x="1287634" y="949942"/>
                </a:moveTo>
                <a:lnTo>
                  <a:pt x="1291493" y="942310"/>
                </a:lnTo>
                <a:lnTo>
                  <a:pt x="1295291" y="934052"/>
                </a:lnTo>
                <a:lnTo>
                  <a:pt x="1299124" y="925146"/>
                </a:lnTo>
                <a:lnTo>
                  <a:pt x="1304141" y="846106"/>
                </a:lnTo>
                <a:lnTo>
                  <a:pt x="1298990" y="856923"/>
                </a:lnTo>
                <a:lnTo>
                  <a:pt x="1293029" y="869204"/>
                </a:lnTo>
                <a:lnTo>
                  <a:pt x="1287634" y="949942"/>
                </a:lnTo>
                <a:close/>
              </a:path>
              <a:path w="2180179" h="6122813">
                <a:moveTo>
                  <a:pt x="1286162" y="883057"/>
                </a:moveTo>
                <a:lnTo>
                  <a:pt x="1278292" y="898589"/>
                </a:lnTo>
                <a:lnTo>
                  <a:pt x="1279346" y="963412"/>
                </a:lnTo>
                <a:lnTo>
                  <a:pt x="1283617" y="956969"/>
                </a:lnTo>
                <a:lnTo>
                  <a:pt x="1287634" y="949942"/>
                </a:lnTo>
                <a:lnTo>
                  <a:pt x="1293029" y="869204"/>
                </a:lnTo>
                <a:lnTo>
                  <a:pt x="1286162" y="883057"/>
                </a:lnTo>
                <a:close/>
              </a:path>
              <a:path w="2180179" h="6122813">
                <a:moveTo>
                  <a:pt x="1251117" y="1033165"/>
                </a:moveTo>
                <a:lnTo>
                  <a:pt x="1258851" y="1007268"/>
                </a:lnTo>
                <a:lnTo>
                  <a:pt x="1268311" y="975884"/>
                </a:lnTo>
                <a:lnTo>
                  <a:pt x="1269656" y="974634"/>
                </a:lnTo>
                <a:lnTo>
                  <a:pt x="1274725" y="969294"/>
                </a:lnTo>
                <a:lnTo>
                  <a:pt x="1279346" y="963412"/>
                </a:lnTo>
                <a:lnTo>
                  <a:pt x="1278292" y="898589"/>
                </a:lnTo>
                <a:lnTo>
                  <a:pt x="1269325" y="915907"/>
                </a:lnTo>
                <a:lnTo>
                  <a:pt x="1259165" y="935117"/>
                </a:lnTo>
                <a:lnTo>
                  <a:pt x="1251117" y="1033165"/>
                </a:lnTo>
                <a:close/>
              </a:path>
              <a:path w="2180179" h="6122813">
                <a:moveTo>
                  <a:pt x="1247716" y="956328"/>
                </a:moveTo>
                <a:lnTo>
                  <a:pt x="1234884" y="979647"/>
                </a:lnTo>
                <a:lnTo>
                  <a:pt x="1236811" y="1083193"/>
                </a:lnTo>
                <a:lnTo>
                  <a:pt x="1240243" y="1070601"/>
                </a:lnTo>
                <a:lnTo>
                  <a:pt x="1244963" y="1054101"/>
                </a:lnTo>
                <a:lnTo>
                  <a:pt x="1251117" y="1033165"/>
                </a:lnTo>
                <a:lnTo>
                  <a:pt x="1259165" y="935117"/>
                </a:lnTo>
                <a:lnTo>
                  <a:pt x="1247716" y="956328"/>
                </a:lnTo>
                <a:close/>
              </a:path>
              <a:path w="2180179" h="6122813">
                <a:moveTo>
                  <a:pt x="1234884" y="979647"/>
                </a:moveTo>
                <a:lnTo>
                  <a:pt x="1220571" y="1005180"/>
                </a:lnTo>
                <a:lnTo>
                  <a:pt x="1221766" y="1192629"/>
                </a:lnTo>
                <a:lnTo>
                  <a:pt x="1232795" y="1102772"/>
                </a:lnTo>
                <a:lnTo>
                  <a:pt x="1233233" y="1098752"/>
                </a:lnTo>
                <a:lnTo>
                  <a:pt x="1234523" y="1092401"/>
                </a:lnTo>
                <a:lnTo>
                  <a:pt x="1236811" y="1083193"/>
                </a:lnTo>
                <a:lnTo>
                  <a:pt x="1234884" y="979647"/>
                </a:lnTo>
                <a:close/>
              </a:path>
              <a:path w="2180179" h="6122813">
                <a:moveTo>
                  <a:pt x="1236561" y="1106059"/>
                </a:moveTo>
                <a:lnTo>
                  <a:pt x="1233894" y="1105922"/>
                </a:lnTo>
                <a:lnTo>
                  <a:pt x="1232795" y="1102772"/>
                </a:lnTo>
                <a:lnTo>
                  <a:pt x="1221766" y="1192629"/>
                </a:lnTo>
                <a:lnTo>
                  <a:pt x="1232449" y="1176207"/>
                </a:lnTo>
                <a:lnTo>
                  <a:pt x="1244554" y="1157951"/>
                </a:lnTo>
                <a:lnTo>
                  <a:pt x="1236561" y="1106059"/>
                </a:lnTo>
                <a:close/>
              </a:path>
              <a:path w="2180179" h="6122813">
                <a:moveTo>
                  <a:pt x="1221766" y="1192629"/>
                </a:moveTo>
                <a:lnTo>
                  <a:pt x="1220571" y="1005180"/>
                </a:lnTo>
                <a:lnTo>
                  <a:pt x="1204684" y="1033034"/>
                </a:lnTo>
                <a:lnTo>
                  <a:pt x="1203858" y="1036255"/>
                </a:lnTo>
                <a:lnTo>
                  <a:pt x="1201844" y="1043542"/>
                </a:lnTo>
                <a:lnTo>
                  <a:pt x="1204157" y="1220334"/>
                </a:lnTo>
                <a:lnTo>
                  <a:pt x="1212377" y="1207308"/>
                </a:lnTo>
                <a:lnTo>
                  <a:pt x="1221766" y="1192629"/>
                </a:lnTo>
                <a:close/>
              </a:path>
              <a:path w="2180179" h="6122813">
                <a:moveTo>
                  <a:pt x="1201844" y="1043542"/>
                </a:moveTo>
                <a:lnTo>
                  <a:pt x="1199582" y="1051112"/>
                </a:lnTo>
                <a:lnTo>
                  <a:pt x="1197022" y="1059285"/>
                </a:lnTo>
                <a:lnTo>
                  <a:pt x="1194111" y="1068376"/>
                </a:lnTo>
                <a:lnTo>
                  <a:pt x="1190800" y="1078705"/>
                </a:lnTo>
                <a:lnTo>
                  <a:pt x="1196978" y="1231798"/>
                </a:lnTo>
                <a:lnTo>
                  <a:pt x="1204157" y="1220334"/>
                </a:lnTo>
                <a:lnTo>
                  <a:pt x="1201844" y="1043542"/>
                </a:lnTo>
                <a:close/>
              </a:path>
              <a:path w="2180179" h="6122813">
                <a:moveTo>
                  <a:pt x="1168695" y="1272846"/>
                </a:moveTo>
                <a:lnTo>
                  <a:pt x="1176149" y="1263843"/>
                </a:lnTo>
                <a:lnTo>
                  <a:pt x="1180426" y="1257723"/>
                </a:lnTo>
                <a:lnTo>
                  <a:pt x="1185239" y="1250402"/>
                </a:lnTo>
                <a:lnTo>
                  <a:pt x="1190714" y="1241790"/>
                </a:lnTo>
                <a:lnTo>
                  <a:pt x="1196978" y="1231798"/>
                </a:lnTo>
                <a:lnTo>
                  <a:pt x="1190800" y="1078705"/>
                </a:lnTo>
                <a:lnTo>
                  <a:pt x="1187038" y="1090590"/>
                </a:lnTo>
                <a:lnTo>
                  <a:pt x="1182773" y="1104347"/>
                </a:lnTo>
                <a:lnTo>
                  <a:pt x="1177955" y="1120295"/>
                </a:lnTo>
                <a:lnTo>
                  <a:pt x="1172534" y="1138751"/>
                </a:lnTo>
                <a:lnTo>
                  <a:pt x="1168695" y="1272846"/>
                </a:lnTo>
                <a:close/>
              </a:path>
              <a:path w="2180179" h="6122813">
                <a:moveTo>
                  <a:pt x="1157283" y="1165194"/>
                </a:moveTo>
                <a:lnTo>
                  <a:pt x="1158371" y="1279611"/>
                </a:lnTo>
                <a:lnTo>
                  <a:pt x="1161867" y="1278134"/>
                </a:lnTo>
                <a:lnTo>
                  <a:pt x="1165266" y="1275909"/>
                </a:lnTo>
                <a:lnTo>
                  <a:pt x="1168695" y="1272846"/>
                </a:lnTo>
                <a:lnTo>
                  <a:pt x="1172534" y="1138751"/>
                </a:lnTo>
                <a:lnTo>
                  <a:pt x="1166457" y="1160034"/>
                </a:lnTo>
                <a:lnTo>
                  <a:pt x="1163774" y="1162457"/>
                </a:lnTo>
                <a:lnTo>
                  <a:pt x="1161469" y="1164651"/>
                </a:lnTo>
                <a:lnTo>
                  <a:pt x="1157283" y="1165194"/>
                </a:lnTo>
                <a:close/>
              </a:path>
              <a:path w="2180179" h="6122813">
                <a:moveTo>
                  <a:pt x="1156948" y="1161806"/>
                </a:moveTo>
                <a:lnTo>
                  <a:pt x="1157220" y="1155856"/>
                </a:lnTo>
                <a:lnTo>
                  <a:pt x="1165832" y="863414"/>
                </a:lnTo>
                <a:lnTo>
                  <a:pt x="1156932" y="928259"/>
                </a:lnTo>
                <a:lnTo>
                  <a:pt x="1155535" y="928441"/>
                </a:lnTo>
                <a:lnTo>
                  <a:pt x="1154651" y="1280431"/>
                </a:lnTo>
                <a:lnTo>
                  <a:pt x="1158371" y="1279611"/>
                </a:lnTo>
                <a:lnTo>
                  <a:pt x="1157283" y="1165194"/>
                </a:lnTo>
                <a:lnTo>
                  <a:pt x="1156948" y="1161806"/>
                </a:lnTo>
                <a:close/>
              </a:path>
              <a:path w="2180179" h="6122813">
                <a:moveTo>
                  <a:pt x="1152791" y="930373"/>
                </a:moveTo>
                <a:lnTo>
                  <a:pt x="1150532" y="934726"/>
                </a:lnTo>
                <a:lnTo>
                  <a:pt x="1150582" y="1280684"/>
                </a:lnTo>
                <a:lnTo>
                  <a:pt x="1154651" y="1280431"/>
                </a:lnTo>
                <a:lnTo>
                  <a:pt x="1155535" y="928441"/>
                </a:lnTo>
                <a:lnTo>
                  <a:pt x="1152791" y="930373"/>
                </a:lnTo>
                <a:close/>
              </a:path>
              <a:path w="2180179" h="6122813">
                <a:moveTo>
                  <a:pt x="1150582" y="1280684"/>
                </a:moveTo>
                <a:lnTo>
                  <a:pt x="1150532" y="934726"/>
                </a:lnTo>
                <a:lnTo>
                  <a:pt x="1148535" y="941882"/>
                </a:lnTo>
                <a:lnTo>
                  <a:pt x="1146578" y="952221"/>
                </a:lnTo>
                <a:lnTo>
                  <a:pt x="1144439" y="966125"/>
                </a:lnTo>
                <a:lnTo>
                  <a:pt x="1143045" y="1308071"/>
                </a:lnTo>
                <a:lnTo>
                  <a:pt x="1150582" y="1280684"/>
                </a:lnTo>
                <a:close/>
              </a:path>
              <a:path w="2180179" h="6122813">
                <a:moveTo>
                  <a:pt x="1144439" y="966125"/>
                </a:moveTo>
                <a:lnTo>
                  <a:pt x="1141896" y="983974"/>
                </a:lnTo>
                <a:lnTo>
                  <a:pt x="1138726" y="1006150"/>
                </a:lnTo>
                <a:lnTo>
                  <a:pt x="1134707" y="1033034"/>
                </a:lnTo>
                <a:lnTo>
                  <a:pt x="1131755" y="1035465"/>
                </a:lnTo>
                <a:lnTo>
                  <a:pt x="1135972" y="1331490"/>
                </a:lnTo>
                <a:lnTo>
                  <a:pt x="1143045" y="1308071"/>
                </a:lnTo>
                <a:lnTo>
                  <a:pt x="1144439" y="966125"/>
                </a:lnTo>
                <a:close/>
              </a:path>
              <a:path w="2180179" h="6122813">
                <a:moveTo>
                  <a:pt x="1129408" y="1351322"/>
                </a:moveTo>
                <a:lnTo>
                  <a:pt x="1135972" y="1331490"/>
                </a:lnTo>
                <a:lnTo>
                  <a:pt x="1131755" y="1035465"/>
                </a:lnTo>
                <a:lnTo>
                  <a:pt x="1129072" y="1038910"/>
                </a:lnTo>
                <a:lnTo>
                  <a:pt x="1126920" y="1043222"/>
                </a:lnTo>
                <a:lnTo>
                  <a:pt x="1125181" y="1048501"/>
                </a:lnTo>
                <a:lnTo>
                  <a:pt x="1123737" y="1054847"/>
                </a:lnTo>
                <a:lnTo>
                  <a:pt x="1123399" y="1367950"/>
                </a:lnTo>
                <a:lnTo>
                  <a:pt x="1129408" y="1351322"/>
                </a:lnTo>
                <a:close/>
              </a:path>
              <a:path w="2180179" h="6122813">
                <a:moveTo>
                  <a:pt x="1123399" y="1367950"/>
                </a:moveTo>
                <a:lnTo>
                  <a:pt x="1123737" y="1054847"/>
                </a:lnTo>
                <a:lnTo>
                  <a:pt x="1122468" y="1062359"/>
                </a:lnTo>
                <a:lnTo>
                  <a:pt x="1121256" y="1071137"/>
                </a:lnTo>
                <a:lnTo>
                  <a:pt x="1119982" y="1081281"/>
                </a:lnTo>
                <a:lnTo>
                  <a:pt x="1118527" y="1092889"/>
                </a:lnTo>
                <a:lnTo>
                  <a:pt x="1117991" y="1381755"/>
                </a:lnTo>
                <a:lnTo>
                  <a:pt x="1123399" y="1367950"/>
                </a:lnTo>
                <a:close/>
              </a:path>
              <a:path w="2180179" h="6122813">
                <a:moveTo>
                  <a:pt x="1101552" y="1421802"/>
                </a:moveTo>
                <a:lnTo>
                  <a:pt x="1103275" y="1416383"/>
                </a:lnTo>
                <a:lnTo>
                  <a:pt x="1105826" y="1410051"/>
                </a:lnTo>
                <a:lnTo>
                  <a:pt x="1109159" y="1402423"/>
                </a:lnTo>
                <a:lnTo>
                  <a:pt x="1113229" y="1393118"/>
                </a:lnTo>
                <a:lnTo>
                  <a:pt x="1117991" y="1381755"/>
                </a:lnTo>
                <a:lnTo>
                  <a:pt x="1118527" y="1092889"/>
                </a:lnTo>
                <a:lnTo>
                  <a:pt x="1116773" y="1106062"/>
                </a:lnTo>
                <a:lnTo>
                  <a:pt x="1114600" y="1120899"/>
                </a:lnTo>
                <a:lnTo>
                  <a:pt x="1111890" y="1137500"/>
                </a:lnTo>
                <a:lnTo>
                  <a:pt x="1108525" y="1155964"/>
                </a:lnTo>
                <a:lnTo>
                  <a:pt x="1104384" y="1176392"/>
                </a:lnTo>
                <a:lnTo>
                  <a:pt x="1101552" y="1421802"/>
                </a:lnTo>
                <a:close/>
              </a:path>
              <a:path w="2180179" h="6122813">
                <a:moveTo>
                  <a:pt x="1248292" y="591"/>
                </a:moveTo>
                <a:lnTo>
                  <a:pt x="1246999" y="1386"/>
                </a:lnTo>
                <a:lnTo>
                  <a:pt x="1248568" y="1775"/>
                </a:lnTo>
                <a:lnTo>
                  <a:pt x="1251958" y="0"/>
                </a:lnTo>
                <a:lnTo>
                  <a:pt x="1248292" y="591"/>
                </a:lnTo>
                <a:close/>
              </a:path>
              <a:path w="2180179" h="6122813">
                <a:moveTo>
                  <a:pt x="1399978" y="914763"/>
                </a:moveTo>
                <a:lnTo>
                  <a:pt x="1414742" y="890159"/>
                </a:lnTo>
                <a:lnTo>
                  <a:pt x="1414078" y="888233"/>
                </a:lnTo>
                <a:lnTo>
                  <a:pt x="1413137" y="882939"/>
                </a:lnTo>
                <a:lnTo>
                  <a:pt x="1409466" y="825060"/>
                </a:lnTo>
                <a:lnTo>
                  <a:pt x="1397367" y="844185"/>
                </a:lnTo>
                <a:lnTo>
                  <a:pt x="1386564" y="936484"/>
                </a:lnTo>
                <a:lnTo>
                  <a:pt x="1399978" y="914763"/>
                </a:lnTo>
                <a:close/>
              </a:path>
              <a:path w="2180179" h="6122813">
                <a:moveTo>
                  <a:pt x="1383268" y="865825"/>
                </a:moveTo>
                <a:lnTo>
                  <a:pt x="1366990" y="890159"/>
                </a:lnTo>
                <a:lnTo>
                  <a:pt x="1374446" y="955550"/>
                </a:lnTo>
                <a:lnTo>
                  <a:pt x="1386564" y="936484"/>
                </a:lnTo>
                <a:lnTo>
                  <a:pt x="1397367" y="844185"/>
                </a:lnTo>
                <a:lnTo>
                  <a:pt x="1383268" y="865825"/>
                </a:lnTo>
                <a:close/>
              </a:path>
              <a:path w="2180179" h="6122813">
                <a:moveTo>
                  <a:pt x="1365227" y="897083"/>
                </a:moveTo>
                <a:lnTo>
                  <a:pt x="1362888" y="904924"/>
                </a:lnTo>
                <a:lnTo>
                  <a:pt x="1363568" y="972186"/>
                </a:lnTo>
                <a:lnTo>
                  <a:pt x="1374446" y="955550"/>
                </a:lnTo>
                <a:lnTo>
                  <a:pt x="1366990" y="890159"/>
                </a:lnTo>
                <a:lnTo>
                  <a:pt x="1365227" y="897083"/>
                </a:lnTo>
                <a:close/>
              </a:path>
              <a:path w="2180179" h="6122813">
                <a:moveTo>
                  <a:pt x="1362888" y="904924"/>
                </a:moveTo>
                <a:lnTo>
                  <a:pt x="1360210" y="912633"/>
                </a:lnTo>
                <a:lnTo>
                  <a:pt x="1357164" y="920296"/>
                </a:lnTo>
                <a:lnTo>
                  <a:pt x="1353725" y="927998"/>
                </a:lnTo>
                <a:lnTo>
                  <a:pt x="1349865" y="935824"/>
                </a:lnTo>
                <a:lnTo>
                  <a:pt x="1353876" y="986618"/>
                </a:lnTo>
                <a:lnTo>
                  <a:pt x="1363568" y="972186"/>
                </a:lnTo>
                <a:lnTo>
                  <a:pt x="1362888" y="904924"/>
                </a:lnTo>
                <a:close/>
              </a:path>
              <a:path w="2180179" h="6122813">
                <a:moveTo>
                  <a:pt x="1317524" y="1039584"/>
                </a:moveTo>
                <a:lnTo>
                  <a:pt x="1321263" y="1033630"/>
                </a:lnTo>
                <a:lnTo>
                  <a:pt x="1325856" y="1026827"/>
                </a:lnTo>
                <a:lnTo>
                  <a:pt x="1331359" y="1018951"/>
                </a:lnTo>
                <a:lnTo>
                  <a:pt x="1337827" y="1009775"/>
                </a:lnTo>
                <a:lnTo>
                  <a:pt x="1345314" y="999073"/>
                </a:lnTo>
                <a:lnTo>
                  <a:pt x="1353876" y="986618"/>
                </a:lnTo>
                <a:lnTo>
                  <a:pt x="1349865" y="935824"/>
                </a:lnTo>
                <a:lnTo>
                  <a:pt x="1345557" y="943859"/>
                </a:lnTo>
                <a:lnTo>
                  <a:pt x="1340775" y="952188"/>
                </a:lnTo>
                <a:lnTo>
                  <a:pt x="1335491" y="960897"/>
                </a:lnTo>
                <a:lnTo>
                  <a:pt x="1329678" y="970070"/>
                </a:lnTo>
                <a:lnTo>
                  <a:pt x="1323311" y="979792"/>
                </a:lnTo>
                <a:lnTo>
                  <a:pt x="1317524" y="1039584"/>
                </a:lnTo>
                <a:close/>
              </a:path>
              <a:path w="2180179" h="6122813">
                <a:moveTo>
                  <a:pt x="1316360" y="990149"/>
                </a:moveTo>
                <a:lnTo>
                  <a:pt x="1308801" y="1001225"/>
                </a:lnTo>
                <a:lnTo>
                  <a:pt x="1310008" y="1059439"/>
                </a:lnTo>
                <a:lnTo>
                  <a:pt x="1310881" y="1054618"/>
                </a:lnTo>
                <a:lnTo>
                  <a:pt x="1312388" y="1049852"/>
                </a:lnTo>
                <a:lnTo>
                  <a:pt x="1314584" y="1044916"/>
                </a:lnTo>
                <a:lnTo>
                  <a:pt x="1317524" y="1039584"/>
                </a:lnTo>
                <a:lnTo>
                  <a:pt x="1323311" y="979792"/>
                </a:lnTo>
                <a:lnTo>
                  <a:pt x="1316360" y="990149"/>
                </a:lnTo>
                <a:close/>
              </a:path>
              <a:path w="2180179" h="6122813">
                <a:moveTo>
                  <a:pt x="1308801" y="1001225"/>
                </a:moveTo>
                <a:lnTo>
                  <a:pt x="1300605" y="1013106"/>
                </a:lnTo>
                <a:lnTo>
                  <a:pt x="1309713" y="1064784"/>
                </a:lnTo>
                <a:lnTo>
                  <a:pt x="1309714" y="1064542"/>
                </a:lnTo>
                <a:lnTo>
                  <a:pt x="1310008" y="1059439"/>
                </a:lnTo>
                <a:lnTo>
                  <a:pt x="1308801" y="1001225"/>
                </a:lnTo>
                <a:close/>
              </a:path>
              <a:path w="2180179" h="6122813">
                <a:moveTo>
                  <a:pt x="1271931" y="1054429"/>
                </a:moveTo>
                <a:lnTo>
                  <a:pt x="1273532" y="1115578"/>
                </a:lnTo>
                <a:lnTo>
                  <a:pt x="1290659" y="1091279"/>
                </a:lnTo>
                <a:lnTo>
                  <a:pt x="1309713" y="1064784"/>
                </a:lnTo>
                <a:lnTo>
                  <a:pt x="1300605" y="1013106"/>
                </a:lnTo>
                <a:lnTo>
                  <a:pt x="1291746" y="1025877"/>
                </a:lnTo>
                <a:lnTo>
                  <a:pt x="1282197" y="1039623"/>
                </a:lnTo>
                <a:lnTo>
                  <a:pt x="1271931" y="1054429"/>
                </a:lnTo>
                <a:close/>
              </a:path>
              <a:path w="2180179" h="6122813">
                <a:moveTo>
                  <a:pt x="1236561" y="1106059"/>
                </a:moveTo>
                <a:lnTo>
                  <a:pt x="1244554" y="1157951"/>
                </a:lnTo>
                <a:lnTo>
                  <a:pt x="1258206" y="1137772"/>
                </a:lnTo>
                <a:lnTo>
                  <a:pt x="1273532" y="1115578"/>
                </a:lnTo>
                <a:lnTo>
                  <a:pt x="1271931" y="1054429"/>
                </a:lnTo>
                <a:lnTo>
                  <a:pt x="1260921" y="1070381"/>
                </a:lnTo>
                <a:lnTo>
                  <a:pt x="1249140" y="1087562"/>
                </a:lnTo>
                <a:lnTo>
                  <a:pt x="1236561" y="1106059"/>
                </a:lnTo>
                <a:close/>
              </a:path>
              <a:path w="2180179" h="6122813">
                <a:moveTo>
                  <a:pt x="1637627" y="264684"/>
                </a:moveTo>
                <a:lnTo>
                  <a:pt x="1637572" y="257921"/>
                </a:lnTo>
                <a:lnTo>
                  <a:pt x="1637372" y="253984"/>
                </a:lnTo>
                <a:lnTo>
                  <a:pt x="1636929" y="250998"/>
                </a:lnTo>
                <a:lnTo>
                  <a:pt x="1636144" y="249392"/>
                </a:lnTo>
                <a:lnTo>
                  <a:pt x="1633160" y="252038"/>
                </a:lnTo>
                <a:lnTo>
                  <a:pt x="1630766" y="257147"/>
                </a:lnTo>
                <a:lnTo>
                  <a:pt x="1627641" y="265352"/>
                </a:lnTo>
                <a:lnTo>
                  <a:pt x="1625748" y="315472"/>
                </a:lnTo>
                <a:lnTo>
                  <a:pt x="1637627" y="264684"/>
                </a:lnTo>
                <a:close/>
              </a:path>
              <a:path w="2180179" h="6122813">
                <a:moveTo>
                  <a:pt x="1627641" y="265352"/>
                </a:moveTo>
                <a:lnTo>
                  <a:pt x="1623687" y="277082"/>
                </a:lnTo>
                <a:lnTo>
                  <a:pt x="1618806" y="292765"/>
                </a:lnTo>
                <a:lnTo>
                  <a:pt x="1612902" y="312831"/>
                </a:lnTo>
                <a:lnTo>
                  <a:pt x="1605877" y="337709"/>
                </a:lnTo>
                <a:lnTo>
                  <a:pt x="1614917" y="361331"/>
                </a:lnTo>
                <a:lnTo>
                  <a:pt x="1625748" y="315472"/>
                </a:lnTo>
                <a:lnTo>
                  <a:pt x="1627641" y="265352"/>
                </a:lnTo>
                <a:close/>
              </a:path>
              <a:path w="2180179" h="6122813">
                <a:moveTo>
                  <a:pt x="1605086" y="402523"/>
                </a:moveTo>
                <a:lnTo>
                  <a:pt x="1614917" y="361331"/>
                </a:lnTo>
                <a:lnTo>
                  <a:pt x="1605877" y="337709"/>
                </a:lnTo>
                <a:lnTo>
                  <a:pt x="1604371" y="348594"/>
                </a:lnTo>
                <a:lnTo>
                  <a:pt x="1602699" y="359445"/>
                </a:lnTo>
                <a:lnTo>
                  <a:pt x="1600790" y="370420"/>
                </a:lnTo>
                <a:lnTo>
                  <a:pt x="1598573" y="381677"/>
                </a:lnTo>
                <a:lnTo>
                  <a:pt x="1596203" y="439309"/>
                </a:lnTo>
                <a:lnTo>
                  <a:pt x="1605086" y="402523"/>
                </a:lnTo>
                <a:close/>
              </a:path>
              <a:path w="2180179" h="6122813">
                <a:moveTo>
                  <a:pt x="1596203" y="439309"/>
                </a:moveTo>
                <a:lnTo>
                  <a:pt x="1598573" y="381677"/>
                </a:lnTo>
                <a:lnTo>
                  <a:pt x="1595975" y="393371"/>
                </a:lnTo>
                <a:lnTo>
                  <a:pt x="1592925" y="405661"/>
                </a:lnTo>
                <a:lnTo>
                  <a:pt x="1589350" y="418703"/>
                </a:lnTo>
                <a:lnTo>
                  <a:pt x="1588218" y="471952"/>
                </a:lnTo>
                <a:lnTo>
                  <a:pt x="1596203" y="439309"/>
                </a:lnTo>
                <a:close/>
              </a:path>
              <a:path w="2180179" h="6122813">
                <a:moveTo>
                  <a:pt x="1585179" y="432654"/>
                </a:moveTo>
                <a:lnTo>
                  <a:pt x="1580340" y="447673"/>
                </a:lnTo>
                <a:lnTo>
                  <a:pt x="1581082" y="500714"/>
                </a:lnTo>
                <a:lnTo>
                  <a:pt x="1588218" y="471952"/>
                </a:lnTo>
                <a:lnTo>
                  <a:pt x="1589350" y="418703"/>
                </a:lnTo>
                <a:lnTo>
                  <a:pt x="1585179" y="432654"/>
                </a:lnTo>
                <a:close/>
              </a:path>
              <a:path w="2180179" h="6122813">
                <a:moveTo>
                  <a:pt x="1574762" y="463915"/>
                </a:moveTo>
                <a:lnTo>
                  <a:pt x="1568372" y="481539"/>
                </a:lnTo>
                <a:lnTo>
                  <a:pt x="1569153" y="547640"/>
                </a:lnTo>
                <a:lnTo>
                  <a:pt x="1574743" y="525856"/>
                </a:lnTo>
                <a:lnTo>
                  <a:pt x="1581082" y="500714"/>
                </a:lnTo>
                <a:lnTo>
                  <a:pt x="1580340" y="447673"/>
                </a:lnTo>
                <a:lnTo>
                  <a:pt x="1574762" y="463915"/>
                </a:lnTo>
                <a:close/>
              </a:path>
              <a:path w="2180179" h="6122813">
                <a:moveTo>
                  <a:pt x="1556366" y="595468"/>
                </a:moveTo>
                <a:lnTo>
                  <a:pt x="1560014" y="582184"/>
                </a:lnTo>
                <a:lnTo>
                  <a:pt x="1564260" y="566329"/>
                </a:lnTo>
                <a:lnTo>
                  <a:pt x="1569153" y="547640"/>
                </a:lnTo>
                <a:lnTo>
                  <a:pt x="1568372" y="481539"/>
                </a:lnTo>
                <a:lnTo>
                  <a:pt x="1561099" y="500701"/>
                </a:lnTo>
                <a:lnTo>
                  <a:pt x="1556366" y="595468"/>
                </a:lnTo>
                <a:close/>
              </a:path>
              <a:path w="2180179" h="6122813">
                <a:moveTo>
                  <a:pt x="1548502" y="622507"/>
                </a:moveTo>
                <a:lnTo>
                  <a:pt x="1550660" y="615367"/>
                </a:lnTo>
                <a:lnTo>
                  <a:pt x="1553264" y="606441"/>
                </a:lnTo>
                <a:lnTo>
                  <a:pt x="1556366" y="595468"/>
                </a:lnTo>
                <a:lnTo>
                  <a:pt x="1561099" y="500701"/>
                </a:lnTo>
                <a:lnTo>
                  <a:pt x="1552870" y="521558"/>
                </a:lnTo>
                <a:lnTo>
                  <a:pt x="1548502" y="622507"/>
                </a:lnTo>
                <a:close/>
              </a:path>
              <a:path w="2180179" h="6122813">
                <a:moveTo>
                  <a:pt x="1552870" y="521558"/>
                </a:moveTo>
                <a:lnTo>
                  <a:pt x="1543615" y="544268"/>
                </a:lnTo>
                <a:lnTo>
                  <a:pt x="1544206" y="635830"/>
                </a:lnTo>
                <a:lnTo>
                  <a:pt x="1545325" y="632476"/>
                </a:lnTo>
                <a:lnTo>
                  <a:pt x="1546741" y="628123"/>
                </a:lnTo>
                <a:lnTo>
                  <a:pt x="1548502" y="622507"/>
                </a:lnTo>
                <a:lnTo>
                  <a:pt x="1552870" y="521558"/>
                </a:lnTo>
                <a:close/>
              </a:path>
              <a:path w="2180179" h="6122813">
                <a:moveTo>
                  <a:pt x="1496275" y="732925"/>
                </a:moveTo>
                <a:lnTo>
                  <a:pt x="1505274" y="715385"/>
                </a:lnTo>
                <a:lnTo>
                  <a:pt x="1515826" y="694674"/>
                </a:lnTo>
                <a:lnTo>
                  <a:pt x="1528065" y="670484"/>
                </a:lnTo>
                <a:lnTo>
                  <a:pt x="1542123" y="642509"/>
                </a:lnTo>
                <a:lnTo>
                  <a:pt x="1543333" y="638445"/>
                </a:lnTo>
                <a:lnTo>
                  <a:pt x="1544206" y="635830"/>
                </a:lnTo>
                <a:lnTo>
                  <a:pt x="1543615" y="544268"/>
                </a:lnTo>
                <a:lnTo>
                  <a:pt x="1533261" y="568988"/>
                </a:lnTo>
                <a:lnTo>
                  <a:pt x="1521736" y="595875"/>
                </a:lnTo>
                <a:lnTo>
                  <a:pt x="1508969" y="625086"/>
                </a:lnTo>
                <a:lnTo>
                  <a:pt x="1496275" y="732925"/>
                </a:lnTo>
                <a:close/>
              </a:path>
              <a:path w="2180179" h="6122813">
                <a:moveTo>
                  <a:pt x="1494887" y="656778"/>
                </a:moveTo>
                <a:lnTo>
                  <a:pt x="1479420" y="691108"/>
                </a:lnTo>
                <a:lnTo>
                  <a:pt x="1482406" y="759715"/>
                </a:lnTo>
                <a:lnTo>
                  <a:pt x="1488697" y="747599"/>
                </a:lnTo>
                <a:lnTo>
                  <a:pt x="1496275" y="732925"/>
                </a:lnTo>
                <a:lnTo>
                  <a:pt x="1508969" y="625086"/>
                </a:lnTo>
                <a:lnTo>
                  <a:pt x="1494887" y="656778"/>
                </a:lnTo>
                <a:close/>
              </a:path>
              <a:path w="2180179" h="6122813">
                <a:moveTo>
                  <a:pt x="1479420" y="691108"/>
                </a:moveTo>
                <a:lnTo>
                  <a:pt x="1462494" y="728234"/>
                </a:lnTo>
                <a:lnTo>
                  <a:pt x="1463258" y="798623"/>
                </a:lnTo>
                <a:lnTo>
                  <a:pt x="1464257" y="795837"/>
                </a:lnTo>
                <a:lnTo>
                  <a:pt x="1465613" y="792638"/>
                </a:lnTo>
                <a:lnTo>
                  <a:pt x="1467460" y="788719"/>
                </a:lnTo>
                <a:lnTo>
                  <a:pt x="1469929" y="783774"/>
                </a:lnTo>
                <a:lnTo>
                  <a:pt x="1473155" y="777496"/>
                </a:lnTo>
                <a:lnTo>
                  <a:pt x="1477269" y="769578"/>
                </a:lnTo>
                <a:lnTo>
                  <a:pt x="1482406" y="759715"/>
                </a:lnTo>
                <a:lnTo>
                  <a:pt x="1479420" y="691108"/>
                </a:lnTo>
                <a:close/>
              </a:path>
              <a:path w="2180179" h="6122813">
                <a:moveTo>
                  <a:pt x="1462494" y="801259"/>
                </a:moveTo>
                <a:lnTo>
                  <a:pt x="1463258" y="798623"/>
                </a:lnTo>
                <a:lnTo>
                  <a:pt x="1462494" y="728234"/>
                </a:lnTo>
                <a:lnTo>
                  <a:pt x="1461014" y="730399"/>
                </a:lnTo>
                <a:lnTo>
                  <a:pt x="1459266" y="733469"/>
                </a:lnTo>
                <a:lnTo>
                  <a:pt x="1457460" y="737118"/>
                </a:lnTo>
                <a:lnTo>
                  <a:pt x="1456331" y="820891"/>
                </a:lnTo>
                <a:lnTo>
                  <a:pt x="1462494" y="801259"/>
                </a:lnTo>
                <a:close/>
              </a:path>
              <a:path w="2180179" h="6122813">
                <a:moveTo>
                  <a:pt x="1456331" y="820891"/>
                </a:moveTo>
                <a:lnTo>
                  <a:pt x="1457460" y="737118"/>
                </a:lnTo>
                <a:lnTo>
                  <a:pt x="1455420" y="741522"/>
                </a:lnTo>
                <a:lnTo>
                  <a:pt x="1452970" y="746856"/>
                </a:lnTo>
                <a:lnTo>
                  <a:pt x="1449931" y="753297"/>
                </a:lnTo>
                <a:lnTo>
                  <a:pt x="1449805" y="836355"/>
                </a:lnTo>
                <a:lnTo>
                  <a:pt x="1456331" y="820891"/>
                </a:lnTo>
                <a:close/>
              </a:path>
              <a:path w="2180179" h="6122813">
                <a:moveTo>
                  <a:pt x="1420067" y="872427"/>
                </a:moveTo>
                <a:lnTo>
                  <a:pt x="1424833" y="868687"/>
                </a:lnTo>
                <a:lnTo>
                  <a:pt x="1430428" y="863818"/>
                </a:lnTo>
                <a:lnTo>
                  <a:pt x="1436614" y="857211"/>
                </a:lnTo>
                <a:lnTo>
                  <a:pt x="1443153" y="848259"/>
                </a:lnTo>
                <a:lnTo>
                  <a:pt x="1449805" y="836355"/>
                </a:lnTo>
                <a:lnTo>
                  <a:pt x="1449931" y="753297"/>
                </a:lnTo>
                <a:lnTo>
                  <a:pt x="1446128" y="761022"/>
                </a:lnTo>
                <a:lnTo>
                  <a:pt x="1441385" y="770206"/>
                </a:lnTo>
                <a:lnTo>
                  <a:pt x="1435523" y="781025"/>
                </a:lnTo>
                <a:lnTo>
                  <a:pt x="1428367" y="793657"/>
                </a:lnTo>
                <a:lnTo>
                  <a:pt x="1420067" y="872427"/>
                </a:lnTo>
                <a:close/>
              </a:path>
              <a:path w="2180179" h="6122813">
                <a:moveTo>
                  <a:pt x="1419741" y="808276"/>
                </a:moveTo>
                <a:lnTo>
                  <a:pt x="1409466" y="825060"/>
                </a:lnTo>
                <a:lnTo>
                  <a:pt x="1413137" y="882939"/>
                </a:lnTo>
                <a:lnTo>
                  <a:pt x="1413981" y="878945"/>
                </a:lnTo>
                <a:lnTo>
                  <a:pt x="1416370" y="875644"/>
                </a:lnTo>
                <a:lnTo>
                  <a:pt x="1420067" y="872427"/>
                </a:lnTo>
                <a:lnTo>
                  <a:pt x="1428367" y="793657"/>
                </a:lnTo>
                <a:lnTo>
                  <a:pt x="1419741" y="808276"/>
                </a:lnTo>
                <a:close/>
              </a:path>
              <a:path w="2180179" h="6122813">
                <a:moveTo>
                  <a:pt x="1339006" y="73242"/>
                </a:moveTo>
                <a:lnTo>
                  <a:pt x="1337634" y="76389"/>
                </a:lnTo>
                <a:lnTo>
                  <a:pt x="1341590" y="83709"/>
                </a:lnTo>
                <a:lnTo>
                  <a:pt x="1340788" y="80139"/>
                </a:lnTo>
                <a:lnTo>
                  <a:pt x="1340224" y="77153"/>
                </a:lnTo>
                <a:lnTo>
                  <a:pt x="1339006" y="73242"/>
                </a:lnTo>
                <a:close/>
              </a:path>
              <a:path w="2180179" h="6122813">
                <a:moveTo>
                  <a:pt x="1341590" y="83709"/>
                </a:moveTo>
                <a:lnTo>
                  <a:pt x="1337634" y="76389"/>
                </a:lnTo>
                <a:lnTo>
                  <a:pt x="1336494" y="80153"/>
                </a:lnTo>
                <a:lnTo>
                  <a:pt x="1334923" y="85584"/>
                </a:lnTo>
                <a:lnTo>
                  <a:pt x="1332827" y="92837"/>
                </a:lnTo>
                <a:lnTo>
                  <a:pt x="1330110" y="102067"/>
                </a:lnTo>
                <a:lnTo>
                  <a:pt x="1329709" y="131080"/>
                </a:lnTo>
                <a:lnTo>
                  <a:pt x="1341590" y="83709"/>
                </a:lnTo>
                <a:close/>
              </a:path>
              <a:path w="2180179" h="6122813">
                <a:moveTo>
                  <a:pt x="1330110" y="102067"/>
                </a:moveTo>
                <a:lnTo>
                  <a:pt x="1326676" y="113427"/>
                </a:lnTo>
                <a:lnTo>
                  <a:pt x="1322431" y="127074"/>
                </a:lnTo>
                <a:lnTo>
                  <a:pt x="1317278" y="143161"/>
                </a:lnTo>
                <a:lnTo>
                  <a:pt x="1311122" y="161844"/>
                </a:lnTo>
                <a:lnTo>
                  <a:pt x="1318871" y="175213"/>
                </a:lnTo>
                <a:lnTo>
                  <a:pt x="1329709" y="131080"/>
                </a:lnTo>
                <a:lnTo>
                  <a:pt x="1330110" y="102067"/>
                </a:lnTo>
                <a:close/>
              </a:path>
              <a:path w="2180179" h="6122813">
                <a:moveTo>
                  <a:pt x="1278298" y="353965"/>
                </a:moveTo>
                <a:lnTo>
                  <a:pt x="1284787" y="323168"/>
                </a:lnTo>
                <a:lnTo>
                  <a:pt x="1292032" y="290084"/>
                </a:lnTo>
                <a:lnTo>
                  <a:pt x="1300089" y="254524"/>
                </a:lnTo>
                <a:lnTo>
                  <a:pt x="1309016" y="216297"/>
                </a:lnTo>
                <a:lnTo>
                  <a:pt x="1318871" y="175213"/>
                </a:lnTo>
                <a:lnTo>
                  <a:pt x="1311122" y="161844"/>
                </a:lnTo>
                <a:lnTo>
                  <a:pt x="1303868" y="183277"/>
                </a:lnTo>
                <a:lnTo>
                  <a:pt x="1295420" y="207616"/>
                </a:lnTo>
                <a:lnTo>
                  <a:pt x="1285684" y="235014"/>
                </a:lnTo>
                <a:lnTo>
                  <a:pt x="1278298" y="353965"/>
                </a:lnTo>
                <a:close/>
              </a:path>
              <a:path w="2180179" h="6122813">
                <a:moveTo>
                  <a:pt x="1274562" y="265627"/>
                </a:moveTo>
                <a:lnTo>
                  <a:pt x="1261961" y="299609"/>
                </a:lnTo>
                <a:lnTo>
                  <a:pt x="1262786" y="434547"/>
                </a:lnTo>
                <a:lnTo>
                  <a:pt x="1267355" y="409464"/>
                </a:lnTo>
                <a:lnTo>
                  <a:pt x="1272506" y="382667"/>
                </a:lnTo>
                <a:lnTo>
                  <a:pt x="1278298" y="353965"/>
                </a:lnTo>
                <a:lnTo>
                  <a:pt x="1285684" y="235014"/>
                </a:lnTo>
                <a:lnTo>
                  <a:pt x="1274562" y="265627"/>
                </a:lnTo>
                <a:close/>
              </a:path>
              <a:path w="2180179" h="6122813">
                <a:moveTo>
                  <a:pt x="1244412" y="559705"/>
                </a:moveTo>
                <a:lnTo>
                  <a:pt x="1246685" y="540909"/>
                </a:lnTo>
                <a:lnTo>
                  <a:pt x="1249198" y="521542"/>
                </a:lnTo>
                <a:lnTo>
                  <a:pt x="1252007" y="501412"/>
                </a:lnTo>
                <a:lnTo>
                  <a:pt x="1255170" y="480330"/>
                </a:lnTo>
                <a:lnTo>
                  <a:pt x="1258744" y="458105"/>
                </a:lnTo>
                <a:lnTo>
                  <a:pt x="1262786" y="434547"/>
                </a:lnTo>
                <a:lnTo>
                  <a:pt x="1261961" y="299609"/>
                </a:lnTo>
                <a:lnTo>
                  <a:pt x="1260771" y="315139"/>
                </a:lnTo>
                <a:lnTo>
                  <a:pt x="1259109" y="330499"/>
                </a:lnTo>
                <a:lnTo>
                  <a:pt x="1256984" y="345997"/>
                </a:lnTo>
                <a:lnTo>
                  <a:pt x="1254403" y="361941"/>
                </a:lnTo>
                <a:lnTo>
                  <a:pt x="1251372" y="378637"/>
                </a:lnTo>
                <a:lnTo>
                  <a:pt x="1247900" y="396393"/>
                </a:lnTo>
                <a:lnTo>
                  <a:pt x="1244412" y="559705"/>
                </a:lnTo>
                <a:close/>
              </a:path>
              <a:path w="2180179" h="6122813">
                <a:moveTo>
                  <a:pt x="1243993" y="415515"/>
                </a:moveTo>
                <a:lnTo>
                  <a:pt x="1239658" y="436312"/>
                </a:lnTo>
                <a:lnTo>
                  <a:pt x="1240352" y="596345"/>
                </a:lnTo>
                <a:lnTo>
                  <a:pt x="1242320" y="578120"/>
                </a:lnTo>
                <a:lnTo>
                  <a:pt x="1244412" y="559705"/>
                </a:lnTo>
                <a:lnTo>
                  <a:pt x="1247900" y="396393"/>
                </a:lnTo>
                <a:lnTo>
                  <a:pt x="1243993" y="415515"/>
                </a:lnTo>
                <a:close/>
              </a:path>
              <a:path w="2180179" h="6122813">
                <a:moveTo>
                  <a:pt x="1239658" y="436312"/>
                </a:moveTo>
                <a:lnTo>
                  <a:pt x="1234903" y="459090"/>
                </a:lnTo>
                <a:lnTo>
                  <a:pt x="1236561" y="632984"/>
                </a:lnTo>
                <a:lnTo>
                  <a:pt x="1238452" y="614569"/>
                </a:lnTo>
                <a:lnTo>
                  <a:pt x="1240352" y="596345"/>
                </a:lnTo>
                <a:lnTo>
                  <a:pt x="1239658" y="436312"/>
                </a:lnTo>
                <a:close/>
              </a:path>
              <a:path w="2180179" h="6122813">
                <a:moveTo>
                  <a:pt x="1229735" y="484156"/>
                </a:moveTo>
                <a:lnTo>
                  <a:pt x="1224161" y="511818"/>
                </a:lnTo>
                <a:lnTo>
                  <a:pt x="1224278" y="714715"/>
                </a:lnTo>
                <a:lnTo>
                  <a:pt x="1236561" y="632984"/>
                </a:lnTo>
                <a:lnTo>
                  <a:pt x="1234903" y="459090"/>
                </a:lnTo>
                <a:lnTo>
                  <a:pt x="1229735" y="484156"/>
                </a:lnTo>
                <a:close/>
              </a:path>
              <a:path w="2180179" h="6122813">
                <a:moveTo>
                  <a:pt x="1218189" y="542382"/>
                </a:moveTo>
                <a:lnTo>
                  <a:pt x="1211825" y="576157"/>
                </a:lnTo>
                <a:lnTo>
                  <a:pt x="1213191" y="787816"/>
                </a:lnTo>
                <a:lnTo>
                  <a:pt x="1224278" y="714715"/>
                </a:lnTo>
                <a:lnTo>
                  <a:pt x="1224161" y="511818"/>
                </a:lnTo>
                <a:lnTo>
                  <a:pt x="1218189" y="542382"/>
                </a:lnTo>
                <a:close/>
              </a:path>
              <a:path w="2180179" h="6122813">
                <a:moveTo>
                  <a:pt x="1169255" y="1071337"/>
                </a:moveTo>
                <a:lnTo>
                  <a:pt x="1174116" y="1040213"/>
                </a:lnTo>
                <a:lnTo>
                  <a:pt x="1179901" y="1003259"/>
                </a:lnTo>
                <a:lnTo>
                  <a:pt x="1186656" y="960009"/>
                </a:lnTo>
                <a:lnTo>
                  <a:pt x="1194425" y="909997"/>
                </a:lnTo>
                <a:lnTo>
                  <a:pt x="1203255" y="852755"/>
                </a:lnTo>
                <a:lnTo>
                  <a:pt x="1213191" y="787816"/>
                </a:lnTo>
                <a:lnTo>
                  <a:pt x="1211825" y="576157"/>
                </a:lnTo>
                <a:lnTo>
                  <a:pt x="1205077" y="613448"/>
                </a:lnTo>
                <a:lnTo>
                  <a:pt x="1197953" y="654564"/>
                </a:lnTo>
                <a:lnTo>
                  <a:pt x="1190459" y="699812"/>
                </a:lnTo>
                <a:lnTo>
                  <a:pt x="1182603" y="749498"/>
                </a:lnTo>
                <a:lnTo>
                  <a:pt x="1174391" y="803929"/>
                </a:lnTo>
                <a:lnTo>
                  <a:pt x="1169255" y="1071337"/>
                </a:lnTo>
                <a:close/>
              </a:path>
              <a:path w="2180179" h="6122813">
                <a:moveTo>
                  <a:pt x="1165832" y="863414"/>
                </a:moveTo>
                <a:lnTo>
                  <a:pt x="1157220" y="1155856"/>
                </a:lnTo>
                <a:lnTo>
                  <a:pt x="1158142" y="1146877"/>
                </a:lnTo>
                <a:lnTo>
                  <a:pt x="1159761" y="1134402"/>
                </a:lnTo>
                <a:lnTo>
                  <a:pt x="1162123" y="1117965"/>
                </a:lnTo>
                <a:lnTo>
                  <a:pt x="1165273" y="1097099"/>
                </a:lnTo>
                <a:lnTo>
                  <a:pt x="1169255" y="1071337"/>
                </a:lnTo>
                <a:lnTo>
                  <a:pt x="1174391" y="803929"/>
                </a:lnTo>
                <a:lnTo>
                  <a:pt x="1165832" y="863414"/>
                </a:lnTo>
                <a:close/>
              </a:path>
              <a:path w="2180179" h="6122813">
                <a:moveTo>
                  <a:pt x="1759120" y="573863"/>
                </a:moveTo>
                <a:lnTo>
                  <a:pt x="1765008" y="553609"/>
                </a:lnTo>
                <a:lnTo>
                  <a:pt x="1764269" y="549978"/>
                </a:lnTo>
                <a:lnTo>
                  <a:pt x="1763951" y="546564"/>
                </a:lnTo>
                <a:lnTo>
                  <a:pt x="1760891" y="475758"/>
                </a:lnTo>
                <a:lnTo>
                  <a:pt x="1756775" y="489492"/>
                </a:lnTo>
                <a:lnTo>
                  <a:pt x="1753256" y="592612"/>
                </a:lnTo>
                <a:lnTo>
                  <a:pt x="1759120" y="573863"/>
                </a:lnTo>
                <a:close/>
              </a:path>
              <a:path w="2180179" h="6122813">
                <a:moveTo>
                  <a:pt x="1725102" y="667387"/>
                </a:moveTo>
                <a:lnTo>
                  <a:pt x="1730499" y="654617"/>
                </a:lnTo>
                <a:lnTo>
                  <a:pt x="1736037" y="640857"/>
                </a:lnTo>
                <a:lnTo>
                  <a:pt x="1741691" y="626006"/>
                </a:lnTo>
                <a:lnTo>
                  <a:pt x="1747438" y="609958"/>
                </a:lnTo>
                <a:lnTo>
                  <a:pt x="1753256" y="592612"/>
                </a:lnTo>
                <a:lnTo>
                  <a:pt x="1756775" y="489492"/>
                </a:lnTo>
                <a:lnTo>
                  <a:pt x="1752315" y="504476"/>
                </a:lnTo>
                <a:lnTo>
                  <a:pt x="1747492" y="520817"/>
                </a:lnTo>
                <a:lnTo>
                  <a:pt x="1742286" y="538623"/>
                </a:lnTo>
                <a:lnTo>
                  <a:pt x="1736679" y="558001"/>
                </a:lnTo>
                <a:lnTo>
                  <a:pt x="1730651" y="579057"/>
                </a:lnTo>
                <a:lnTo>
                  <a:pt x="1725102" y="667387"/>
                </a:lnTo>
                <a:close/>
              </a:path>
              <a:path w="2180179" h="6122813">
                <a:moveTo>
                  <a:pt x="1724183" y="601899"/>
                </a:moveTo>
                <a:lnTo>
                  <a:pt x="1717256" y="626634"/>
                </a:lnTo>
                <a:lnTo>
                  <a:pt x="1719868" y="679272"/>
                </a:lnTo>
                <a:lnTo>
                  <a:pt x="1725102" y="667387"/>
                </a:lnTo>
                <a:lnTo>
                  <a:pt x="1730651" y="579057"/>
                </a:lnTo>
                <a:lnTo>
                  <a:pt x="1724183" y="601899"/>
                </a:lnTo>
                <a:close/>
              </a:path>
              <a:path w="2180179" h="6122813">
                <a:moveTo>
                  <a:pt x="1709528" y="637193"/>
                </a:moveTo>
                <a:lnTo>
                  <a:pt x="1709984" y="700798"/>
                </a:lnTo>
                <a:lnTo>
                  <a:pt x="1714821" y="690375"/>
                </a:lnTo>
                <a:lnTo>
                  <a:pt x="1719868" y="679272"/>
                </a:lnTo>
                <a:lnTo>
                  <a:pt x="1717256" y="626634"/>
                </a:lnTo>
                <a:lnTo>
                  <a:pt x="1716744" y="627215"/>
                </a:lnTo>
                <a:lnTo>
                  <a:pt x="1712981" y="631970"/>
                </a:lnTo>
                <a:lnTo>
                  <a:pt x="1709528" y="637193"/>
                </a:lnTo>
                <a:close/>
              </a:path>
              <a:path w="2180179" h="6122813">
                <a:moveTo>
                  <a:pt x="1696918" y="663698"/>
                </a:moveTo>
                <a:lnTo>
                  <a:pt x="1696967" y="729028"/>
                </a:lnTo>
                <a:lnTo>
                  <a:pt x="1701034" y="720021"/>
                </a:lnTo>
                <a:lnTo>
                  <a:pt x="1705380" y="710646"/>
                </a:lnTo>
                <a:lnTo>
                  <a:pt x="1709984" y="700798"/>
                </a:lnTo>
                <a:lnTo>
                  <a:pt x="1709528" y="637193"/>
                </a:lnTo>
                <a:lnTo>
                  <a:pt x="1706291" y="642931"/>
                </a:lnTo>
                <a:lnTo>
                  <a:pt x="1703174" y="649230"/>
                </a:lnTo>
                <a:lnTo>
                  <a:pt x="1700082" y="656137"/>
                </a:lnTo>
                <a:lnTo>
                  <a:pt x="1696918" y="663698"/>
                </a:lnTo>
                <a:close/>
              </a:path>
              <a:path w="2180179" h="6122813">
                <a:moveTo>
                  <a:pt x="1686683" y="754865"/>
                </a:moveTo>
                <a:lnTo>
                  <a:pt x="1689769" y="746346"/>
                </a:lnTo>
                <a:lnTo>
                  <a:pt x="1693205" y="737768"/>
                </a:lnTo>
                <a:lnTo>
                  <a:pt x="1696967" y="729028"/>
                </a:lnTo>
                <a:lnTo>
                  <a:pt x="1696918" y="663698"/>
                </a:lnTo>
                <a:lnTo>
                  <a:pt x="1693587" y="671959"/>
                </a:lnTo>
                <a:lnTo>
                  <a:pt x="1689995" y="680966"/>
                </a:lnTo>
                <a:lnTo>
                  <a:pt x="1686683" y="754865"/>
                </a:lnTo>
                <a:close/>
              </a:path>
              <a:path w="2180179" h="6122813">
                <a:moveTo>
                  <a:pt x="1686045" y="690766"/>
                </a:moveTo>
                <a:lnTo>
                  <a:pt x="1681642" y="701404"/>
                </a:lnTo>
                <a:lnTo>
                  <a:pt x="1681656" y="772139"/>
                </a:lnTo>
                <a:lnTo>
                  <a:pt x="1683971" y="763428"/>
                </a:lnTo>
                <a:lnTo>
                  <a:pt x="1686683" y="754865"/>
                </a:lnTo>
                <a:lnTo>
                  <a:pt x="1689995" y="680966"/>
                </a:lnTo>
                <a:lnTo>
                  <a:pt x="1686045" y="690766"/>
                </a:lnTo>
                <a:close/>
              </a:path>
              <a:path w="2180179" h="6122813">
                <a:moveTo>
                  <a:pt x="1681642" y="701404"/>
                </a:moveTo>
                <a:lnTo>
                  <a:pt x="1676690" y="712928"/>
                </a:lnTo>
                <a:lnTo>
                  <a:pt x="1679029" y="785384"/>
                </a:lnTo>
                <a:lnTo>
                  <a:pt x="1679761" y="781101"/>
                </a:lnTo>
                <a:lnTo>
                  <a:pt x="1681656" y="772139"/>
                </a:lnTo>
                <a:lnTo>
                  <a:pt x="1681642" y="701404"/>
                </a:lnTo>
                <a:close/>
              </a:path>
              <a:path w="2180179" h="6122813">
                <a:moveTo>
                  <a:pt x="1676690" y="712928"/>
                </a:moveTo>
                <a:lnTo>
                  <a:pt x="1671095" y="725383"/>
                </a:lnTo>
                <a:lnTo>
                  <a:pt x="1664760" y="738816"/>
                </a:lnTo>
                <a:lnTo>
                  <a:pt x="1657591" y="753272"/>
                </a:lnTo>
                <a:lnTo>
                  <a:pt x="1649491" y="768799"/>
                </a:lnTo>
                <a:lnTo>
                  <a:pt x="1640365" y="785443"/>
                </a:lnTo>
                <a:lnTo>
                  <a:pt x="1649977" y="836235"/>
                </a:lnTo>
                <a:lnTo>
                  <a:pt x="1663806" y="812315"/>
                </a:lnTo>
                <a:lnTo>
                  <a:pt x="1679029" y="785384"/>
                </a:lnTo>
                <a:lnTo>
                  <a:pt x="1676690" y="712928"/>
                </a:lnTo>
                <a:close/>
              </a:path>
              <a:path w="2180179" h="6122813">
                <a:moveTo>
                  <a:pt x="1607363" y="905945"/>
                </a:moveTo>
                <a:lnTo>
                  <a:pt x="1616235" y="891999"/>
                </a:lnTo>
                <a:lnTo>
                  <a:pt x="1626253" y="875870"/>
                </a:lnTo>
                <a:lnTo>
                  <a:pt x="1637480" y="857351"/>
                </a:lnTo>
                <a:lnTo>
                  <a:pt x="1649977" y="836235"/>
                </a:lnTo>
                <a:lnTo>
                  <a:pt x="1640365" y="785443"/>
                </a:lnTo>
                <a:lnTo>
                  <a:pt x="1630117" y="803249"/>
                </a:lnTo>
                <a:lnTo>
                  <a:pt x="1618653" y="822264"/>
                </a:lnTo>
                <a:lnTo>
                  <a:pt x="1607363" y="905945"/>
                </a:lnTo>
                <a:close/>
              </a:path>
              <a:path w="2180179" h="6122813">
                <a:moveTo>
                  <a:pt x="1607363" y="905945"/>
                </a:moveTo>
                <a:lnTo>
                  <a:pt x="1618653" y="822264"/>
                </a:lnTo>
                <a:lnTo>
                  <a:pt x="1605877" y="842534"/>
                </a:lnTo>
                <a:lnTo>
                  <a:pt x="1603761" y="845728"/>
                </a:lnTo>
                <a:lnTo>
                  <a:pt x="1601173" y="849150"/>
                </a:lnTo>
                <a:lnTo>
                  <a:pt x="1599575" y="917915"/>
                </a:lnTo>
                <a:lnTo>
                  <a:pt x="1607363" y="905945"/>
                </a:lnTo>
                <a:close/>
              </a:path>
              <a:path w="2180179" h="6122813">
                <a:moveTo>
                  <a:pt x="1574726" y="955368"/>
                </a:moveTo>
                <a:lnTo>
                  <a:pt x="1578024" y="950173"/>
                </a:lnTo>
                <a:lnTo>
                  <a:pt x="1582095" y="944038"/>
                </a:lnTo>
                <a:lnTo>
                  <a:pt x="1587003" y="936754"/>
                </a:lnTo>
                <a:lnTo>
                  <a:pt x="1592809" y="928115"/>
                </a:lnTo>
                <a:lnTo>
                  <a:pt x="1599575" y="917915"/>
                </a:lnTo>
                <a:lnTo>
                  <a:pt x="1601173" y="849150"/>
                </a:lnTo>
                <a:lnTo>
                  <a:pt x="1598129" y="852896"/>
                </a:lnTo>
                <a:lnTo>
                  <a:pt x="1594546" y="857232"/>
                </a:lnTo>
                <a:lnTo>
                  <a:pt x="1590338" y="862427"/>
                </a:lnTo>
                <a:lnTo>
                  <a:pt x="1585420" y="868745"/>
                </a:lnTo>
                <a:lnTo>
                  <a:pt x="1579709" y="876454"/>
                </a:lnTo>
                <a:lnTo>
                  <a:pt x="1574726" y="955368"/>
                </a:lnTo>
                <a:close/>
              </a:path>
              <a:path w="2180179" h="6122813">
                <a:moveTo>
                  <a:pt x="1573118" y="885821"/>
                </a:moveTo>
                <a:lnTo>
                  <a:pt x="1565564" y="897112"/>
                </a:lnTo>
                <a:lnTo>
                  <a:pt x="1567677" y="974468"/>
                </a:lnTo>
                <a:lnTo>
                  <a:pt x="1568035" y="970874"/>
                </a:lnTo>
                <a:lnTo>
                  <a:pt x="1568857" y="967374"/>
                </a:lnTo>
                <a:lnTo>
                  <a:pt x="1570205" y="963761"/>
                </a:lnTo>
                <a:lnTo>
                  <a:pt x="1572140" y="959828"/>
                </a:lnTo>
                <a:lnTo>
                  <a:pt x="1574726" y="955368"/>
                </a:lnTo>
                <a:lnTo>
                  <a:pt x="1579709" y="876454"/>
                </a:lnTo>
                <a:lnTo>
                  <a:pt x="1573118" y="885821"/>
                </a:lnTo>
                <a:close/>
              </a:path>
              <a:path w="2180179" h="6122813">
                <a:moveTo>
                  <a:pt x="1567677" y="974468"/>
                </a:moveTo>
                <a:lnTo>
                  <a:pt x="1565564" y="897112"/>
                </a:lnTo>
                <a:lnTo>
                  <a:pt x="1556962" y="910593"/>
                </a:lnTo>
                <a:lnTo>
                  <a:pt x="1547226" y="926532"/>
                </a:lnTo>
                <a:lnTo>
                  <a:pt x="1536273" y="945195"/>
                </a:lnTo>
                <a:lnTo>
                  <a:pt x="1549665" y="1000117"/>
                </a:lnTo>
                <a:lnTo>
                  <a:pt x="1567650" y="975884"/>
                </a:lnTo>
                <a:lnTo>
                  <a:pt x="1567677" y="974468"/>
                </a:lnTo>
                <a:close/>
              </a:path>
              <a:path w="2180179" h="6122813">
                <a:moveTo>
                  <a:pt x="1549665" y="1000117"/>
                </a:moveTo>
                <a:lnTo>
                  <a:pt x="1536273" y="945195"/>
                </a:lnTo>
                <a:lnTo>
                  <a:pt x="1524017" y="966848"/>
                </a:lnTo>
                <a:lnTo>
                  <a:pt x="1510373" y="991759"/>
                </a:lnTo>
                <a:lnTo>
                  <a:pt x="1508866" y="992235"/>
                </a:lnTo>
                <a:lnTo>
                  <a:pt x="1518844" y="1040505"/>
                </a:lnTo>
                <a:lnTo>
                  <a:pt x="1533431" y="1021596"/>
                </a:lnTo>
                <a:lnTo>
                  <a:pt x="1549665" y="1000117"/>
                </a:lnTo>
                <a:close/>
              </a:path>
              <a:path w="2180179" h="6122813">
                <a:moveTo>
                  <a:pt x="1505802" y="1057028"/>
                </a:moveTo>
                <a:lnTo>
                  <a:pt x="1518844" y="1040505"/>
                </a:lnTo>
                <a:lnTo>
                  <a:pt x="1508866" y="992235"/>
                </a:lnTo>
                <a:lnTo>
                  <a:pt x="1505394" y="993769"/>
                </a:lnTo>
                <a:lnTo>
                  <a:pt x="1502193" y="995874"/>
                </a:lnTo>
                <a:lnTo>
                  <a:pt x="1499099" y="998646"/>
                </a:lnTo>
                <a:lnTo>
                  <a:pt x="1495943" y="1002178"/>
                </a:lnTo>
                <a:lnTo>
                  <a:pt x="1494202" y="1071349"/>
                </a:lnTo>
                <a:lnTo>
                  <a:pt x="1505802" y="1057028"/>
                </a:lnTo>
                <a:close/>
              </a:path>
              <a:path w="2180179" h="6122813">
                <a:moveTo>
                  <a:pt x="1494202" y="1071349"/>
                </a:moveTo>
                <a:lnTo>
                  <a:pt x="1495943" y="1002178"/>
                </a:lnTo>
                <a:lnTo>
                  <a:pt x="1492559" y="1006564"/>
                </a:lnTo>
                <a:lnTo>
                  <a:pt x="1488780" y="1011899"/>
                </a:lnTo>
                <a:lnTo>
                  <a:pt x="1484439" y="1018275"/>
                </a:lnTo>
                <a:lnTo>
                  <a:pt x="1483942" y="1083653"/>
                </a:lnTo>
                <a:lnTo>
                  <a:pt x="1494202" y="1071349"/>
                </a:lnTo>
                <a:close/>
              </a:path>
              <a:path w="2180179" h="6122813">
                <a:moveTo>
                  <a:pt x="1449128" y="1121354"/>
                </a:moveTo>
                <a:lnTo>
                  <a:pt x="1454235" y="1116375"/>
                </a:lnTo>
                <a:lnTo>
                  <a:pt x="1460167" y="1110300"/>
                </a:lnTo>
                <a:lnTo>
                  <a:pt x="1467026" y="1102944"/>
                </a:lnTo>
                <a:lnTo>
                  <a:pt x="1474917" y="1094123"/>
                </a:lnTo>
                <a:lnTo>
                  <a:pt x="1483942" y="1083653"/>
                </a:lnTo>
                <a:lnTo>
                  <a:pt x="1484439" y="1018275"/>
                </a:lnTo>
                <a:lnTo>
                  <a:pt x="1479371" y="1025787"/>
                </a:lnTo>
                <a:lnTo>
                  <a:pt x="1473407" y="1034530"/>
                </a:lnTo>
                <a:lnTo>
                  <a:pt x="1466381" y="1044597"/>
                </a:lnTo>
                <a:lnTo>
                  <a:pt x="1458127" y="1056081"/>
                </a:lnTo>
                <a:lnTo>
                  <a:pt x="1449128" y="1121354"/>
                </a:lnTo>
                <a:close/>
              </a:path>
              <a:path w="2180179" h="6122813">
                <a:moveTo>
                  <a:pt x="1448478" y="1069078"/>
                </a:moveTo>
                <a:lnTo>
                  <a:pt x="1437267" y="1083681"/>
                </a:lnTo>
                <a:lnTo>
                  <a:pt x="1437730" y="1131551"/>
                </a:lnTo>
                <a:lnTo>
                  <a:pt x="1440978" y="1128758"/>
                </a:lnTo>
                <a:lnTo>
                  <a:pt x="1444743" y="1125420"/>
                </a:lnTo>
                <a:lnTo>
                  <a:pt x="1449128" y="1121354"/>
                </a:lnTo>
                <a:lnTo>
                  <a:pt x="1458127" y="1056081"/>
                </a:lnTo>
                <a:lnTo>
                  <a:pt x="1448478" y="1069078"/>
                </a:lnTo>
                <a:close/>
              </a:path>
              <a:path w="2180179" h="6122813">
                <a:moveTo>
                  <a:pt x="1375127" y="1169027"/>
                </a:moveTo>
                <a:lnTo>
                  <a:pt x="1383422" y="1207094"/>
                </a:lnTo>
                <a:lnTo>
                  <a:pt x="1397070" y="1187089"/>
                </a:lnTo>
                <a:lnTo>
                  <a:pt x="1412793" y="1164072"/>
                </a:lnTo>
                <a:lnTo>
                  <a:pt x="1430744" y="1137809"/>
                </a:lnTo>
                <a:lnTo>
                  <a:pt x="1434895" y="1133985"/>
                </a:lnTo>
                <a:lnTo>
                  <a:pt x="1437730" y="1131551"/>
                </a:lnTo>
                <a:lnTo>
                  <a:pt x="1437267" y="1083681"/>
                </a:lnTo>
                <a:lnTo>
                  <a:pt x="1424327" y="1099984"/>
                </a:lnTo>
                <a:lnTo>
                  <a:pt x="1409491" y="1118081"/>
                </a:lnTo>
                <a:lnTo>
                  <a:pt x="1392594" y="1138067"/>
                </a:lnTo>
                <a:lnTo>
                  <a:pt x="1375127" y="1169027"/>
                </a:lnTo>
                <a:close/>
              </a:path>
              <a:path w="2180179" h="6122813">
                <a:moveTo>
                  <a:pt x="1392594" y="1138067"/>
                </a:moveTo>
                <a:lnTo>
                  <a:pt x="1373467" y="1160034"/>
                </a:lnTo>
                <a:lnTo>
                  <a:pt x="1374310" y="1163186"/>
                </a:lnTo>
                <a:lnTo>
                  <a:pt x="1375127" y="1169027"/>
                </a:lnTo>
                <a:lnTo>
                  <a:pt x="1392594" y="1138067"/>
                </a:lnTo>
                <a:close/>
              </a:path>
              <a:path w="2180179" h="6122813">
                <a:moveTo>
                  <a:pt x="1823904" y="174197"/>
                </a:moveTo>
                <a:lnTo>
                  <a:pt x="1820946" y="185129"/>
                </a:lnTo>
                <a:lnTo>
                  <a:pt x="1817824" y="197552"/>
                </a:lnTo>
                <a:lnTo>
                  <a:pt x="1816220" y="316313"/>
                </a:lnTo>
                <a:lnTo>
                  <a:pt x="1822285" y="280559"/>
                </a:lnTo>
                <a:lnTo>
                  <a:pt x="1822074" y="277737"/>
                </a:lnTo>
                <a:lnTo>
                  <a:pt x="1821964" y="270325"/>
                </a:lnTo>
                <a:lnTo>
                  <a:pt x="1823904" y="174197"/>
                </a:lnTo>
                <a:close/>
              </a:path>
              <a:path w="2180179" h="6122813">
                <a:moveTo>
                  <a:pt x="1817824" y="197552"/>
                </a:moveTo>
                <a:lnTo>
                  <a:pt x="1814567" y="211623"/>
                </a:lnTo>
                <a:lnTo>
                  <a:pt x="1811204" y="227499"/>
                </a:lnTo>
                <a:lnTo>
                  <a:pt x="1807763" y="245337"/>
                </a:lnTo>
                <a:lnTo>
                  <a:pt x="1804274" y="265294"/>
                </a:lnTo>
                <a:lnTo>
                  <a:pt x="1800766" y="287528"/>
                </a:lnTo>
                <a:lnTo>
                  <a:pt x="1804980" y="377239"/>
                </a:lnTo>
                <a:lnTo>
                  <a:pt x="1810449" y="348469"/>
                </a:lnTo>
                <a:lnTo>
                  <a:pt x="1816220" y="316313"/>
                </a:lnTo>
                <a:lnTo>
                  <a:pt x="1817824" y="197552"/>
                </a:lnTo>
                <a:close/>
              </a:path>
              <a:path w="2180179" h="6122813">
                <a:moveTo>
                  <a:pt x="1804980" y="377239"/>
                </a:moveTo>
                <a:lnTo>
                  <a:pt x="1800766" y="287528"/>
                </a:lnTo>
                <a:lnTo>
                  <a:pt x="1797266" y="312195"/>
                </a:lnTo>
                <a:lnTo>
                  <a:pt x="1793804" y="339453"/>
                </a:lnTo>
                <a:lnTo>
                  <a:pt x="1790408" y="369459"/>
                </a:lnTo>
                <a:lnTo>
                  <a:pt x="1788928" y="376549"/>
                </a:lnTo>
                <a:lnTo>
                  <a:pt x="1790455" y="445351"/>
                </a:lnTo>
                <a:lnTo>
                  <a:pt x="1794976" y="425468"/>
                </a:lnTo>
                <a:lnTo>
                  <a:pt x="1799820" y="402835"/>
                </a:lnTo>
                <a:lnTo>
                  <a:pt x="1804980" y="377239"/>
                </a:lnTo>
                <a:close/>
              </a:path>
              <a:path w="2180179" h="6122813">
                <a:moveTo>
                  <a:pt x="1787334" y="383604"/>
                </a:moveTo>
                <a:lnTo>
                  <a:pt x="1785607" y="390730"/>
                </a:lnTo>
                <a:lnTo>
                  <a:pt x="1786263" y="462696"/>
                </a:lnTo>
                <a:lnTo>
                  <a:pt x="1790455" y="445351"/>
                </a:lnTo>
                <a:lnTo>
                  <a:pt x="1788928" y="376549"/>
                </a:lnTo>
                <a:lnTo>
                  <a:pt x="1787334" y="383604"/>
                </a:lnTo>
                <a:close/>
              </a:path>
              <a:path w="2180179" h="6122813">
                <a:moveTo>
                  <a:pt x="1783727" y="398034"/>
                </a:moveTo>
                <a:lnTo>
                  <a:pt x="1781675" y="405624"/>
                </a:lnTo>
                <a:lnTo>
                  <a:pt x="1782409" y="477714"/>
                </a:lnTo>
                <a:lnTo>
                  <a:pt x="1786263" y="462696"/>
                </a:lnTo>
                <a:lnTo>
                  <a:pt x="1785607" y="390730"/>
                </a:lnTo>
                <a:lnTo>
                  <a:pt x="1783727" y="398034"/>
                </a:lnTo>
                <a:close/>
              </a:path>
              <a:path w="2180179" h="6122813">
                <a:moveTo>
                  <a:pt x="1768439" y="525325"/>
                </a:moveTo>
                <a:lnTo>
                  <a:pt x="1770503" y="518760"/>
                </a:lnTo>
                <a:lnTo>
                  <a:pt x="1772938" y="510929"/>
                </a:lnTo>
                <a:lnTo>
                  <a:pt x="1775739" y="501619"/>
                </a:lnTo>
                <a:lnTo>
                  <a:pt x="1778899" y="490618"/>
                </a:lnTo>
                <a:lnTo>
                  <a:pt x="1782409" y="477714"/>
                </a:lnTo>
                <a:lnTo>
                  <a:pt x="1781675" y="405624"/>
                </a:lnTo>
                <a:lnTo>
                  <a:pt x="1779432" y="413608"/>
                </a:lnTo>
                <a:lnTo>
                  <a:pt x="1776979" y="422091"/>
                </a:lnTo>
                <a:lnTo>
                  <a:pt x="1774296" y="431181"/>
                </a:lnTo>
                <a:lnTo>
                  <a:pt x="1771365" y="440986"/>
                </a:lnTo>
                <a:lnTo>
                  <a:pt x="1768439" y="525325"/>
                </a:lnTo>
                <a:close/>
              </a:path>
              <a:path w="2180179" h="6122813">
                <a:moveTo>
                  <a:pt x="1768167" y="451612"/>
                </a:moveTo>
                <a:lnTo>
                  <a:pt x="1764682" y="463167"/>
                </a:lnTo>
                <a:lnTo>
                  <a:pt x="1765456" y="535502"/>
                </a:lnTo>
                <a:lnTo>
                  <a:pt x="1766754" y="530835"/>
                </a:lnTo>
                <a:lnTo>
                  <a:pt x="1768439" y="525325"/>
                </a:lnTo>
                <a:lnTo>
                  <a:pt x="1771365" y="440986"/>
                </a:lnTo>
                <a:lnTo>
                  <a:pt x="1768167" y="451612"/>
                </a:lnTo>
                <a:close/>
              </a:path>
              <a:path w="2180179" h="6122813">
                <a:moveTo>
                  <a:pt x="1764682" y="463167"/>
                </a:moveTo>
                <a:lnTo>
                  <a:pt x="1760891" y="475758"/>
                </a:lnTo>
                <a:lnTo>
                  <a:pt x="1763951" y="546564"/>
                </a:lnTo>
                <a:lnTo>
                  <a:pt x="1764048" y="543154"/>
                </a:lnTo>
                <a:lnTo>
                  <a:pt x="1764552" y="539538"/>
                </a:lnTo>
                <a:lnTo>
                  <a:pt x="1765456" y="535502"/>
                </a:lnTo>
                <a:lnTo>
                  <a:pt x="1764682" y="463167"/>
                </a:lnTo>
                <a:close/>
              </a:path>
              <a:path w="2180179" h="6122813">
                <a:moveTo>
                  <a:pt x="1824848" y="248232"/>
                </a:moveTo>
                <a:lnTo>
                  <a:pt x="1826536" y="239905"/>
                </a:lnTo>
                <a:lnTo>
                  <a:pt x="1828413" y="230590"/>
                </a:lnTo>
                <a:lnTo>
                  <a:pt x="1830376" y="219986"/>
                </a:lnTo>
                <a:lnTo>
                  <a:pt x="1832323" y="207788"/>
                </a:lnTo>
                <a:lnTo>
                  <a:pt x="1834147" y="193693"/>
                </a:lnTo>
                <a:lnTo>
                  <a:pt x="1835747" y="177399"/>
                </a:lnTo>
                <a:lnTo>
                  <a:pt x="1837019" y="158601"/>
                </a:lnTo>
                <a:lnTo>
                  <a:pt x="1837857" y="136998"/>
                </a:lnTo>
                <a:lnTo>
                  <a:pt x="1838028" y="123070"/>
                </a:lnTo>
                <a:lnTo>
                  <a:pt x="1837615" y="126207"/>
                </a:lnTo>
                <a:lnTo>
                  <a:pt x="1836608" y="131106"/>
                </a:lnTo>
                <a:lnTo>
                  <a:pt x="1835235" y="136394"/>
                </a:lnTo>
                <a:lnTo>
                  <a:pt x="1833526" y="142231"/>
                </a:lnTo>
                <a:lnTo>
                  <a:pt x="1831510" y="148772"/>
                </a:lnTo>
                <a:lnTo>
                  <a:pt x="1829215" y="156175"/>
                </a:lnTo>
                <a:lnTo>
                  <a:pt x="1826670" y="164598"/>
                </a:lnTo>
                <a:lnTo>
                  <a:pt x="1824848" y="248232"/>
                </a:lnTo>
                <a:close/>
              </a:path>
              <a:path w="2180179" h="6122813">
                <a:moveTo>
                  <a:pt x="1823904" y="174197"/>
                </a:moveTo>
                <a:lnTo>
                  <a:pt x="1821964" y="270325"/>
                </a:lnTo>
                <a:lnTo>
                  <a:pt x="1822459" y="263139"/>
                </a:lnTo>
                <a:lnTo>
                  <a:pt x="1823455" y="255876"/>
                </a:lnTo>
                <a:lnTo>
                  <a:pt x="1824848" y="248232"/>
                </a:lnTo>
                <a:lnTo>
                  <a:pt x="1826670" y="164598"/>
                </a:lnTo>
                <a:lnTo>
                  <a:pt x="1823904" y="174197"/>
                </a:lnTo>
                <a:close/>
              </a:path>
              <a:path w="2180179" h="6122813">
                <a:moveTo>
                  <a:pt x="1375127" y="1169027"/>
                </a:moveTo>
                <a:lnTo>
                  <a:pt x="1374631" y="1173947"/>
                </a:lnTo>
                <a:lnTo>
                  <a:pt x="1372864" y="1178320"/>
                </a:lnTo>
                <a:lnTo>
                  <a:pt x="1369862" y="1182520"/>
                </a:lnTo>
                <a:lnTo>
                  <a:pt x="1365667" y="1186923"/>
                </a:lnTo>
                <a:lnTo>
                  <a:pt x="1371696" y="1224318"/>
                </a:lnTo>
                <a:lnTo>
                  <a:pt x="1383422" y="1207094"/>
                </a:lnTo>
                <a:lnTo>
                  <a:pt x="1375127" y="1169027"/>
                </a:lnTo>
                <a:close/>
              </a:path>
              <a:path w="2180179" h="6122813">
                <a:moveTo>
                  <a:pt x="1361737" y="1238992"/>
                </a:moveTo>
                <a:lnTo>
                  <a:pt x="1371696" y="1224318"/>
                </a:lnTo>
                <a:lnTo>
                  <a:pt x="1365667" y="1186923"/>
                </a:lnTo>
                <a:lnTo>
                  <a:pt x="1360317" y="1191901"/>
                </a:lnTo>
                <a:lnTo>
                  <a:pt x="1353852" y="1197831"/>
                </a:lnTo>
                <a:lnTo>
                  <a:pt x="1353394" y="1251350"/>
                </a:lnTo>
                <a:lnTo>
                  <a:pt x="1361737" y="1238992"/>
                </a:lnTo>
                <a:close/>
              </a:path>
              <a:path w="2180179" h="6122813">
                <a:moveTo>
                  <a:pt x="1333109" y="1282251"/>
                </a:moveTo>
                <a:lnTo>
                  <a:pt x="1336524" y="1276841"/>
                </a:lnTo>
                <a:lnTo>
                  <a:pt x="1340941" y="1270043"/>
                </a:lnTo>
                <a:lnTo>
                  <a:pt x="1346513" y="1261623"/>
                </a:lnTo>
                <a:lnTo>
                  <a:pt x="1353394" y="1251350"/>
                </a:lnTo>
                <a:lnTo>
                  <a:pt x="1353852" y="1197831"/>
                </a:lnTo>
                <a:lnTo>
                  <a:pt x="1346311" y="1205085"/>
                </a:lnTo>
                <a:lnTo>
                  <a:pt x="1337732" y="1214039"/>
                </a:lnTo>
                <a:lnTo>
                  <a:pt x="1333109" y="1282251"/>
                </a:lnTo>
                <a:close/>
              </a:path>
              <a:path w="2180179" h="6122813">
                <a:moveTo>
                  <a:pt x="1325715" y="1296559"/>
                </a:moveTo>
                <a:lnTo>
                  <a:pt x="1327347" y="1292465"/>
                </a:lnTo>
                <a:lnTo>
                  <a:pt x="1328674" y="1289831"/>
                </a:lnTo>
                <a:lnTo>
                  <a:pt x="1330544" y="1286504"/>
                </a:lnTo>
                <a:lnTo>
                  <a:pt x="1333109" y="1282251"/>
                </a:lnTo>
                <a:lnTo>
                  <a:pt x="1337732" y="1214039"/>
                </a:lnTo>
                <a:lnTo>
                  <a:pt x="1328157" y="1225066"/>
                </a:lnTo>
                <a:lnTo>
                  <a:pt x="1325715" y="1296559"/>
                </a:lnTo>
                <a:close/>
              </a:path>
              <a:path w="2180179" h="6122813">
                <a:moveTo>
                  <a:pt x="1293838" y="1274334"/>
                </a:moveTo>
                <a:lnTo>
                  <a:pt x="1299025" y="1342520"/>
                </a:lnTo>
                <a:lnTo>
                  <a:pt x="1311723" y="1321034"/>
                </a:lnTo>
                <a:lnTo>
                  <a:pt x="1325715" y="1296559"/>
                </a:lnTo>
                <a:lnTo>
                  <a:pt x="1328157" y="1225066"/>
                </a:lnTo>
                <a:lnTo>
                  <a:pt x="1317623" y="1238542"/>
                </a:lnTo>
                <a:lnTo>
                  <a:pt x="1306170" y="1254840"/>
                </a:lnTo>
                <a:lnTo>
                  <a:pt x="1293838" y="1274334"/>
                </a:lnTo>
                <a:close/>
              </a:path>
              <a:path w="2180179" h="6122813">
                <a:moveTo>
                  <a:pt x="1299025" y="1342520"/>
                </a:moveTo>
                <a:lnTo>
                  <a:pt x="1293838" y="1274334"/>
                </a:lnTo>
                <a:lnTo>
                  <a:pt x="1292733" y="1279000"/>
                </a:lnTo>
                <a:lnTo>
                  <a:pt x="1291291" y="1283558"/>
                </a:lnTo>
                <a:lnTo>
                  <a:pt x="1289461" y="1288140"/>
                </a:lnTo>
                <a:lnTo>
                  <a:pt x="1287552" y="1361250"/>
                </a:lnTo>
                <a:lnTo>
                  <a:pt x="1299025" y="1342520"/>
                </a:lnTo>
                <a:close/>
              </a:path>
              <a:path w="2180179" h="6122813">
                <a:moveTo>
                  <a:pt x="1287552" y="1361250"/>
                </a:moveTo>
                <a:lnTo>
                  <a:pt x="1289461" y="1288140"/>
                </a:lnTo>
                <a:lnTo>
                  <a:pt x="1287193" y="1292877"/>
                </a:lnTo>
                <a:lnTo>
                  <a:pt x="1284438" y="1297901"/>
                </a:lnTo>
                <a:lnTo>
                  <a:pt x="1281145" y="1303341"/>
                </a:lnTo>
                <a:lnTo>
                  <a:pt x="1277264" y="1309330"/>
                </a:lnTo>
                <a:lnTo>
                  <a:pt x="1277237" y="1377455"/>
                </a:lnTo>
                <a:lnTo>
                  <a:pt x="1287552" y="1361250"/>
                </a:lnTo>
                <a:close/>
              </a:path>
              <a:path w="2180179" h="6122813">
                <a:moveTo>
                  <a:pt x="1272746" y="1315998"/>
                </a:moveTo>
                <a:lnTo>
                  <a:pt x="1267540" y="1323477"/>
                </a:lnTo>
                <a:lnTo>
                  <a:pt x="1268010" y="1391366"/>
                </a:lnTo>
                <a:lnTo>
                  <a:pt x="1277237" y="1377455"/>
                </a:lnTo>
                <a:lnTo>
                  <a:pt x="1277264" y="1309330"/>
                </a:lnTo>
                <a:lnTo>
                  <a:pt x="1272746" y="1315998"/>
                </a:lnTo>
                <a:close/>
              </a:path>
              <a:path w="2180179" h="6122813">
                <a:moveTo>
                  <a:pt x="1240619" y="1428715"/>
                </a:moveTo>
                <a:lnTo>
                  <a:pt x="1246177" y="1421659"/>
                </a:lnTo>
                <a:lnTo>
                  <a:pt x="1252549" y="1413237"/>
                </a:lnTo>
                <a:lnTo>
                  <a:pt x="1259804" y="1403216"/>
                </a:lnTo>
                <a:lnTo>
                  <a:pt x="1268010" y="1391366"/>
                </a:lnTo>
                <a:lnTo>
                  <a:pt x="1267540" y="1323477"/>
                </a:lnTo>
                <a:lnTo>
                  <a:pt x="1261596" y="1331897"/>
                </a:lnTo>
                <a:lnTo>
                  <a:pt x="1254864" y="1341390"/>
                </a:lnTo>
                <a:lnTo>
                  <a:pt x="1247295" y="1352086"/>
                </a:lnTo>
                <a:lnTo>
                  <a:pt x="1240619" y="1428715"/>
                </a:lnTo>
                <a:close/>
              </a:path>
              <a:path w="2180179" h="6122813">
                <a:moveTo>
                  <a:pt x="1238838" y="1364116"/>
                </a:moveTo>
                <a:lnTo>
                  <a:pt x="1229443" y="1377613"/>
                </a:lnTo>
                <a:lnTo>
                  <a:pt x="1231675" y="1439654"/>
                </a:lnTo>
                <a:lnTo>
                  <a:pt x="1235808" y="1434636"/>
                </a:lnTo>
                <a:lnTo>
                  <a:pt x="1240619" y="1428715"/>
                </a:lnTo>
                <a:lnTo>
                  <a:pt x="1247295" y="1352086"/>
                </a:lnTo>
                <a:lnTo>
                  <a:pt x="1238838" y="1364116"/>
                </a:lnTo>
                <a:close/>
              </a:path>
              <a:path w="2180179" h="6122813">
                <a:moveTo>
                  <a:pt x="1229443" y="1377613"/>
                </a:moveTo>
                <a:lnTo>
                  <a:pt x="1219061" y="1392706"/>
                </a:lnTo>
                <a:lnTo>
                  <a:pt x="1220559" y="1455309"/>
                </a:lnTo>
                <a:lnTo>
                  <a:pt x="1222655" y="1451610"/>
                </a:lnTo>
                <a:lnTo>
                  <a:pt x="1225166" y="1447910"/>
                </a:lnTo>
                <a:lnTo>
                  <a:pt x="1228150" y="1444002"/>
                </a:lnTo>
                <a:lnTo>
                  <a:pt x="1231675" y="1439654"/>
                </a:lnTo>
                <a:lnTo>
                  <a:pt x="1229443" y="1377613"/>
                </a:lnTo>
                <a:close/>
              </a:path>
              <a:path w="2180179" h="6122813">
                <a:moveTo>
                  <a:pt x="1198387" y="1516937"/>
                </a:moveTo>
                <a:lnTo>
                  <a:pt x="1203902" y="1502403"/>
                </a:lnTo>
                <a:lnTo>
                  <a:pt x="1211209" y="1482130"/>
                </a:lnTo>
                <a:lnTo>
                  <a:pt x="1220559" y="1455309"/>
                </a:lnTo>
                <a:lnTo>
                  <a:pt x="1219061" y="1392706"/>
                </a:lnTo>
                <a:lnTo>
                  <a:pt x="1207641" y="1409527"/>
                </a:lnTo>
                <a:lnTo>
                  <a:pt x="1198387" y="1516937"/>
                </a:lnTo>
                <a:close/>
              </a:path>
              <a:path w="2180179" h="6122813">
                <a:moveTo>
                  <a:pt x="1188866" y="1531758"/>
                </a:moveTo>
                <a:lnTo>
                  <a:pt x="1188809" y="1528461"/>
                </a:lnTo>
                <a:lnTo>
                  <a:pt x="1198192" y="1517409"/>
                </a:lnTo>
                <a:lnTo>
                  <a:pt x="1198387" y="1516937"/>
                </a:lnTo>
                <a:lnTo>
                  <a:pt x="1207641" y="1409527"/>
                </a:lnTo>
                <a:lnTo>
                  <a:pt x="1195133" y="1428207"/>
                </a:lnTo>
                <a:lnTo>
                  <a:pt x="1183707" y="1600126"/>
                </a:lnTo>
                <a:lnTo>
                  <a:pt x="1188866" y="1531758"/>
                </a:lnTo>
                <a:close/>
              </a:path>
              <a:path w="2180179" h="6122813">
                <a:moveTo>
                  <a:pt x="1147810" y="1500203"/>
                </a:moveTo>
                <a:lnTo>
                  <a:pt x="1150307" y="1642602"/>
                </a:lnTo>
                <a:lnTo>
                  <a:pt x="1160152" y="1629772"/>
                </a:lnTo>
                <a:lnTo>
                  <a:pt x="1171252" y="1615643"/>
                </a:lnTo>
                <a:lnTo>
                  <a:pt x="1183707" y="1600126"/>
                </a:lnTo>
                <a:lnTo>
                  <a:pt x="1195133" y="1428207"/>
                </a:lnTo>
                <a:lnTo>
                  <a:pt x="1181487" y="1448877"/>
                </a:lnTo>
                <a:lnTo>
                  <a:pt x="1166653" y="1471668"/>
                </a:lnTo>
                <a:lnTo>
                  <a:pt x="1150582" y="1496711"/>
                </a:lnTo>
                <a:lnTo>
                  <a:pt x="1147810" y="1500203"/>
                </a:lnTo>
                <a:close/>
              </a:path>
              <a:path w="2180179" h="6122813">
                <a:moveTo>
                  <a:pt x="1147810" y="1500203"/>
                </a:moveTo>
                <a:lnTo>
                  <a:pt x="1145182" y="1504068"/>
                </a:lnTo>
                <a:lnTo>
                  <a:pt x="1142603" y="1508395"/>
                </a:lnTo>
                <a:lnTo>
                  <a:pt x="1139977" y="1513272"/>
                </a:lnTo>
                <a:lnTo>
                  <a:pt x="1137209" y="1518787"/>
                </a:lnTo>
                <a:lnTo>
                  <a:pt x="1141617" y="1654224"/>
                </a:lnTo>
                <a:lnTo>
                  <a:pt x="1150307" y="1642602"/>
                </a:lnTo>
                <a:lnTo>
                  <a:pt x="1147810" y="1500203"/>
                </a:lnTo>
                <a:close/>
              </a:path>
              <a:path w="2180179" h="6122813">
                <a:moveTo>
                  <a:pt x="1127098" y="1540044"/>
                </a:moveTo>
                <a:lnTo>
                  <a:pt x="1127299" y="1674205"/>
                </a:lnTo>
                <a:lnTo>
                  <a:pt x="1133981" y="1664728"/>
                </a:lnTo>
                <a:lnTo>
                  <a:pt x="1141617" y="1654224"/>
                </a:lnTo>
                <a:lnTo>
                  <a:pt x="1137209" y="1518787"/>
                </a:lnTo>
                <a:lnTo>
                  <a:pt x="1134204" y="1525029"/>
                </a:lnTo>
                <a:lnTo>
                  <a:pt x="1130865" y="1532085"/>
                </a:lnTo>
                <a:lnTo>
                  <a:pt x="1127098" y="1540044"/>
                </a:lnTo>
                <a:close/>
              </a:path>
              <a:path w="2180179" h="6122813">
                <a:moveTo>
                  <a:pt x="1108095" y="1703651"/>
                </a:moveTo>
                <a:lnTo>
                  <a:pt x="1111968" y="1697378"/>
                </a:lnTo>
                <a:lnTo>
                  <a:pt x="1116393" y="1690440"/>
                </a:lnTo>
                <a:lnTo>
                  <a:pt x="1121470" y="1682746"/>
                </a:lnTo>
                <a:lnTo>
                  <a:pt x="1127299" y="1674205"/>
                </a:lnTo>
                <a:lnTo>
                  <a:pt x="1127098" y="1540044"/>
                </a:lnTo>
                <a:lnTo>
                  <a:pt x="1122807" y="1548993"/>
                </a:lnTo>
                <a:lnTo>
                  <a:pt x="1117895" y="1559021"/>
                </a:lnTo>
                <a:lnTo>
                  <a:pt x="1112269" y="1570215"/>
                </a:lnTo>
                <a:lnTo>
                  <a:pt x="1108095" y="1703651"/>
                </a:lnTo>
                <a:close/>
              </a:path>
              <a:path w="2180179" h="6122813">
                <a:moveTo>
                  <a:pt x="1105831" y="1582665"/>
                </a:moveTo>
                <a:lnTo>
                  <a:pt x="1098487" y="1596457"/>
                </a:lnTo>
                <a:lnTo>
                  <a:pt x="1098780" y="1719381"/>
                </a:lnTo>
                <a:lnTo>
                  <a:pt x="1101601" y="1714562"/>
                </a:lnTo>
                <a:lnTo>
                  <a:pt x="1104673" y="1709349"/>
                </a:lnTo>
                <a:lnTo>
                  <a:pt x="1108095" y="1703651"/>
                </a:lnTo>
                <a:lnTo>
                  <a:pt x="1112269" y="1570215"/>
                </a:lnTo>
                <a:lnTo>
                  <a:pt x="1105831" y="1582665"/>
                </a:lnTo>
                <a:close/>
              </a:path>
              <a:path w="2180179" h="6122813">
                <a:moveTo>
                  <a:pt x="1098487" y="1596457"/>
                </a:moveTo>
                <a:lnTo>
                  <a:pt x="1090142" y="1611681"/>
                </a:lnTo>
                <a:lnTo>
                  <a:pt x="1093305" y="1728486"/>
                </a:lnTo>
                <a:lnTo>
                  <a:pt x="1093485" y="1728199"/>
                </a:lnTo>
                <a:lnTo>
                  <a:pt x="1096108" y="1723896"/>
                </a:lnTo>
                <a:lnTo>
                  <a:pt x="1098780" y="1719381"/>
                </a:lnTo>
                <a:lnTo>
                  <a:pt x="1098487" y="1596457"/>
                </a:lnTo>
                <a:close/>
              </a:path>
              <a:path w="2180179" h="6122813">
                <a:moveTo>
                  <a:pt x="1018906" y="1907223"/>
                </a:moveTo>
                <a:lnTo>
                  <a:pt x="1027652" y="1886194"/>
                </a:lnTo>
                <a:lnTo>
                  <a:pt x="1037748" y="1861963"/>
                </a:lnTo>
                <a:lnTo>
                  <a:pt x="1049278" y="1834303"/>
                </a:lnTo>
                <a:lnTo>
                  <a:pt x="1062325" y="1802988"/>
                </a:lnTo>
                <a:lnTo>
                  <a:pt x="1076973" y="1767791"/>
                </a:lnTo>
                <a:lnTo>
                  <a:pt x="1093305" y="1728486"/>
                </a:lnTo>
                <a:lnTo>
                  <a:pt x="1090142" y="1611681"/>
                </a:lnTo>
                <a:lnTo>
                  <a:pt x="1080698" y="1628424"/>
                </a:lnTo>
                <a:lnTo>
                  <a:pt x="1070062" y="1646774"/>
                </a:lnTo>
                <a:lnTo>
                  <a:pt x="1058137" y="1666820"/>
                </a:lnTo>
                <a:lnTo>
                  <a:pt x="1044828" y="1688650"/>
                </a:lnTo>
                <a:lnTo>
                  <a:pt x="1030040" y="1712350"/>
                </a:lnTo>
                <a:lnTo>
                  <a:pt x="1018906" y="1907223"/>
                </a:lnTo>
                <a:close/>
              </a:path>
              <a:path w="2180179" h="6122813">
                <a:moveTo>
                  <a:pt x="1780883" y="728234"/>
                </a:moveTo>
                <a:lnTo>
                  <a:pt x="1776748" y="728470"/>
                </a:lnTo>
                <a:lnTo>
                  <a:pt x="1773037" y="729399"/>
                </a:lnTo>
                <a:lnTo>
                  <a:pt x="1769293" y="731419"/>
                </a:lnTo>
                <a:lnTo>
                  <a:pt x="1765376" y="734933"/>
                </a:lnTo>
                <a:lnTo>
                  <a:pt x="1761146" y="740339"/>
                </a:lnTo>
                <a:lnTo>
                  <a:pt x="1760832" y="770151"/>
                </a:lnTo>
                <a:lnTo>
                  <a:pt x="1780883" y="728234"/>
                </a:lnTo>
                <a:close/>
              </a:path>
              <a:path w="2180179" h="6122813">
                <a:moveTo>
                  <a:pt x="1760832" y="770151"/>
                </a:moveTo>
                <a:lnTo>
                  <a:pt x="1761146" y="740339"/>
                </a:lnTo>
                <a:lnTo>
                  <a:pt x="1756460" y="748037"/>
                </a:lnTo>
                <a:lnTo>
                  <a:pt x="1751179" y="758428"/>
                </a:lnTo>
                <a:lnTo>
                  <a:pt x="1745161" y="771911"/>
                </a:lnTo>
                <a:lnTo>
                  <a:pt x="1742629" y="808390"/>
                </a:lnTo>
                <a:lnTo>
                  <a:pt x="1760832" y="770151"/>
                </a:lnTo>
                <a:close/>
              </a:path>
              <a:path w="2180179" h="6122813">
                <a:moveTo>
                  <a:pt x="1745161" y="771911"/>
                </a:moveTo>
                <a:lnTo>
                  <a:pt x="1738266" y="788885"/>
                </a:lnTo>
                <a:lnTo>
                  <a:pt x="1730353" y="809752"/>
                </a:lnTo>
                <a:lnTo>
                  <a:pt x="1721279" y="834910"/>
                </a:lnTo>
                <a:lnTo>
                  <a:pt x="1710906" y="864759"/>
                </a:lnTo>
                <a:lnTo>
                  <a:pt x="1709392" y="867423"/>
                </a:lnTo>
                <a:lnTo>
                  <a:pt x="1711330" y="874564"/>
                </a:lnTo>
                <a:lnTo>
                  <a:pt x="1726165" y="843134"/>
                </a:lnTo>
                <a:lnTo>
                  <a:pt x="1742629" y="808390"/>
                </a:lnTo>
                <a:lnTo>
                  <a:pt x="1745161" y="771911"/>
                </a:lnTo>
                <a:close/>
              </a:path>
              <a:path w="2180179" h="6122813">
                <a:moveTo>
                  <a:pt x="1711330" y="874564"/>
                </a:moveTo>
                <a:lnTo>
                  <a:pt x="1709392" y="867423"/>
                </a:lnTo>
                <a:lnTo>
                  <a:pt x="1706938" y="871876"/>
                </a:lnTo>
                <a:lnTo>
                  <a:pt x="1704371" y="876642"/>
                </a:lnTo>
                <a:lnTo>
                  <a:pt x="1701570" y="881865"/>
                </a:lnTo>
                <a:lnTo>
                  <a:pt x="1698415" y="887692"/>
                </a:lnTo>
                <a:lnTo>
                  <a:pt x="1698014" y="902859"/>
                </a:lnTo>
                <a:lnTo>
                  <a:pt x="1711330" y="874564"/>
                </a:lnTo>
                <a:close/>
              </a:path>
              <a:path w="2180179" h="6122813">
                <a:moveTo>
                  <a:pt x="1698415" y="887692"/>
                </a:moveTo>
                <a:lnTo>
                  <a:pt x="1694784" y="894266"/>
                </a:lnTo>
                <a:lnTo>
                  <a:pt x="1690559" y="901733"/>
                </a:lnTo>
                <a:lnTo>
                  <a:pt x="1685617" y="910238"/>
                </a:lnTo>
                <a:lnTo>
                  <a:pt x="1679840" y="919925"/>
                </a:lnTo>
                <a:lnTo>
                  <a:pt x="1686107" y="928202"/>
                </a:lnTo>
                <a:lnTo>
                  <a:pt x="1698014" y="902859"/>
                </a:lnTo>
                <a:lnTo>
                  <a:pt x="1698415" y="887692"/>
                </a:lnTo>
                <a:close/>
              </a:path>
              <a:path w="2180179" h="6122813">
                <a:moveTo>
                  <a:pt x="1638109" y="1028386"/>
                </a:moveTo>
                <a:lnTo>
                  <a:pt x="1643866" y="1016959"/>
                </a:lnTo>
                <a:lnTo>
                  <a:pt x="1650375" y="1003665"/>
                </a:lnTo>
                <a:lnTo>
                  <a:pt x="1657743" y="988324"/>
                </a:lnTo>
                <a:lnTo>
                  <a:pt x="1666081" y="970753"/>
                </a:lnTo>
                <a:lnTo>
                  <a:pt x="1675499" y="950773"/>
                </a:lnTo>
                <a:lnTo>
                  <a:pt x="1686107" y="928202"/>
                </a:lnTo>
                <a:lnTo>
                  <a:pt x="1679840" y="919925"/>
                </a:lnTo>
                <a:lnTo>
                  <a:pt x="1673106" y="930941"/>
                </a:lnTo>
                <a:lnTo>
                  <a:pt x="1665296" y="943429"/>
                </a:lnTo>
                <a:lnTo>
                  <a:pt x="1656288" y="957534"/>
                </a:lnTo>
                <a:lnTo>
                  <a:pt x="1645963" y="973403"/>
                </a:lnTo>
                <a:lnTo>
                  <a:pt x="1638109" y="1028386"/>
                </a:lnTo>
                <a:close/>
              </a:path>
              <a:path w="2180179" h="6122813">
                <a:moveTo>
                  <a:pt x="1634199" y="991179"/>
                </a:moveTo>
                <a:lnTo>
                  <a:pt x="1620877" y="1011008"/>
                </a:lnTo>
                <a:lnTo>
                  <a:pt x="1624238" y="1053275"/>
                </a:lnTo>
                <a:lnTo>
                  <a:pt x="1628404" y="1046363"/>
                </a:lnTo>
                <a:lnTo>
                  <a:pt x="1632991" y="1038127"/>
                </a:lnTo>
                <a:lnTo>
                  <a:pt x="1638109" y="1028386"/>
                </a:lnTo>
                <a:lnTo>
                  <a:pt x="1645963" y="973403"/>
                </a:lnTo>
                <a:lnTo>
                  <a:pt x="1634199" y="991179"/>
                </a:lnTo>
                <a:close/>
              </a:path>
              <a:path w="2180179" h="6122813">
                <a:moveTo>
                  <a:pt x="1620877" y="1011008"/>
                </a:moveTo>
                <a:lnTo>
                  <a:pt x="1605877" y="1033034"/>
                </a:lnTo>
                <a:lnTo>
                  <a:pt x="1609586" y="1071303"/>
                </a:lnTo>
                <a:lnTo>
                  <a:pt x="1613167" y="1067877"/>
                </a:lnTo>
                <a:lnTo>
                  <a:pt x="1616730" y="1063851"/>
                </a:lnTo>
                <a:lnTo>
                  <a:pt x="1620383" y="1059044"/>
                </a:lnTo>
                <a:lnTo>
                  <a:pt x="1624238" y="1053275"/>
                </a:lnTo>
                <a:lnTo>
                  <a:pt x="1620877" y="1011008"/>
                </a:lnTo>
                <a:close/>
              </a:path>
              <a:path w="2180179" h="6122813">
                <a:moveTo>
                  <a:pt x="1605877" y="1074309"/>
                </a:moveTo>
                <a:lnTo>
                  <a:pt x="1609586" y="1071303"/>
                </a:lnTo>
                <a:lnTo>
                  <a:pt x="1605877" y="1033034"/>
                </a:lnTo>
                <a:lnTo>
                  <a:pt x="1602899" y="1034641"/>
                </a:lnTo>
                <a:lnTo>
                  <a:pt x="1599131" y="1037125"/>
                </a:lnTo>
                <a:lnTo>
                  <a:pt x="1594928" y="1040510"/>
                </a:lnTo>
                <a:lnTo>
                  <a:pt x="1590049" y="1045111"/>
                </a:lnTo>
                <a:lnTo>
                  <a:pt x="1585994" y="1099651"/>
                </a:lnTo>
                <a:lnTo>
                  <a:pt x="1605877" y="1074309"/>
                </a:lnTo>
                <a:close/>
              </a:path>
              <a:path w="2180179" h="6122813">
                <a:moveTo>
                  <a:pt x="1590049" y="1045111"/>
                </a:moveTo>
                <a:lnTo>
                  <a:pt x="1584253" y="1051243"/>
                </a:lnTo>
                <a:lnTo>
                  <a:pt x="1577299" y="1059221"/>
                </a:lnTo>
                <a:lnTo>
                  <a:pt x="1568946" y="1069359"/>
                </a:lnTo>
                <a:lnTo>
                  <a:pt x="1558953" y="1081972"/>
                </a:lnTo>
                <a:lnTo>
                  <a:pt x="1569078" y="1121315"/>
                </a:lnTo>
                <a:lnTo>
                  <a:pt x="1585994" y="1099651"/>
                </a:lnTo>
                <a:lnTo>
                  <a:pt x="1590049" y="1045111"/>
                </a:lnTo>
                <a:close/>
              </a:path>
              <a:path w="2180179" h="6122813">
                <a:moveTo>
                  <a:pt x="1533742" y="1167414"/>
                </a:moveTo>
                <a:lnTo>
                  <a:pt x="1543192" y="1154878"/>
                </a:lnTo>
                <a:lnTo>
                  <a:pt x="1554891" y="1139617"/>
                </a:lnTo>
                <a:lnTo>
                  <a:pt x="1569078" y="1121315"/>
                </a:lnTo>
                <a:lnTo>
                  <a:pt x="1558953" y="1081972"/>
                </a:lnTo>
                <a:lnTo>
                  <a:pt x="1547079" y="1097375"/>
                </a:lnTo>
                <a:lnTo>
                  <a:pt x="1533742" y="1167414"/>
                </a:lnTo>
                <a:close/>
              </a:path>
              <a:path w="2180179" h="6122813">
                <a:moveTo>
                  <a:pt x="1533082" y="1115883"/>
                </a:moveTo>
                <a:lnTo>
                  <a:pt x="1516723" y="1137809"/>
                </a:lnTo>
                <a:lnTo>
                  <a:pt x="1520631" y="1185589"/>
                </a:lnTo>
                <a:lnTo>
                  <a:pt x="1526301" y="1177545"/>
                </a:lnTo>
                <a:lnTo>
                  <a:pt x="1533742" y="1167414"/>
                </a:lnTo>
                <a:lnTo>
                  <a:pt x="1547079" y="1097375"/>
                </a:lnTo>
                <a:lnTo>
                  <a:pt x="1533082" y="1115883"/>
                </a:lnTo>
                <a:close/>
              </a:path>
              <a:path w="2180179" h="6122813">
                <a:moveTo>
                  <a:pt x="1511847" y="1200380"/>
                </a:moveTo>
                <a:lnTo>
                  <a:pt x="1513643" y="1196688"/>
                </a:lnTo>
                <a:lnTo>
                  <a:pt x="1516492" y="1191864"/>
                </a:lnTo>
                <a:lnTo>
                  <a:pt x="1520631" y="1185589"/>
                </a:lnTo>
                <a:lnTo>
                  <a:pt x="1516723" y="1137809"/>
                </a:lnTo>
                <a:lnTo>
                  <a:pt x="1514769" y="1140482"/>
                </a:lnTo>
                <a:lnTo>
                  <a:pt x="1511847" y="1200380"/>
                </a:lnTo>
                <a:close/>
              </a:path>
              <a:path w="2180179" h="6122813">
                <a:moveTo>
                  <a:pt x="1511225" y="1145147"/>
                </a:moveTo>
                <a:lnTo>
                  <a:pt x="1507348" y="1150045"/>
                </a:lnTo>
                <a:lnTo>
                  <a:pt x="1510373" y="1207659"/>
                </a:lnTo>
                <a:lnTo>
                  <a:pt x="1510863" y="1203259"/>
                </a:lnTo>
                <a:lnTo>
                  <a:pt x="1511847" y="1200380"/>
                </a:lnTo>
                <a:lnTo>
                  <a:pt x="1514769" y="1140482"/>
                </a:lnTo>
                <a:lnTo>
                  <a:pt x="1511225" y="1145147"/>
                </a:lnTo>
                <a:close/>
              </a:path>
              <a:path w="2180179" h="6122813">
                <a:moveTo>
                  <a:pt x="1510373" y="1207659"/>
                </a:moveTo>
                <a:lnTo>
                  <a:pt x="1507348" y="1150045"/>
                </a:lnTo>
                <a:lnTo>
                  <a:pt x="1503040" y="1155324"/>
                </a:lnTo>
                <a:lnTo>
                  <a:pt x="1498202" y="1161131"/>
                </a:lnTo>
                <a:lnTo>
                  <a:pt x="1492734" y="1167614"/>
                </a:lnTo>
                <a:lnTo>
                  <a:pt x="1492141" y="1225007"/>
                </a:lnTo>
                <a:lnTo>
                  <a:pt x="1510373" y="1207659"/>
                </a:lnTo>
                <a:close/>
              </a:path>
              <a:path w="2180179" h="6122813">
                <a:moveTo>
                  <a:pt x="1444238" y="1277421"/>
                </a:moveTo>
                <a:lnTo>
                  <a:pt x="1449248" y="1270153"/>
                </a:lnTo>
                <a:lnTo>
                  <a:pt x="1456184" y="1261686"/>
                </a:lnTo>
                <a:lnTo>
                  <a:pt x="1465406" y="1251612"/>
                </a:lnTo>
                <a:lnTo>
                  <a:pt x="1477271" y="1239521"/>
                </a:lnTo>
                <a:lnTo>
                  <a:pt x="1492141" y="1225007"/>
                </a:lnTo>
                <a:lnTo>
                  <a:pt x="1492734" y="1167614"/>
                </a:lnTo>
                <a:lnTo>
                  <a:pt x="1486538" y="1174919"/>
                </a:lnTo>
                <a:lnTo>
                  <a:pt x="1479514" y="1183196"/>
                </a:lnTo>
                <a:lnTo>
                  <a:pt x="1471565" y="1192590"/>
                </a:lnTo>
                <a:lnTo>
                  <a:pt x="1462589" y="1203249"/>
                </a:lnTo>
                <a:lnTo>
                  <a:pt x="1452490" y="1215321"/>
                </a:lnTo>
                <a:lnTo>
                  <a:pt x="1444238" y="1277421"/>
                </a:lnTo>
                <a:close/>
              </a:path>
              <a:path w="2180179" h="6122813">
                <a:moveTo>
                  <a:pt x="1441167" y="1228953"/>
                </a:moveTo>
                <a:lnTo>
                  <a:pt x="1428521" y="1244293"/>
                </a:lnTo>
                <a:lnTo>
                  <a:pt x="1437094" y="1296559"/>
                </a:lnTo>
                <a:lnTo>
                  <a:pt x="1437170" y="1296110"/>
                </a:lnTo>
                <a:lnTo>
                  <a:pt x="1438559" y="1289991"/>
                </a:lnTo>
                <a:lnTo>
                  <a:pt x="1440795" y="1283897"/>
                </a:lnTo>
                <a:lnTo>
                  <a:pt x="1444238" y="1277421"/>
                </a:lnTo>
                <a:lnTo>
                  <a:pt x="1452490" y="1215321"/>
                </a:lnTo>
                <a:lnTo>
                  <a:pt x="1441167" y="1228953"/>
                </a:lnTo>
                <a:close/>
              </a:path>
              <a:path w="2180179" h="6122813">
                <a:moveTo>
                  <a:pt x="1437094" y="1296559"/>
                </a:moveTo>
                <a:lnTo>
                  <a:pt x="1428521" y="1244293"/>
                </a:lnTo>
                <a:lnTo>
                  <a:pt x="1414454" y="1261487"/>
                </a:lnTo>
                <a:lnTo>
                  <a:pt x="1398867" y="1280684"/>
                </a:lnTo>
                <a:lnTo>
                  <a:pt x="1398458" y="1283050"/>
                </a:lnTo>
                <a:lnTo>
                  <a:pt x="1399761" y="1339687"/>
                </a:lnTo>
                <a:lnTo>
                  <a:pt x="1416696" y="1320079"/>
                </a:lnTo>
                <a:lnTo>
                  <a:pt x="1437094" y="1296559"/>
                </a:lnTo>
                <a:close/>
              </a:path>
              <a:path w="2180179" h="6122813">
                <a:moveTo>
                  <a:pt x="1399761" y="1339687"/>
                </a:moveTo>
                <a:lnTo>
                  <a:pt x="1398458" y="1283050"/>
                </a:lnTo>
                <a:lnTo>
                  <a:pt x="1396425" y="1286042"/>
                </a:lnTo>
                <a:lnTo>
                  <a:pt x="1392572" y="1289598"/>
                </a:lnTo>
                <a:lnTo>
                  <a:pt x="1386774" y="1294801"/>
                </a:lnTo>
                <a:lnTo>
                  <a:pt x="1385919" y="1355755"/>
                </a:lnTo>
                <a:lnTo>
                  <a:pt x="1399761" y="1339687"/>
                </a:lnTo>
                <a:close/>
              </a:path>
              <a:path w="2180179" h="6122813">
                <a:moveTo>
                  <a:pt x="1359238" y="1386410"/>
                </a:moveTo>
                <a:lnTo>
                  <a:pt x="1366028" y="1378746"/>
                </a:lnTo>
                <a:lnTo>
                  <a:pt x="1374798" y="1368651"/>
                </a:lnTo>
                <a:lnTo>
                  <a:pt x="1385919" y="1355755"/>
                </a:lnTo>
                <a:lnTo>
                  <a:pt x="1386774" y="1294801"/>
                </a:lnTo>
                <a:lnTo>
                  <a:pt x="1378903" y="1302732"/>
                </a:lnTo>
                <a:lnTo>
                  <a:pt x="1368833" y="1314472"/>
                </a:lnTo>
                <a:lnTo>
                  <a:pt x="1359238" y="1386410"/>
                </a:lnTo>
                <a:close/>
              </a:path>
              <a:path w="2180179" h="6122813">
                <a:moveTo>
                  <a:pt x="1356437" y="1331104"/>
                </a:moveTo>
                <a:lnTo>
                  <a:pt x="1341590" y="1353709"/>
                </a:lnTo>
                <a:lnTo>
                  <a:pt x="1344458" y="1400142"/>
                </a:lnTo>
                <a:lnTo>
                  <a:pt x="1347037" y="1398507"/>
                </a:lnTo>
                <a:lnTo>
                  <a:pt x="1350113" y="1395920"/>
                </a:lnTo>
                <a:lnTo>
                  <a:pt x="1354056" y="1392011"/>
                </a:lnTo>
                <a:lnTo>
                  <a:pt x="1359238" y="1386410"/>
                </a:lnTo>
                <a:lnTo>
                  <a:pt x="1368833" y="1314472"/>
                </a:lnTo>
                <a:lnTo>
                  <a:pt x="1356437" y="1331104"/>
                </a:lnTo>
                <a:close/>
              </a:path>
              <a:path w="2180179" h="6122813">
                <a:moveTo>
                  <a:pt x="1341590" y="1401334"/>
                </a:moveTo>
                <a:lnTo>
                  <a:pt x="1344458" y="1400142"/>
                </a:lnTo>
                <a:lnTo>
                  <a:pt x="1341590" y="1353709"/>
                </a:lnTo>
                <a:lnTo>
                  <a:pt x="1340432" y="1354583"/>
                </a:lnTo>
                <a:lnTo>
                  <a:pt x="1336301" y="1357873"/>
                </a:lnTo>
                <a:lnTo>
                  <a:pt x="1332165" y="1361446"/>
                </a:lnTo>
                <a:lnTo>
                  <a:pt x="1327932" y="1365389"/>
                </a:lnTo>
                <a:lnTo>
                  <a:pt x="1325446" y="1425563"/>
                </a:lnTo>
                <a:lnTo>
                  <a:pt x="1341590" y="1401334"/>
                </a:lnTo>
                <a:close/>
              </a:path>
              <a:path w="2180179" h="6122813">
                <a:moveTo>
                  <a:pt x="1325446" y="1425563"/>
                </a:moveTo>
                <a:lnTo>
                  <a:pt x="1327932" y="1365389"/>
                </a:lnTo>
                <a:lnTo>
                  <a:pt x="1323507" y="1369789"/>
                </a:lnTo>
                <a:lnTo>
                  <a:pt x="1318796" y="1374736"/>
                </a:lnTo>
                <a:lnTo>
                  <a:pt x="1313706" y="1380314"/>
                </a:lnTo>
                <a:lnTo>
                  <a:pt x="1310835" y="1446450"/>
                </a:lnTo>
                <a:lnTo>
                  <a:pt x="1325446" y="1425563"/>
                </a:lnTo>
                <a:close/>
              </a:path>
              <a:path w="2180179" h="6122813">
                <a:moveTo>
                  <a:pt x="1313706" y="1380314"/>
                </a:moveTo>
                <a:lnTo>
                  <a:pt x="1308143" y="1386614"/>
                </a:lnTo>
                <a:lnTo>
                  <a:pt x="1302011" y="1393720"/>
                </a:lnTo>
                <a:lnTo>
                  <a:pt x="1295219" y="1401722"/>
                </a:lnTo>
                <a:lnTo>
                  <a:pt x="1287670" y="1410707"/>
                </a:lnTo>
                <a:lnTo>
                  <a:pt x="1297691" y="1464283"/>
                </a:lnTo>
                <a:lnTo>
                  <a:pt x="1310835" y="1446450"/>
                </a:lnTo>
                <a:lnTo>
                  <a:pt x="1313706" y="1380314"/>
                </a:lnTo>
                <a:close/>
              </a:path>
              <a:path w="2180179" h="6122813">
                <a:moveTo>
                  <a:pt x="1251632" y="1517799"/>
                </a:moveTo>
                <a:lnTo>
                  <a:pt x="1258445" y="1510883"/>
                </a:lnTo>
                <a:lnTo>
                  <a:pt x="1266391" y="1502363"/>
                </a:lnTo>
                <a:lnTo>
                  <a:pt x="1275536" y="1491950"/>
                </a:lnTo>
                <a:lnTo>
                  <a:pt x="1285947" y="1479353"/>
                </a:lnTo>
                <a:lnTo>
                  <a:pt x="1297691" y="1464283"/>
                </a:lnTo>
                <a:lnTo>
                  <a:pt x="1287670" y="1410707"/>
                </a:lnTo>
                <a:lnTo>
                  <a:pt x="1279273" y="1420762"/>
                </a:lnTo>
                <a:lnTo>
                  <a:pt x="1269931" y="1431975"/>
                </a:lnTo>
                <a:lnTo>
                  <a:pt x="1259553" y="1444433"/>
                </a:lnTo>
                <a:lnTo>
                  <a:pt x="1251632" y="1517799"/>
                </a:lnTo>
                <a:close/>
              </a:path>
              <a:path w="2180179" h="6122813">
                <a:moveTo>
                  <a:pt x="1248043" y="1458223"/>
                </a:moveTo>
                <a:lnTo>
                  <a:pt x="1235307" y="1473434"/>
                </a:lnTo>
                <a:lnTo>
                  <a:pt x="1237318" y="1531824"/>
                </a:lnTo>
                <a:lnTo>
                  <a:pt x="1241135" y="1527979"/>
                </a:lnTo>
                <a:lnTo>
                  <a:pt x="1245884" y="1523401"/>
                </a:lnTo>
                <a:lnTo>
                  <a:pt x="1251632" y="1517799"/>
                </a:lnTo>
                <a:lnTo>
                  <a:pt x="1259553" y="1444433"/>
                </a:lnTo>
                <a:lnTo>
                  <a:pt x="1248043" y="1458223"/>
                </a:lnTo>
                <a:close/>
              </a:path>
              <a:path w="2180179" h="6122813">
                <a:moveTo>
                  <a:pt x="1235307" y="1473434"/>
                </a:moveTo>
                <a:lnTo>
                  <a:pt x="1221253" y="1490152"/>
                </a:lnTo>
                <a:lnTo>
                  <a:pt x="1230211" y="1544336"/>
                </a:lnTo>
                <a:lnTo>
                  <a:pt x="1230788" y="1541850"/>
                </a:lnTo>
                <a:lnTo>
                  <a:pt x="1232211" y="1538469"/>
                </a:lnTo>
                <a:lnTo>
                  <a:pt x="1234365" y="1535224"/>
                </a:lnTo>
                <a:lnTo>
                  <a:pt x="1237318" y="1531824"/>
                </a:lnTo>
                <a:lnTo>
                  <a:pt x="1235307" y="1473434"/>
                </a:lnTo>
                <a:close/>
              </a:path>
              <a:path w="2180179" h="6122813">
                <a:moveTo>
                  <a:pt x="1213086" y="1564563"/>
                </a:moveTo>
                <a:lnTo>
                  <a:pt x="1230211" y="1544336"/>
                </a:lnTo>
                <a:lnTo>
                  <a:pt x="1221253" y="1490152"/>
                </a:lnTo>
                <a:lnTo>
                  <a:pt x="1205784" y="1508465"/>
                </a:lnTo>
                <a:lnTo>
                  <a:pt x="1198192" y="1517409"/>
                </a:lnTo>
                <a:lnTo>
                  <a:pt x="1197618" y="1583129"/>
                </a:lnTo>
                <a:lnTo>
                  <a:pt x="1213086" y="1564563"/>
                </a:lnTo>
                <a:close/>
              </a:path>
              <a:path w="2180179" h="6122813">
                <a:moveTo>
                  <a:pt x="1197618" y="1583129"/>
                </a:moveTo>
                <a:lnTo>
                  <a:pt x="1198192" y="1517409"/>
                </a:lnTo>
                <a:lnTo>
                  <a:pt x="1194412" y="1526537"/>
                </a:lnTo>
                <a:lnTo>
                  <a:pt x="1191724" y="1532012"/>
                </a:lnTo>
                <a:lnTo>
                  <a:pt x="1188866" y="1531758"/>
                </a:lnTo>
                <a:lnTo>
                  <a:pt x="1183707" y="1600126"/>
                </a:lnTo>
                <a:lnTo>
                  <a:pt x="1197618" y="1583129"/>
                </a:lnTo>
                <a:close/>
              </a:path>
              <a:path w="2180179" h="6122813">
                <a:moveTo>
                  <a:pt x="1027464" y="388693"/>
                </a:moveTo>
                <a:lnTo>
                  <a:pt x="1024717" y="391280"/>
                </a:lnTo>
                <a:lnTo>
                  <a:pt x="1025213" y="409511"/>
                </a:lnTo>
                <a:lnTo>
                  <a:pt x="1027311" y="401039"/>
                </a:lnTo>
                <a:lnTo>
                  <a:pt x="1028535" y="394276"/>
                </a:lnTo>
                <a:lnTo>
                  <a:pt x="1028661" y="389926"/>
                </a:lnTo>
                <a:lnTo>
                  <a:pt x="1027464" y="388693"/>
                </a:lnTo>
                <a:close/>
              </a:path>
              <a:path w="2180179" h="6122813">
                <a:moveTo>
                  <a:pt x="1017399" y="467829"/>
                </a:moveTo>
                <a:lnTo>
                  <a:pt x="1020026" y="426609"/>
                </a:lnTo>
                <a:lnTo>
                  <a:pt x="1022468" y="418987"/>
                </a:lnTo>
                <a:lnTo>
                  <a:pt x="1025213" y="409511"/>
                </a:lnTo>
                <a:lnTo>
                  <a:pt x="1024717" y="391280"/>
                </a:lnTo>
                <a:lnTo>
                  <a:pt x="1020196" y="398393"/>
                </a:lnTo>
                <a:lnTo>
                  <a:pt x="1017399" y="467829"/>
                </a:lnTo>
                <a:close/>
              </a:path>
              <a:path w="2180179" h="6122813">
                <a:moveTo>
                  <a:pt x="1010749" y="602276"/>
                </a:moveTo>
                <a:lnTo>
                  <a:pt x="1011923" y="572939"/>
                </a:lnTo>
                <a:lnTo>
                  <a:pt x="1013393" y="540849"/>
                </a:lnTo>
                <a:lnTo>
                  <a:pt x="1015203" y="505860"/>
                </a:lnTo>
                <a:lnTo>
                  <a:pt x="1017399" y="467829"/>
                </a:lnTo>
                <a:lnTo>
                  <a:pt x="1020196" y="398393"/>
                </a:lnTo>
                <a:lnTo>
                  <a:pt x="1013676" y="410734"/>
                </a:lnTo>
                <a:lnTo>
                  <a:pt x="1012928" y="410625"/>
                </a:lnTo>
                <a:lnTo>
                  <a:pt x="1010749" y="602276"/>
                </a:lnTo>
                <a:close/>
              </a:path>
              <a:path w="2180179" h="6122813">
                <a:moveTo>
                  <a:pt x="1008099" y="695003"/>
                </a:moveTo>
                <a:lnTo>
                  <a:pt x="1008545" y="675224"/>
                </a:lnTo>
                <a:lnTo>
                  <a:pt x="1009105" y="653274"/>
                </a:lnTo>
                <a:lnTo>
                  <a:pt x="1009825" y="629006"/>
                </a:lnTo>
                <a:lnTo>
                  <a:pt x="1010749" y="602276"/>
                </a:lnTo>
                <a:lnTo>
                  <a:pt x="1012928" y="410625"/>
                </a:lnTo>
                <a:lnTo>
                  <a:pt x="1008828" y="410901"/>
                </a:lnTo>
                <a:lnTo>
                  <a:pt x="1008099" y="695003"/>
                </a:lnTo>
                <a:close/>
              </a:path>
              <a:path w="2180179" h="6122813">
                <a:moveTo>
                  <a:pt x="1008828" y="410901"/>
                </a:moveTo>
                <a:lnTo>
                  <a:pt x="1006097" y="413020"/>
                </a:lnTo>
                <a:lnTo>
                  <a:pt x="1006555" y="755308"/>
                </a:lnTo>
                <a:lnTo>
                  <a:pt x="1006996" y="742763"/>
                </a:lnTo>
                <a:lnTo>
                  <a:pt x="1007370" y="728628"/>
                </a:lnTo>
                <a:lnTo>
                  <a:pt x="1007723" y="712756"/>
                </a:lnTo>
                <a:lnTo>
                  <a:pt x="1008099" y="695003"/>
                </a:lnTo>
                <a:lnTo>
                  <a:pt x="1008828" y="410901"/>
                </a:lnTo>
                <a:close/>
              </a:path>
              <a:path w="2180179" h="6122813">
                <a:moveTo>
                  <a:pt x="1003646" y="423339"/>
                </a:moveTo>
                <a:lnTo>
                  <a:pt x="1004380" y="784851"/>
                </a:lnTo>
                <a:lnTo>
                  <a:pt x="1005292" y="776207"/>
                </a:lnTo>
                <a:lnTo>
                  <a:pt x="1006002" y="766407"/>
                </a:lnTo>
                <a:lnTo>
                  <a:pt x="1006555" y="755308"/>
                </a:lnTo>
                <a:lnTo>
                  <a:pt x="1006097" y="413020"/>
                </a:lnTo>
                <a:lnTo>
                  <a:pt x="1004461" y="417120"/>
                </a:lnTo>
                <a:lnTo>
                  <a:pt x="1003646" y="423339"/>
                </a:lnTo>
                <a:close/>
              </a:path>
              <a:path w="2180179" h="6122813">
                <a:moveTo>
                  <a:pt x="1004380" y="784851"/>
                </a:moveTo>
                <a:lnTo>
                  <a:pt x="1003646" y="423339"/>
                </a:lnTo>
                <a:lnTo>
                  <a:pt x="1003375" y="431813"/>
                </a:lnTo>
                <a:lnTo>
                  <a:pt x="1003368" y="456080"/>
                </a:lnTo>
                <a:lnTo>
                  <a:pt x="1003220" y="792486"/>
                </a:lnTo>
                <a:lnTo>
                  <a:pt x="1004380" y="784851"/>
                </a:lnTo>
                <a:close/>
              </a:path>
              <a:path w="2180179" h="6122813">
                <a:moveTo>
                  <a:pt x="1003368" y="456080"/>
                </a:moveTo>
                <a:lnTo>
                  <a:pt x="1003083" y="472148"/>
                </a:lnTo>
                <a:lnTo>
                  <a:pt x="1002243" y="491021"/>
                </a:lnTo>
                <a:lnTo>
                  <a:pt x="1000574" y="512837"/>
                </a:lnTo>
                <a:lnTo>
                  <a:pt x="999226" y="549004"/>
                </a:lnTo>
                <a:lnTo>
                  <a:pt x="999109" y="553482"/>
                </a:lnTo>
                <a:lnTo>
                  <a:pt x="999975" y="805307"/>
                </a:lnTo>
                <a:lnTo>
                  <a:pt x="1001767" y="799256"/>
                </a:lnTo>
                <a:lnTo>
                  <a:pt x="1003220" y="792486"/>
                </a:lnTo>
                <a:lnTo>
                  <a:pt x="1003368" y="456080"/>
                </a:lnTo>
                <a:close/>
              </a:path>
              <a:path w="2180179" h="6122813">
                <a:moveTo>
                  <a:pt x="1000574" y="512837"/>
                </a:moveTo>
                <a:lnTo>
                  <a:pt x="997801" y="537734"/>
                </a:lnTo>
                <a:lnTo>
                  <a:pt x="998589" y="541427"/>
                </a:lnTo>
                <a:lnTo>
                  <a:pt x="999058" y="545084"/>
                </a:lnTo>
                <a:lnTo>
                  <a:pt x="999226" y="549004"/>
                </a:lnTo>
                <a:lnTo>
                  <a:pt x="1000574" y="512837"/>
                </a:lnTo>
                <a:close/>
              </a:path>
              <a:path w="2180179" h="6122813">
                <a:moveTo>
                  <a:pt x="997218" y="573253"/>
                </a:moveTo>
                <a:lnTo>
                  <a:pt x="997801" y="810784"/>
                </a:lnTo>
                <a:lnTo>
                  <a:pt x="999975" y="805307"/>
                </a:lnTo>
                <a:lnTo>
                  <a:pt x="999109" y="553482"/>
                </a:lnTo>
                <a:lnTo>
                  <a:pt x="998724" y="558818"/>
                </a:lnTo>
                <a:lnTo>
                  <a:pt x="998088" y="565309"/>
                </a:lnTo>
                <a:lnTo>
                  <a:pt x="997218" y="573253"/>
                </a:lnTo>
                <a:close/>
              </a:path>
              <a:path w="2180179" h="6122813">
                <a:moveTo>
                  <a:pt x="844944" y="2496836"/>
                </a:moveTo>
                <a:lnTo>
                  <a:pt x="851988" y="2499826"/>
                </a:lnTo>
                <a:lnTo>
                  <a:pt x="848838" y="2436952"/>
                </a:lnTo>
                <a:lnTo>
                  <a:pt x="845444" y="2287126"/>
                </a:lnTo>
                <a:lnTo>
                  <a:pt x="844818" y="2275766"/>
                </a:lnTo>
                <a:lnTo>
                  <a:pt x="843408" y="2028684"/>
                </a:lnTo>
                <a:lnTo>
                  <a:pt x="842497" y="2524324"/>
                </a:lnTo>
                <a:lnTo>
                  <a:pt x="845949" y="2516045"/>
                </a:lnTo>
                <a:lnTo>
                  <a:pt x="847150" y="2506945"/>
                </a:lnTo>
                <a:lnTo>
                  <a:pt x="844944" y="2496836"/>
                </a:lnTo>
                <a:close/>
              </a:path>
              <a:path w="2180179" h="6122813">
                <a:moveTo>
                  <a:pt x="838210" y="2009458"/>
                </a:moveTo>
                <a:lnTo>
                  <a:pt x="831650" y="1985659"/>
                </a:lnTo>
                <a:lnTo>
                  <a:pt x="833473" y="2539170"/>
                </a:lnTo>
                <a:lnTo>
                  <a:pt x="837952" y="2531970"/>
                </a:lnTo>
                <a:lnTo>
                  <a:pt x="842497" y="2524324"/>
                </a:lnTo>
                <a:lnTo>
                  <a:pt x="843408" y="2028684"/>
                </a:lnTo>
                <a:lnTo>
                  <a:pt x="838210" y="2009458"/>
                </a:lnTo>
                <a:close/>
              </a:path>
              <a:path w="2180179" h="6122813">
                <a:moveTo>
                  <a:pt x="831650" y="1985659"/>
                </a:moveTo>
                <a:lnTo>
                  <a:pt x="823574" y="1956830"/>
                </a:lnTo>
                <a:lnTo>
                  <a:pt x="823747" y="2657063"/>
                </a:lnTo>
                <a:lnTo>
                  <a:pt x="824863" y="2652099"/>
                </a:lnTo>
                <a:lnTo>
                  <a:pt x="826559" y="2646326"/>
                </a:lnTo>
                <a:lnTo>
                  <a:pt x="828956" y="2639574"/>
                </a:lnTo>
                <a:lnTo>
                  <a:pt x="829337" y="2552985"/>
                </a:lnTo>
                <a:lnTo>
                  <a:pt x="830215" y="2546113"/>
                </a:lnTo>
                <a:lnTo>
                  <a:pt x="833473" y="2539170"/>
                </a:lnTo>
                <a:lnTo>
                  <a:pt x="831650" y="1985659"/>
                </a:lnTo>
                <a:close/>
              </a:path>
              <a:path w="2180179" h="6122813">
                <a:moveTo>
                  <a:pt x="823574" y="1956830"/>
                </a:moveTo>
                <a:lnTo>
                  <a:pt x="813827" y="1922514"/>
                </a:lnTo>
                <a:lnTo>
                  <a:pt x="816168" y="2784953"/>
                </a:lnTo>
                <a:lnTo>
                  <a:pt x="822655" y="2671461"/>
                </a:lnTo>
                <a:lnTo>
                  <a:pt x="822769" y="2665240"/>
                </a:lnTo>
                <a:lnTo>
                  <a:pt x="823090" y="2661387"/>
                </a:lnTo>
                <a:lnTo>
                  <a:pt x="823747" y="2657063"/>
                </a:lnTo>
                <a:lnTo>
                  <a:pt x="823574" y="1956830"/>
                </a:lnTo>
                <a:close/>
              </a:path>
              <a:path w="2180179" h="6122813">
                <a:moveTo>
                  <a:pt x="816168" y="2784953"/>
                </a:moveTo>
                <a:lnTo>
                  <a:pt x="822655" y="2760361"/>
                </a:lnTo>
                <a:lnTo>
                  <a:pt x="825189" y="2758142"/>
                </a:lnTo>
                <a:lnTo>
                  <a:pt x="828877" y="2753546"/>
                </a:lnTo>
                <a:lnTo>
                  <a:pt x="832497" y="2747585"/>
                </a:lnTo>
                <a:lnTo>
                  <a:pt x="934047" y="2534936"/>
                </a:lnTo>
                <a:lnTo>
                  <a:pt x="822655" y="2671461"/>
                </a:lnTo>
                <a:lnTo>
                  <a:pt x="816168" y="2784953"/>
                </a:lnTo>
                <a:close/>
              </a:path>
              <a:path w="2180179" h="6122813">
                <a:moveTo>
                  <a:pt x="813827" y="1922514"/>
                </a:moveTo>
                <a:lnTo>
                  <a:pt x="802253" y="1882252"/>
                </a:lnTo>
                <a:lnTo>
                  <a:pt x="803227" y="2237703"/>
                </a:lnTo>
                <a:lnTo>
                  <a:pt x="804689" y="2259333"/>
                </a:lnTo>
                <a:lnTo>
                  <a:pt x="805890" y="2284231"/>
                </a:lnTo>
                <a:lnTo>
                  <a:pt x="806396" y="2301141"/>
                </a:lnTo>
                <a:lnTo>
                  <a:pt x="806902" y="2302888"/>
                </a:lnTo>
                <a:lnTo>
                  <a:pt x="808809" y="2311527"/>
                </a:lnTo>
                <a:lnTo>
                  <a:pt x="809525" y="2317408"/>
                </a:lnTo>
                <a:lnTo>
                  <a:pt x="813827" y="1922514"/>
                </a:lnTo>
                <a:close/>
              </a:path>
              <a:path w="2180179" h="6122813">
                <a:moveTo>
                  <a:pt x="777490" y="2056650"/>
                </a:moveTo>
                <a:lnTo>
                  <a:pt x="782588" y="2076450"/>
                </a:lnTo>
                <a:lnTo>
                  <a:pt x="789075" y="2100295"/>
                </a:lnTo>
                <a:lnTo>
                  <a:pt x="797192" y="2128536"/>
                </a:lnTo>
                <a:lnTo>
                  <a:pt x="802253" y="1882252"/>
                </a:lnTo>
                <a:lnTo>
                  <a:pt x="788697" y="1835589"/>
                </a:lnTo>
                <a:lnTo>
                  <a:pt x="777490" y="2056650"/>
                </a:lnTo>
                <a:close/>
              </a:path>
              <a:path w="2180179" h="6122813">
                <a:moveTo>
                  <a:pt x="768128" y="2017998"/>
                </a:moveTo>
                <a:lnTo>
                  <a:pt x="770502" y="2027776"/>
                </a:lnTo>
                <a:lnTo>
                  <a:pt x="773542" y="2040543"/>
                </a:lnTo>
                <a:lnTo>
                  <a:pt x="777490" y="2056650"/>
                </a:lnTo>
                <a:lnTo>
                  <a:pt x="788697" y="1835589"/>
                </a:lnTo>
                <a:lnTo>
                  <a:pt x="773005" y="1782066"/>
                </a:lnTo>
                <a:lnTo>
                  <a:pt x="768128" y="2017998"/>
                </a:lnTo>
                <a:close/>
              </a:path>
              <a:path w="2180179" h="6122813">
                <a:moveTo>
                  <a:pt x="773005" y="1782066"/>
                </a:moveTo>
                <a:lnTo>
                  <a:pt x="755020" y="1721226"/>
                </a:lnTo>
                <a:lnTo>
                  <a:pt x="758990" y="2001536"/>
                </a:lnTo>
                <a:lnTo>
                  <a:pt x="762605" y="2003075"/>
                </a:lnTo>
                <a:lnTo>
                  <a:pt x="764421" y="2006000"/>
                </a:lnTo>
                <a:lnTo>
                  <a:pt x="766182" y="2010857"/>
                </a:lnTo>
                <a:lnTo>
                  <a:pt x="768128" y="2017998"/>
                </a:lnTo>
                <a:lnTo>
                  <a:pt x="773005" y="1782066"/>
                </a:lnTo>
                <a:close/>
              </a:path>
              <a:path w="2180179" h="6122813">
                <a:moveTo>
                  <a:pt x="727761" y="1900233"/>
                </a:moveTo>
                <a:lnTo>
                  <a:pt x="734088" y="1920903"/>
                </a:lnTo>
                <a:lnTo>
                  <a:pt x="741359" y="1944529"/>
                </a:lnTo>
                <a:lnTo>
                  <a:pt x="749637" y="1971333"/>
                </a:lnTo>
                <a:lnTo>
                  <a:pt x="758990" y="2001536"/>
                </a:lnTo>
                <a:lnTo>
                  <a:pt x="755020" y="1721226"/>
                </a:lnTo>
                <a:lnTo>
                  <a:pt x="734588" y="1652613"/>
                </a:lnTo>
                <a:lnTo>
                  <a:pt x="727761" y="1900233"/>
                </a:lnTo>
                <a:close/>
              </a:path>
              <a:path w="2180179" h="6122813">
                <a:moveTo>
                  <a:pt x="734588" y="1652613"/>
                </a:moveTo>
                <a:lnTo>
                  <a:pt x="711554" y="1575768"/>
                </a:lnTo>
                <a:lnTo>
                  <a:pt x="712288" y="1709889"/>
                </a:lnTo>
                <a:lnTo>
                  <a:pt x="714388" y="1725413"/>
                </a:lnTo>
                <a:lnTo>
                  <a:pt x="716203" y="1745108"/>
                </a:lnTo>
                <a:lnTo>
                  <a:pt x="717601" y="1769761"/>
                </a:lnTo>
                <a:lnTo>
                  <a:pt x="717677" y="1866880"/>
                </a:lnTo>
                <a:lnTo>
                  <a:pt x="722312" y="1882299"/>
                </a:lnTo>
                <a:lnTo>
                  <a:pt x="727761" y="1900233"/>
                </a:lnTo>
                <a:lnTo>
                  <a:pt x="734588" y="1652613"/>
                </a:lnTo>
                <a:close/>
              </a:path>
              <a:path w="2180179" h="6122813">
                <a:moveTo>
                  <a:pt x="711554" y="1575768"/>
                </a:moveTo>
                <a:lnTo>
                  <a:pt x="685762" y="1490234"/>
                </a:lnTo>
                <a:lnTo>
                  <a:pt x="692291" y="1636793"/>
                </a:lnTo>
                <a:lnTo>
                  <a:pt x="701688" y="1664986"/>
                </a:lnTo>
                <a:lnTo>
                  <a:pt x="702113" y="1667303"/>
                </a:lnTo>
                <a:lnTo>
                  <a:pt x="703666" y="1673772"/>
                </a:lnTo>
                <a:lnTo>
                  <a:pt x="705591" y="1680478"/>
                </a:lnTo>
                <a:lnTo>
                  <a:pt x="707758" y="1688209"/>
                </a:lnTo>
                <a:lnTo>
                  <a:pt x="710034" y="1697750"/>
                </a:lnTo>
                <a:lnTo>
                  <a:pt x="712288" y="1709889"/>
                </a:lnTo>
                <a:lnTo>
                  <a:pt x="711554" y="1575768"/>
                </a:lnTo>
                <a:close/>
              </a:path>
              <a:path w="2180179" h="6122813">
                <a:moveTo>
                  <a:pt x="658783" y="1516974"/>
                </a:moveTo>
                <a:lnTo>
                  <a:pt x="661179" y="1527001"/>
                </a:lnTo>
                <a:lnTo>
                  <a:pt x="664117" y="1539101"/>
                </a:lnTo>
                <a:lnTo>
                  <a:pt x="667752" y="1553449"/>
                </a:lnTo>
                <a:lnTo>
                  <a:pt x="672234" y="1570218"/>
                </a:lnTo>
                <a:lnTo>
                  <a:pt x="677716" y="1589583"/>
                </a:lnTo>
                <a:lnTo>
                  <a:pt x="684351" y="1611716"/>
                </a:lnTo>
                <a:lnTo>
                  <a:pt x="692291" y="1636793"/>
                </a:lnTo>
                <a:lnTo>
                  <a:pt x="685762" y="1490234"/>
                </a:lnTo>
                <a:lnTo>
                  <a:pt x="680263" y="1477604"/>
                </a:lnTo>
                <a:lnTo>
                  <a:pt x="675196" y="1464444"/>
                </a:lnTo>
                <a:lnTo>
                  <a:pt x="670516" y="1450697"/>
                </a:lnTo>
                <a:lnTo>
                  <a:pt x="666178" y="1436310"/>
                </a:lnTo>
                <a:lnTo>
                  <a:pt x="662135" y="1421228"/>
                </a:lnTo>
                <a:lnTo>
                  <a:pt x="658783" y="1516974"/>
                </a:lnTo>
                <a:close/>
              </a:path>
              <a:path w="2180179" h="6122813">
                <a:moveTo>
                  <a:pt x="658344" y="1405395"/>
                </a:moveTo>
                <a:lnTo>
                  <a:pt x="654758" y="1388758"/>
                </a:lnTo>
                <a:lnTo>
                  <a:pt x="655014" y="1502445"/>
                </a:lnTo>
                <a:lnTo>
                  <a:pt x="656779" y="1508847"/>
                </a:lnTo>
                <a:lnTo>
                  <a:pt x="658783" y="1516974"/>
                </a:lnTo>
                <a:lnTo>
                  <a:pt x="662135" y="1421228"/>
                </a:lnTo>
                <a:lnTo>
                  <a:pt x="658344" y="1405395"/>
                </a:lnTo>
                <a:close/>
              </a:path>
              <a:path w="2180179" h="6122813">
                <a:moveTo>
                  <a:pt x="654758" y="1388758"/>
                </a:moveTo>
                <a:lnTo>
                  <a:pt x="651331" y="1371261"/>
                </a:lnTo>
                <a:lnTo>
                  <a:pt x="651591" y="1494123"/>
                </a:lnTo>
                <a:lnTo>
                  <a:pt x="653335" y="1497595"/>
                </a:lnTo>
                <a:lnTo>
                  <a:pt x="655014" y="1502445"/>
                </a:lnTo>
                <a:lnTo>
                  <a:pt x="654758" y="1388758"/>
                </a:lnTo>
                <a:close/>
              </a:path>
              <a:path w="2180179" h="6122813">
                <a:moveTo>
                  <a:pt x="638319" y="1291581"/>
                </a:moveTo>
                <a:lnTo>
                  <a:pt x="638823" y="1437179"/>
                </a:lnTo>
                <a:lnTo>
                  <a:pt x="644385" y="1490234"/>
                </a:lnTo>
                <a:lnTo>
                  <a:pt x="647296" y="1490616"/>
                </a:lnTo>
                <a:lnTo>
                  <a:pt x="651591" y="1494123"/>
                </a:lnTo>
                <a:lnTo>
                  <a:pt x="651331" y="1371261"/>
                </a:lnTo>
                <a:lnTo>
                  <a:pt x="648020" y="1352849"/>
                </a:lnTo>
                <a:lnTo>
                  <a:pt x="644778" y="1333469"/>
                </a:lnTo>
                <a:lnTo>
                  <a:pt x="641559" y="1313064"/>
                </a:lnTo>
                <a:lnTo>
                  <a:pt x="638319" y="1291581"/>
                </a:lnTo>
                <a:close/>
              </a:path>
              <a:path w="2180179" h="6122813">
                <a:moveTo>
                  <a:pt x="628017" y="1220111"/>
                </a:moveTo>
                <a:lnTo>
                  <a:pt x="628731" y="1346195"/>
                </a:lnTo>
                <a:lnTo>
                  <a:pt x="633603" y="1389263"/>
                </a:lnTo>
                <a:lnTo>
                  <a:pt x="638823" y="1437179"/>
                </a:lnTo>
                <a:lnTo>
                  <a:pt x="638319" y="1291581"/>
                </a:lnTo>
                <a:lnTo>
                  <a:pt x="635013" y="1268964"/>
                </a:lnTo>
                <a:lnTo>
                  <a:pt x="631594" y="1245159"/>
                </a:lnTo>
                <a:lnTo>
                  <a:pt x="628017" y="1220111"/>
                </a:lnTo>
                <a:close/>
              </a:path>
              <a:path w="2180179" h="6122813">
                <a:moveTo>
                  <a:pt x="616277" y="1243175"/>
                </a:moveTo>
                <a:lnTo>
                  <a:pt x="620061" y="1273441"/>
                </a:lnTo>
                <a:lnTo>
                  <a:pt x="624214" y="1307684"/>
                </a:lnTo>
                <a:lnTo>
                  <a:pt x="628731" y="1346195"/>
                </a:lnTo>
                <a:lnTo>
                  <a:pt x="628017" y="1220111"/>
                </a:lnTo>
                <a:lnTo>
                  <a:pt x="624238" y="1193765"/>
                </a:lnTo>
                <a:lnTo>
                  <a:pt x="620210" y="1166067"/>
                </a:lnTo>
                <a:lnTo>
                  <a:pt x="616277" y="1243175"/>
                </a:lnTo>
                <a:close/>
              </a:path>
              <a:path w="2180179" h="6122813">
                <a:moveTo>
                  <a:pt x="607218" y="1173330"/>
                </a:moveTo>
                <a:lnTo>
                  <a:pt x="609849" y="1193410"/>
                </a:lnTo>
                <a:lnTo>
                  <a:pt x="612871" y="1216594"/>
                </a:lnTo>
                <a:lnTo>
                  <a:pt x="616277" y="1243175"/>
                </a:lnTo>
                <a:lnTo>
                  <a:pt x="620210" y="1166067"/>
                </a:lnTo>
                <a:lnTo>
                  <a:pt x="615889" y="1136962"/>
                </a:lnTo>
                <a:lnTo>
                  <a:pt x="611229" y="1106394"/>
                </a:lnTo>
                <a:lnTo>
                  <a:pt x="607218" y="1173330"/>
                </a:lnTo>
                <a:close/>
              </a:path>
              <a:path w="2180179" h="6122813">
                <a:moveTo>
                  <a:pt x="600062" y="1101793"/>
                </a:moveTo>
                <a:lnTo>
                  <a:pt x="600192" y="1109342"/>
                </a:lnTo>
                <a:lnTo>
                  <a:pt x="600757" y="1118254"/>
                </a:lnTo>
                <a:lnTo>
                  <a:pt x="601749" y="1128818"/>
                </a:lnTo>
                <a:lnTo>
                  <a:pt x="603161" y="1141325"/>
                </a:lnTo>
                <a:lnTo>
                  <a:pt x="604987" y="1156065"/>
                </a:lnTo>
                <a:lnTo>
                  <a:pt x="607218" y="1173330"/>
                </a:lnTo>
                <a:lnTo>
                  <a:pt x="611229" y="1106394"/>
                </a:lnTo>
                <a:lnTo>
                  <a:pt x="606184" y="1074309"/>
                </a:lnTo>
                <a:lnTo>
                  <a:pt x="604033" y="1079406"/>
                </a:lnTo>
                <a:lnTo>
                  <a:pt x="602352" y="1084412"/>
                </a:lnTo>
                <a:lnTo>
                  <a:pt x="601135" y="1089618"/>
                </a:lnTo>
                <a:lnTo>
                  <a:pt x="600374" y="1095315"/>
                </a:lnTo>
                <a:lnTo>
                  <a:pt x="600062" y="1101793"/>
                </a:lnTo>
                <a:close/>
              </a:path>
              <a:path w="2180179" h="6122813">
                <a:moveTo>
                  <a:pt x="844944" y="617109"/>
                </a:moveTo>
                <a:lnTo>
                  <a:pt x="845444" y="605404"/>
                </a:lnTo>
                <a:lnTo>
                  <a:pt x="846585" y="593803"/>
                </a:lnTo>
                <a:lnTo>
                  <a:pt x="847804" y="582277"/>
                </a:lnTo>
                <a:lnTo>
                  <a:pt x="848540" y="570715"/>
                </a:lnTo>
                <a:lnTo>
                  <a:pt x="848229" y="559004"/>
                </a:lnTo>
                <a:lnTo>
                  <a:pt x="846310" y="547032"/>
                </a:lnTo>
                <a:lnTo>
                  <a:pt x="844944" y="617109"/>
                </a:lnTo>
                <a:close/>
              </a:path>
              <a:path w="2180179" h="6122813">
                <a:moveTo>
                  <a:pt x="835190" y="624242"/>
                </a:moveTo>
                <a:lnTo>
                  <a:pt x="834214" y="645240"/>
                </a:lnTo>
                <a:lnTo>
                  <a:pt x="835179" y="1012506"/>
                </a:lnTo>
                <a:lnTo>
                  <a:pt x="838811" y="1061685"/>
                </a:lnTo>
                <a:lnTo>
                  <a:pt x="835340" y="606013"/>
                </a:lnTo>
                <a:lnTo>
                  <a:pt x="835190" y="624242"/>
                </a:lnTo>
                <a:close/>
              </a:path>
              <a:path w="2180179" h="6122813">
                <a:moveTo>
                  <a:pt x="832223" y="669242"/>
                </a:moveTo>
                <a:lnTo>
                  <a:pt x="829031" y="696484"/>
                </a:lnTo>
                <a:lnTo>
                  <a:pt x="829294" y="928683"/>
                </a:lnTo>
                <a:lnTo>
                  <a:pt x="832007" y="968290"/>
                </a:lnTo>
                <a:lnTo>
                  <a:pt x="835179" y="1012506"/>
                </a:lnTo>
                <a:lnTo>
                  <a:pt x="834214" y="645240"/>
                </a:lnTo>
                <a:lnTo>
                  <a:pt x="832223" y="669242"/>
                </a:lnTo>
                <a:close/>
              </a:path>
              <a:path w="2180179" h="6122813">
                <a:moveTo>
                  <a:pt x="822510" y="768120"/>
                </a:moveTo>
                <a:lnTo>
                  <a:pt x="822522" y="787467"/>
                </a:lnTo>
                <a:lnTo>
                  <a:pt x="822979" y="809309"/>
                </a:lnTo>
                <a:lnTo>
                  <a:pt x="823882" y="834000"/>
                </a:lnTo>
                <a:lnTo>
                  <a:pt x="825234" y="861891"/>
                </a:lnTo>
                <a:lnTo>
                  <a:pt x="827037" y="893334"/>
                </a:lnTo>
                <a:lnTo>
                  <a:pt x="829294" y="928683"/>
                </a:lnTo>
                <a:lnTo>
                  <a:pt x="829031" y="696484"/>
                </a:lnTo>
                <a:lnTo>
                  <a:pt x="826857" y="708640"/>
                </a:lnTo>
                <a:lnTo>
                  <a:pt x="825116" y="721529"/>
                </a:lnTo>
                <a:lnTo>
                  <a:pt x="823810" y="735503"/>
                </a:lnTo>
                <a:lnTo>
                  <a:pt x="822940" y="750916"/>
                </a:lnTo>
                <a:lnTo>
                  <a:pt x="822510" y="768120"/>
                </a:lnTo>
                <a:close/>
              </a:path>
              <a:path w="2180179" h="6122813">
                <a:moveTo>
                  <a:pt x="848296" y="635005"/>
                </a:moveTo>
                <a:lnTo>
                  <a:pt x="844944" y="617109"/>
                </a:lnTo>
                <a:lnTo>
                  <a:pt x="845556" y="678174"/>
                </a:lnTo>
                <a:lnTo>
                  <a:pt x="847019" y="668017"/>
                </a:lnTo>
                <a:lnTo>
                  <a:pt x="848511" y="658646"/>
                </a:lnTo>
                <a:lnTo>
                  <a:pt x="849211" y="648246"/>
                </a:lnTo>
                <a:lnTo>
                  <a:pt x="848296" y="635005"/>
                </a:lnTo>
                <a:close/>
              </a:path>
              <a:path w="2180179" h="6122813">
                <a:moveTo>
                  <a:pt x="846098" y="1849184"/>
                </a:moveTo>
                <a:lnTo>
                  <a:pt x="845679" y="1842405"/>
                </a:lnTo>
                <a:lnTo>
                  <a:pt x="843651" y="1833341"/>
                </a:lnTo>
                <a:lnTo>
                  <a:pt x="842022" y="1827386"/>
                </a:lnTo>
                <a:lnTo>
                  <a:pt x="844842" y="2023498"/>
                </a:lnTo>
                <a:lnTo>
                  <a:pt x="844944" y="1855486"/>
                </a:lnTo>
                <a:lnTo>
                  <a:pt x="845715" y="1852281"/>
                </a:lnTo>
                <a:lnTo>
                  <a:pt x="846098" y="1849184"/>
                </a:lnTo>
                <a:close/>
              </a:path>
              <a:path w="2180179" h="6122813">
                <a:moveTo>
                  <a:pt x="844944" y="2239661"/>
                </a:moveTo>
                <a:lnTo>
                  <a:pt x="854747" y="2244031"/>
                </a:lnTo>
                <a:lnTo>
                  <a:pt x="847400" y="2043794"/>
                </a:lnTo>
                <a:lnTo>
                  <a:pt x="843408" y="2028684"/>
                </a:lnTo>
                <a:lnTo>
                  <a:pt x="844818" y="2275766"/>
                </a:lnTo>
                <a:lnTo>
                  <a:pt x="845862" y="2262742"/>
                </a:lnTo>
                <a:lnTo>
                  <a:pt x="846572" y="2250043"/>
                </a:lnTo>
                <a:lnTo>
                  <a:pt x="844944" y="2239661"/>
                </a:lnTo>
                <a:close/>
              </a:path>
              <a:path w="2180179" h="6122813">
                <a:moveTo>
                  <a:pt x="856968" y="2515790"/>
                </a:moveTo>
                <a:lnTo>
                  <a:pt x="864853" y="2569022"/>
                </a:lnTo>
                <a:lnTo>
                  <a:pt x="859945" y="2427470"/>
                </a:lnTo>
                <a:lnTo>
                  <a:pt x="856619" y="2438965"/>
                </a:lnTo>
                <a:lnTo>
                  <a:pt x="854545" y="2449211"/>
                </a:lnTo>
                <a:lnTo>
                  <a:pt x="857413" y="2504500"/>
                </a:lnTo>
                <a:lnTo>
                  <a:pt x="858733" y="2509814"/>
                </a:lnTo>
                <a:lnTo>
                  <a:pt x="856968" y="2515790"/>
                </a:lnTo>
                <a:close/>
              </a:path>
              <a:path w="2180179" h="6122813">
                <a:moveTo>
                  <a:pt x="851988" y="2499826"/>
                </a:moveTo>
                <a:lnTo>
                  <a:pt x="857413" y="2504500"/>
                </a:lnTo>
                <a:lnTo>
                  <a:pt x="854545" y="2449211"/>
                </a:lnTo>
                <a:lnTo>
                  <a:pt x="851249" y="2444918"/>
                </a:lnTo>
                <a:lnTo>
                  <a:pt x="848838" y="2436952"/>
                </a:lnTo>
                <a:lnTo>
                  <a:pt x="851988" y="2499826"/>
                </a:lnTo>
                <a:close/>
              </a:path>
              <a:path w="2180179" h="6122813">
                <a:moveTo>
                  <a:pt x="876598" y="1986073"/>
                </a:moveTo>
                <a:lnTo>
                  <a:pt x="874015" y="1975706"/>
                </a:lnTo>
                <a:lnTo>
                  <a:pt x="871071" y="1964142"/>
                </a:lnTo>
                <a:lnTo>
                  <a:pt x="867752" y="1951129"/>
                </a:lnTo>
                <a:lnTo>
                  <a:pt x="864040" y="1936413"/>
                </a:lnTo>
                <a:lnTo>
                  <a:pt x="860895" y="2360311"/>
                </a:lnTo>
                <a:lnTo>
                  <a:pt x="861401" y="2360757"/>
                </a:lnTo>
                <a:lnTo>
                  <a:pt x="867359" y="2369062"/>
                </a:lnTo>
                <a:lnTo>
                  <a:pt x="869771" y="2379172"/>
                </a:lnTo>
                <a:lnTo>
                  <a:pt x="875555" y="2550677"/>
                </a:lnTo>
                <a:lnTo>
                  <a:pt x="876598" y="1986073"/>
                </a:lnTo>
                <a:close/>
              </a:path>
              <a:path w="2180179" h="6122813">
                <a:moveTo>
                  <a:pt x="860895" y="2360311"/>
                </a:moveTo>
                <a:lnTo>
                  <a:pt x="864040" y="1936413"/>
                </a:lnTo>
                <a:lnTo>
                  <a:pt x="859919" y="1919744"/>
                </a:lnTo>
                <a:lnTo>
                  <a:pt x="855373" y="1900867"/>
                </a:lnTo>
                <a:lnTo>
                  <a:pt x="854545" y="2071386"/>
                </a:lnTo>
                <a:lnTo>
                  <a:pt x="854414" y="2072223"/>
                </a:lnTo>
                <a:lnTo>
                  <a:pt x="854747" y="2244031"/>
                </a:lnTo>
                <a:lnTo>
                  <a:pt x="859525" y="2249856"/>
                </a:lnTo>
                <a:lnTo>
                  <a:pt x="860083" y="2256870"/>
                </a:lnTo>
                <a:lnTo>
                  <a:pt x="860895" y="2360311"/>
                </a:lnTo>
                <a:close/>
              </a:path>
              <a:path w="2180179" h="6122813">
                <a:moveTo>
                  <a:pt x="850387" y="1879532"/>
                </a:moveTo>
                <a:lnTo>
                  <a:pt x="844944" y="1855486"/>
                </a:lnTo>
                <a:lnTo>
                  <a:pt x="849495" y="2046803"/>
                </a:lnTo>
                <a:lnTo>
                  <a:pt x="854545" y="2071386"/>
                </a:lnTo>
                <a:lnTo>
                  <a:pt x="855373" y="1900867"/>
                </a:lnTo>
                <a:lnTo>
                  <a:pt x="850387" y="1879532"/>
                </a:lnTo>
                <a:close/>
              </a:path>
              <a:path w="2180179" h="6122813">
                <a:moveTo>
                  <a:pt x="840552" y="2001417"/>
                </a:moveTo>
                <a:lnTo>
                  <a:pt x="844842" y="2023498"/>
                </a:lnTo>
                <a:lnTo>
                  <a:pt x="842022" y="1827386"/>
                </a:lnTo>
                <a:lnTo>
                  <a:pt x="839977" y="1820180"/>
                </a:lnTo>
                <a:lnTo>
                  <a:pt x="837510" y="1811499"/>
                </a:lnTo>
                <a:lnTo>
                  <a:pt x="836592" y="1980505"/>
                </a:lnTo>
                <a:lnTo>
                  <a:pt x="840552" y="2001417"/>
                </a:lnTo>
                <a:close/>
              </a:path>
              <a:path w="2180179" h="6122813">
                <a:moveTo>
                  <a:pt x="823384" y="1907455"/>
                </a:moveTo>
                <a:lnTo>
                  <a:pt x="826359" y="1924237"/>
                </a:lnTo>
                <a:lnTo>
                  <a:pt x="829529" y="1941970"/>
                </a:lnTo>
                <a:lnTo>
                  <a:pt x="832929" y="1960708"/>
                </a:lnTo>
                <a:lnTo>
                  <a:pt x="836592" y="1980505"/>
                </a:lnTo>
                <a:lnTo>
                  <a:pt x="837510" y="1811499"/>
                </a:lnTo>
                <a:lnTo>
                  <a:pt x="834619" y="1801114"/>
                </a:lnTo>
                <a:lnTo>
                  <a:pt x="831297" y="1788801"/>
                </a:lnTo>
                <a:lnTo>
                  <a:pt x="827540" y="1774333"/>
                </a:lnTo>
                <a:lnTo>
                  <a:pt x="823384" y="1907455"/>
                </a:lnTo>
                <a:close/>
              </a:path>
              <a:path w="2180179" h="6122813">
                <a:moveTo>
                  <a:pt x="815305" y="1862260"/>
                </a:moveTo>
                <a:lnTo>
                  <a:pt x="817891" y="1876521"/>
                </a:lnTo>
                <a:lnTo>
                  <a:pt x="820573" y="1891567"/>
                </a:lnTo>
                <a:lnTo>
                  <a:pt x="823384" y="1907455"/>
                </a:lnTo>
                <a:lnTo>
                  <a:pt x="827540" y="1774333"/>
                </a:lnTo>
                <a:lnTo>
                  <a:pt x="823344" y="1757484"/>
                </a:lnTo>
                <a:lnTo>
                  <a:pt x="818704" y="1738027"/>
                </a:lnTo>
                <a:lnTo>
                  <a:pt x="815305" y="1862260"/>
                </a:lnTo>
                <a:close/>
              </a:path>
              <a:path w="2180179" h="6122813">
                <a:moveTo>
                  <a:pt x="813615" y="1715737"/>
                </a:moveTo>
                <a:lnTo>
                  <a:pt x="808073" y="1690386"/>
                </a:lnTo>
                <a:lnTo>
                  <a:pt x="810287" y="1835876"/>
                </a:lnTo>
                <a:lnTo>
                  <a:pt x="812782" y="1848730"/>
                </a:lnTo>
                <a:lnTo>
                  <a:pt x="815305" y="1862260"/>
                </a:lnTo>
                <a:lnTo>
                  <a:pt x="818704" y="1738027"/>
                </a:lnTo>
                <a:lnTo>
                  <a:pt x="813615" y="1715737"/>
                </a:lnTo>
                <a:close/>
              </a:path>
              <a:path w="2180179" h="6122813">
                <a:moveTo>
                  <a:pt x="808073" y="1690386"/>
                </a:moveTo>
                <a:lnTo>
                  <a:pt x="802073" y="1661750"/>
                </a:lnTo>
                <a:lnTo>
                  <a:pt x="802643" y="1800825"/>
                </a:lnTo>
                <a:lnTo>
                  <a:pt x="805251" y="1811979"/>
                </a:lnTo>
                <a:lnTo>
                  <a:pt x="807788" y="1823644"/>
                </a:lnTo>
                <a:lnTo>
                  <a:pt x="810287" y="1835876"/>
                </a:lnTo>
                <a:lnTo>
                  <a:pt x="808073" y="1690386"/>
                </a:lnTo>
                <a:close/>
              </a:path>
              <a:path w="2180179" h="6122813">
                <a:moveTo>
                  <a:pt x="790829" y="1760236"/>
                </a:moveTo>
                <a:lnTo>
                  <a:pt x="794057" y="1769889"/>
                </a:lnTo>
                <a:lnTo>
                  <a:pt x="797079" y="1779836"/>
                </a:lnTo>
                <a:lnTo>
                  <a:pt x="799930" y="1790129"/>
                </a:lnTo>
                <a:lnTo>
                  <a:pt x="802643" y="1800825"/>
                </a:lnTo>
                <a:lnTo>
                  <a:pt x="802073" y="1661750"/>
                </a:lnTo>
                <a:lnTo>
                  <a:pt x="795610" y="1629601"/>
                </a:lnTo>
                <a:lnTo>
                  <a:pt x="790829" y="1760236"/>
                </a:lnTo>
                <a:close/>
              </a:path>
              <a:path w="2180179" h="6122813">
                <a:moveTo>
                  <a:pt x="788680" y="1593713"/>
                </a:moveTo>
                <a:lnTo>
                  <a:pt x="781279" y="1553861"/>
                </a:lnTo>
                <a:lnTo>
                  <a:pt x="782630" y="1720705"/>
                </a:lnTo>
                <a:lnTo>
                  <a:pt x="790829" y="1760236"/>
                </a:lnTo>
                <a:lnTo>
                  <a:pt x="795610" y="1629601"/>
                </a:lnTo>
                <a:lnTo>
                  <a:pt x="788680" y="1593713"/>
                </a:lnTo>
                <a:close/>
              </a:path>
              <a:path w="2180179" h="6122813">
                <a:moveTo>
                  <a:pt x="781279" y="1553861"/>
                </a:moveTo>
                <a:lnTo>
                  <a:pt x="779273" y="1543445"/>
                </a:lnTo>
                <a:lnTo>
                  <a:pt x="777079" y="1533129"/>
                </a:lnTo>
                <a:lnTo>
                  <a:pt x="774698" y="1522819"/>
                </a:lnTo>
                <a:lnTo>
                  <a:pt x="772134" y="1512423"/>
                </a:lnTo>
                <a:lnTo>
                  <a:pt x="775195" y="1684891"/>
                </a:lnTo>
                <a:lnTo>
                  <a:pt x="782630" y="1720705"/>
                </a:lnTo>
                <a:lnTo>
                  <a:pt x="781279" y="1553861"/>
                </a:lnTo>
                <a:close/>
              </a:path>
              <a:path w="2180179" h="6122813">
                <a:moveTo>
                  <a:pt x="769389" y="1501847"/>
                </a:moveTo>
                <a:lnTo>
                  <a:pt x="766464" y="1490999"/>
                </a:lnTo>
                <a:lnTo>
                  <a:pt x="768477" y="1652602"/>
                </a:lnTo>
                <a:lnTo>
                  <a:pt x="775195" y="1684891"/>
                </a:lnTo>
                <a:lnTo>
                  <a:pt x="772134" y="1512423"/>
                </a:lnTo>
                <a:lnTo>
                  <a:pt x="769389" y="1501847"/>
                </a:lnTo>
                <a:close/>
              </a:path>
              <a:path w="2180179" h="6122813">
                <a:moveTo>
                  <a:pt x="756640" y="1455890"/>
                </a:moveTo>
                <a:lnTo>
                  <a:pt x="756999" y="1597841"/>
                </a:lnTo>
                <a:lnTo>
                  <a:pt x="762427" y="1623649"/>
                </a:lnTo>
                <a:lnTo>
                  <a:pt x="768477" y="1652602"/>
                </a:lnTo>
                <a:lnTo>
                  <a:pt x="766464" y="1490999"/>
                </a:lnTo>
                <a:lnTo>
                  <a:pt x="763363" y="1479785"/>
                </a:lnTo>
                <a:lnTo>
                  <a:pt x="760087" y="1468113"/>
                </a:lnTo>
                <a:lnTo>
                  <a:pt x="756640" y="1455890"/>
                </a:lnTo>
                <a:close/>
              </a:path>
              <a:path w="2180179" h="6122813">
                <a:moveTo>
                  <a:pt x="737499" y="1509300"/>
                </a:moveTo>
                <a:lnTo>
                  <a:pt x="740539" y="1522243"/>
                </a:lnTo>
                <a:lnTo>
                  <a:pt x="743961" y="1537379"/>
                </a:lnTo>
                <a:lnTo>
                  <a:pt x="747813" y="1554896"/>
                </a:lnTo>
                <a:lnTo>
                  <a:pt x="752143" y="1574987"/>
                </a:lnTo>
                <a:lnTo>
                  <a:pt x="756999" y="1597841"/>
                </a:lnTo>
                <a:lnTo>
                  <a:pt x="756640" y="1455890"/>
                </a:lnTo>
                <a:lnTo>
                  <a:pt x="753023" y="1443022"/>
                </a:lnTo>
                <a:lnTo>
                  <a:pt x="749239" y="1429417"/>
                </a:lnTo>
                <a:lnTo>
                  <a:pt x="745290" y="1414982"/>
                </a:lnTo>
                <a:lnTo>
                  <a:pt x="741178" y="1399624"/>
                </a:lnTo>
                <a:lnTo>
                  <a:pt x="737499" y="1509300"/>
                </a:lnTo>
                <a:close/>
              </a:path>
              <a:path w="2180179" h="6122813">
                <a:moveTo>
                  <a:pt x="730193" y="1481715"/>
                </a:moveTo>
                <a:lnTo>
                  <a:pt x="732373" y="1489226"/>
                </a:lnTo>
                <a:lnTo>
                  <a:pt x="734793" y="1498358"/>
                </a:lnTo>
                <a:lnTo>
                  <a:pt x="737499" y="1509300"/>
                </a:lnTo>
                <a:lnTo>
                  <a:pt x="741178" y="1399624"/>
                </a:lnTo>
                <a:lnTo>
                  <a:pt x="736907" y="1383250"/>
                </a:lnTo>
                <a:lnTo>
                  <a:pt x="732478" y="1365766"/>
                </a:lnTo>
                <a:lnTo>
                  <a:pt x="730193" y="1481715"/>
                </a:lnTo>
                <a:close/>
              </a:path>
              <a:path w="2180179" h="6122813">
                <a:moveTo>
                  <a:pt x="724606" y="1466994"/>
                </a:moveTo>
                <a:lnTo>
                  <a:pt x="726357" y="1470789"/>
                </a:lnTo>
                <a:lnTo>
                  <a:pt x="728203" y="1475633"/>
                </a:lnTo>
                <a:lnTo>
                  <a:pt x="730193" y="1481715"/>
                </a:lnTo>
                <a:lnTo>
                  <a:pt x="732478" y="1365766"/>
                </a:lnTo>
                <a:lnTo>
                  <a:pt x="727894" y="1347081"/>
                </a:lnTo>
                <a:lnTo>
                  <a:pt x="724606" y="1466994"/>
                </a:lnTo>
                <a:close/>
              </a:path>
              <a:path w="2180179" h="6122813">
                <a:moveTo>
                  <a:pt x="723156" y="1327100"/>
                </a:moveTo>
                <a:lnTo>
                  <a:pt x="718268" y="1305732"/>
                </a:lnTo>
                <a:lnTo>
                  <a:pt x="719448" y="1459992"/>
                </a:lnTo>
                <a:lnTo>
                  <a:pt x="722903" y="1464057"/>
                </a:lnTo>
                <a:lnTo>
                  <a:pt x="724606" y="1466994"/>
                </a:lnTo>
                <a:lnTo>
                  <a:pt x="727894" y="1347081"/>
                </a:lnTo>
                <a:lnTo>
                  <a:pt x="723156" y="1327100"/>
                </a:lnTo>
                <a:close/>
              </a:path>
              <a:path w="2180179" h="6122813">
                <a:moveTo>
                  <a:pt x="710263" y="1397305"/>
                </a:moveTo>
                <a:lnTo>
                  <a:pt x="712791" y="1416131"/>
                </a:lnTo>
                <a:lnTo>
                  <a:pt x="715248" y="1436496"/>
                </a:lnTo>
                <a:lnTo>
                  <a:pt x="717601" y="1458484"/>
                </a:lnTo>
                <a:lnTo>
                  <a:pt x="719448" y="1459992"/>
                </a:lnTo>
                <a:lnTo>
                  <a:pt x="718268" y="1305732"/>
                </a:lnTo>
                <a:lnTo>
                  <a:pt x="713232" y="1282883"/>
                </a:lnTo>
                <a:lnTo>
                  <a:pt x="710263" y="1397305"/>
                </a:lnTo>
                <a:close/>
              </a:path>
              <a:path w="2180179" h="6122813">
                <a:moveTo>
                  <a:pt x="910219" y="359537"/>
                </a:moveTo>
                <a:lnTo>
                  <a:pt x="907629" y="388433"/>
                </a:lnTo>
                <a:lnTo>
                  <a:pt x="906178" y="405697"/>
                </a:lnTo>
                <a:lnTo>
                  <a:pt x="904616" y="425063"/>
                </a:lnTo>
                <a:lnTo>
                  <a:pt x="902938" y="446701"/>
                </a:lnTo>
                <a:lnTo>
                  <a:pt x="901140" y="470780"/>
                </a:lnTo>
                <a:lnTo>
                  <a:pt x="899216" y="497468"/>
                </a:lnTo>
                <a:lnTo>
                  <a:pt x="897163" y="526936"/>
                </a:lnTo>
                <a:lnTo>
                  <a:pt x="894974" y="559352"/>
                </a:lnTo>
                <a:lnTo>
                  <a:pt x="893169" y="607406"/>
                </a:lnTo>
                <a:lnTo>
                  <a:pt x="893163" y="613322"/>
                </a:lnTo>
                <a:lnTo>
                  <a:pt x="894234" y="754803"/>
                </a:lnTo>
                <a:lnTo>
                  <a:pt x="895658" y="776820"/>
                </a:lnTo>
                <a:lnTo>
                  <a:pt x="897452" y="801310"/>
                </a:lnTo>
                <a:lnTo>
                  <a:pt x="899654" y="828448"/>
                </a:lnTo>
                <a:lnTo>
                  <a:pt x="902297" y="858409"/>
                </a:lnTo>
                <a:lnTo>
                  <a:pt x="903469" y="954429"/>
                </a:lnTo>
                <a:lnTo>
                  <a:pt x="905064" y="976668"/>
                </a:lnTo>
                <a:lnTo>
                  <a:pt x="907028" y="1002491"/>
                </a:lnTo>
                <a:lnTo>
                  <a:pt x="909374" y="1032291"/>
                </a:lnTo>
                <a:lnTo>
                  <a:pt x="910219" y="359537"/>
                </a:lnTo>
                <a:close/>
              </a:path>
              <a:path w="2180179" h="6122813">
                <a:moveTo>
                  <a:pt x="894974" y="559352"/>
                </a:moveTo>
                <a:lnTo>
                  <a:pt x="892645" y="594884"/>
                </a:lnTo>
                <a:lnTo>
                  <a:pt x="893008" y="601319"/>
                </a:lnTo>
                <a:lnTo>
                  <a:pt x="893169" y="607406"/>
                </a:lnTo>
                <a:lnTo>
                  <a:pt x="894974" y="559352"/>
                </a:lnTo>
                <a:close/>
              </a:path>
              <a:path w="2180179" h="6122813">
                <a:moveTo>
                  <a:pt x="924522" y="331359"/>
                </a:moveTo>
                <a:lnTo>
                  <a:pt x="924673" y="331337"/>
                </a:lnTo>
                <a:lnTo>
                  <a:pt x="931262" y="326961"/>
                </a:lnTo>
                <a:lnTo>
                  <a:pt x="933036" y="318191"/>
                </a:lnTo>
                <a:lnTo>
                  <a:pt x="931380" y="307179"/>
                </a:lnTo>
                <a:lnTo>
                  <a:pt x="927680" y="296076"/>
                </a:lnTo>
                <a:lnTo>
                  <a:pt x="924522" y="331359"/>
                </a:lnTo>
                <a:close/>
              </a:path>
              <a:path w="2180179" h="6122813">
                <a:moveTo>
                  <a:pt x="923322" y="287033"/>
                </a:moveTo>
                <a:lnTo>
                  <a:pt x="919690" y="282202"/>
                </a:lnTo>
                <a:lnTo>
                  <a:pt x="919886" y="418964"/>
                </a:lnTo>
                <a:lnTo>
                  <a:pt x="921942" y="377040"/>
                </a:lnTo>
                <a:lnTo>
                  <a:pt x="924522" y="331359"/>
                </a:lnTo>
                <a:lnTo>
                  <a:pt x="927680" y="296076"/>
                </a:lnTo>
                <a:lnTo>
                  <a:pt x="923322" y="287033"/>
                </a:lnTo>
                <a:close/>
              </a:path>
              <a:path w="2180179" h="6122813">
                <a:moveTo>
                  <a:pt x="918307" y="457325"/>
                </a:moveTo>
                <a:lnTo>
                  <a:pt x="919886" y="418964"/>
                </a:lnTo>
                <a:lnTo>
                  <a:pt x="919690" y="282202"/>
                </a:lnTo>
                <a:lnTo>
                  <a:pt x="918172" y="283734"/>
                </a:lnTo>
                <a:lnTo>
                  <a:pt x="917671" y="288954"/>
                </a:lnTo>
                <a:lnTo>
                  <a:pt x="917156" y="492319"/>
                </a:lnTo>
                <a:lnTo>
                  <a:pt x="918307" y="457325"/>
                </a:lnTo>
                <a:close/>
              </a:path>
              <a:path w="2180179" h="6122813">
                <a:moveTo>
                  <a:pt x="915949" y="552987"/>
                </a:moveTo>
                <a:lnTo>
                  <a:pt x="916386" y="524141"/>
                </a:lnTo>
                <a:lnTo>
                  <a:pt x="917156" y="492319"/>
                </a:lnTo>
                <a:lnTo>
                  <a:pt x="917671" y="288954"/>
                </a:lnTo>
                <a:lnTo>
                  <a:pt x="917118" y="294247"/>
                </a:lnTo>
                <a:lnTo>
                  <a:pt x="916507" y="299783"/>
                </a:lnTo>
                <a:lnTo>
                  <a:pt x="915949" y="552987"/>
                </a:lnTo>
                <a:close/>
              </a:path>
              <a:path w="2180179" h="6122813">
                <a:moveTo>
                  <a:pt x="915834" y="305731"/>
                </a:moveTo>
                <a:lnTo>
                  <a:pt x="915799" y="579051"/>
                </a:lnTo>
                <a:lnTo>
                  <a:pt x="915949" y="552987"/>
                </a:lnTo>
                <a:lnTo>
                  <a:pt x="916507" y="299783"/>
                </a:lnTo>
                <a:lnTo>
                  <a:pt x="915834" y="305731"/>
                </a:lnTo>
                <a:close/>
              </a:path>
              <a:path w="2180179" h="6122813">
                <a:moveTo>
                  <a:pt x="912118" y="1066463"/>
                </a:moveTo>
                <a:lnTo>
                  <a:pt x="912423" y="337023"/>
                </a:lnTo>
                <a:lnTo>
                  <a:pt x="911367" y="347567"/>
                </a:lnTo>
                <a:lnTo>
                  <a:pt x="910219" y="359537"/>
                </a:lnTo>
                <a:lnTo>
                  <a:pt x="909374" y="1032291"/>
                </a:lnTo>
                <a:lnTo>
                  <a:pt x="912118" y="1066463"/>
                </a:lnTo>
                <a:close/>
              </a:path>
              <a:path w="2180179" h="6122813">
                <a:moveTo>
                  <a:pt x="903469" y="954429"/>
                </a:moveTo>
                <a:lnTo>
                  <a:pt x="902297" y="858409"/>
                </a:lnTo>
                <a:lnTo>
                  <a:pt x="901449" y="866119"/>
                </a:lnTo>
                <a:lnTo>
                  <a:pt x="900857" y="874268"/>
                </a:lnTo>
                <a:lnTo>
                  <a:pt x="900534" y="883252"/>
                </a:lnTo>
                <a:lnTo>
                  <a:pt x="900497" y="893462"/>
                </a:lnTo>
                <a:lnTo>
                  <a:pt x="900757" y="905292"/>
                </a:lnTo>
                <a:lnTo>
                  <a:pt x="901330" y="919135"/>
                </a:lnTo>
                <a:lnTo>
                  <a:pt x="902229" y="935383"/>
                </a:lnTo>
                <a:lnTo>
                  <a:pt x="903469" y="954429"/>
                </a:lnTo>
                <a:close/>
              </a:path>
              <a:path w="2180179" h="6122813">
                <a:moveTo>
                  <a:pt x="950349" y="2201786"/>
                </a:moveTo>
                <a:lnTo>
                  <a:pt x="950049" y="1548209"/>
                </a:lnTo>
                <a:lnTo>
                  <a:pt x="949852" y="1579438"/>
                </a:lnTo>
                <a:lnTo>
                  <a:pt x="949689" y="1588186"/>
                </a:lnTo>
                <a:lnTo>
                  <a:pt x="949456" y="1597564"/>
                </a:lnTo>
                <a:lnTo>
                  <a:pt x="949139" y="1607698"/>
                </a:lnTo>
                <a:lnTo>
                  <a:pt x="948726" y="1618716"/>
                </a:lnTo>
                <a:lnTo>
                  <a:pt x="948202" y="1630745"/>
                </a:lnTo>
                <a:lnTo>
                  <a:pt x="947557" y="1643910"/>
                </a:lnTo>
                <a:lnTo>
                  <a:pt x="947031" y="2207258"/>
                </a:lnTo>
                <a:lnTo>
                  <a:pt x="950349" y="2201786"/>
                </a:lnTo>
                <a:close/>
              </a:path>
              <a:path w="2180179" h="6122813">
                <a:moveTo>
                  <a:pt x="947031" y="2207258"/>
                </a:moveTo>
                <a:lnTo>
                  <a:pt x="947557" y="1643910"/>
                </a:lnTo>
                <a:lnTo>
                  <a:pt x="946777" y="1658340"/>
                </a:lnTo>
                <a:lnTo>
                  <a:pt x="945848" y="1674160"/>
                </a:lnTo>
                <a:lnTo>
                  <a:pt x="944759" y="1691498"/>
                </a:lnTo>
                <a:lnTo>
                  <a:pt x="944234" y="2211698"/>
                </a:lnTo>
                <a:lnTo>
                  <a:pt x="947031" y="2207258"/>
                </a:lnTo>
                <a:close/>
              </a:path>
              <a:path w="2180179" h="6122813">
                <a:moveTo>
                  <a:pt x="940571" y="1738048"/>
                </a:moveTo>
                <a:lnTo>
                  <a:pt x="940171" y="1722812"/>
                </a:lnTo>
                <a:lnTo>
                  <a:pt x="941873" y="2215239"/>
                </a:lnTo>
                <a:lnTo>
                  <a:pt x="944234" y="2211698"/>
                </a:lnTo>
                <a:lnTo>
                  <a:pt x="944759" y="1691498"/>
                </a:lnTo>
                <a:lnTo>
                  <a:pt x="943496" y="1710481"/>
                </a:lnTo>
                <a:lnTo>
                  <a:pt x="942046" y="1731234"/>
                </a:lnTo>
                <a:lnTo>
                  <a:pt x="940397" y="1753886"/>
                </a:lnTo>
                <a:lnTo>
                  <a:pt x="940571" y="1738048"/>
                </a:lnTo>
                <a:close/>
              </a:path>
              <a:path w="2180179" h="6122813">
                <a:moveTo>
                  <a:pt x="939864" y="2218010"/>
                </a:moveTo>
                <a:lnTo>
                  <a:pt x="941873" y="2215239"/>
                </a:lnTo>
                <a:lnTo>
                  <a:pt x="940171" y="1722812"/>
                </a:lnTo>
                <a:lnTo>
                  <a:pt x="939243" y="1708019"/>
                </a:lnTo>
                <a:lnTo>
                  <a:pt x="937831" y="1693509"/>
                </a:lnTo>
                <a:lnTo>
                  <a:pt x="936566" y="2221772"/>
                </a:lnTo>
                <a:lnTo>
                  <a:pt x="939864" y="2218010"/>
                </a:lnTo>
                <a:close/>
              </a:path>
              <a:path w="2180179" h="6122813">
                <a:moveTo>
                  <a:pt x="935980" y="1679123"/>
                </a:moveTo>
                <a:lnTo>
                  <a:pt x="933736" y="1664700"/>
                </a:lnTo>
                <a:lnTo>
                  <a:pt x="934047" y="2223786"/>
                </a:lnTo>
                <a:lnTo>
                  <a:pt x="936566" y="2221772"/>
                </a:lnTo>
                <a:lnTo>
                  <a:pt x="937831" y="1693509"/>
                </a:lnTo>
                <a:lnTo>
                  <a:pt x="935980" y="1679123"/>
                </a:lnTo>
                <a:close/>
              </a:path>
              <a:path w="2180179" h="6122813">
                <a:moveTo>
                  <a:pt x="931143" y="1650082"/>
                </a:moveTo>
                <a:lnTo>
                  <a:pt x="928248" y="1635108"/>
                </a:lnTo>
                <a:lnTo>
                  <a:pt x="928390" y="2252685"/>
                </a:lnTo>
                <a:lnTo>
                  <a:pt x="934047" y="2223786"/>
                </a:lnTo>
                <a:lnTo>
                  <a:pt x="933736" y="1664700"/>
                </a:lnTo>
                <a:lnTo>
                  <a:pt x="931143" y="1650082"/>
                </a:lnTo>
                <a:close/>
              </a:path>
              <a:path w="2180179" h="6122813">
                <a:moveTo>
                  <a:pt x="925094" y="1619619"/>
                </a:moveTo>
                <a:lnTo>
                  <a:pt x="921728" y="1603455"/>
                </a:lnTo>
                <a:lnTo>
                  <a:pt x="921772" y="2462018"/>
                </a:lnTo>
                <a:lnTo>
                  <a:pt x="922525" y="2292949"/>
                </a:lnTo>
                <a:lnTo>
                  <a:pt x="922902" y="2285684"/>
                </a:lnTo>
                <a:lnTo>
                  <a:pt x="924766" y="2272790"/>
                </a:lnTo>
                <a:lnTo>
                  <a:pt x="928390" y="2252685"/>
                </a:lnTo>
                <a:lnTo>
                  <a:pt x="928248" y="1635108"/>
                </a:lnTo>
                <a:lnTo>
                  <a:pt x="925094" y="1619619"/>
                </a:lnTo>
                <a:close/>
              </a:path>
              <a:path w="2180179" h="6122813">
                <a:moveTo>
                  <a:pt x="917006" y="1863083"/>
                </a:moveTo>
                <a:lnTo>
                  <a:pt x="918172" y="2480961"/>
                </a:lnTo>
                <a:lnTo>
                  <a:pt x="918344" y="2478782"/>
                </a:lnTo>
                <a:lnTo>
                  <a:pt x="919625" y="2470054"/>
                </a:lnTo>
                <a:lnTo>
                  <a:pt x="921772" y="2462018"/>
                </a:lnTo>
                <a:lnTo>
                  <a:pt x="921728" y="1603455"/>
                </a:lnTo>
                <a:lnTo>
                  <a:pt x="918194" y="1586456"/>
                </a:lnTo>
                <a:lnTo>
                  <a:pt x="917006" y="1863083"/>
                </a:lnTo>
                <a:close/>
              </a:path>
              <a:path w="2180179" h="6122813">
                <a:moveTo>
                  <a:pt x="918194" y="1586456"/>
                </a:moveTo>
                <a:lnTo>
                  <a:pt x="914538" y="1568464"/>
                </a:lnTo>
                <a:lnTo>
                  <a:pt x="915479" y="1836233"/>
                </a:lnTo>
                <a:lnTo>
                  <a:pt x="916334" y="1844919"/>
                </a:lnTo>
                <a:lnTo>
                  <a:pt x="916845" y="1853832"/>
                </a:lnTo>
                <a:lnTo>
                  <a:pt x="917006" y="1863083"/>
                </a:lnTo>
                <a:lnTo>
                  <a:pt x="918194" y="1586456"/>
                </a:lnTo>
                <a:close/>
              </a:path>
              <a:path w="2180179" h="6122813">
                <a:moveTo>
                  <a:pt x="914538" y="1568464"/>
                </a:moveTo>
                <a:lnTo>
                  <a:pt x="910804" y="1549318"/>
                </a:lnTo>
                <a:lnTo>
                  <a:pt x="910861" y="1810412"/>
                </a:lnTo>
                <a:lnTo>
                  <a:pt x="912739" y="1819091"/>
                </a:lnTo>
                <a:lnTo>
                  <a:pt x="914279" y="1827661"/>
                </a:lnTo>
                <a:lnTo>
                  <a:pt x="915479" y="1836233"/>
                </a:lnTo>
                <a:lnTo>
                  <a:pt x="914538" y="1568464"/>
                </a:lnTo>
                <a:close/>
              </a:path>
              <a:path w="2180179" h="6122813">
                <a:moveTo>
                  <a:pt x="908647" y="1801511"/>
                </a:moveTo>
                <a:lnTo>
                  <a:pt x="910861" y="1810412"/>
                </a:lnTo>
                <a:lnTo>
                  <a:pt x="910804" y="1549318"/>
                </a:lnTo>
                <a:lnTo>
                  <a:pt x="907038" y="1528859"/>
                </a:lnTo>
                <a:lnTo>
                  <a:pt x="903285" y="1506927"/>
                </a:lnTo>
                <a:lnTo>
                  <a:pt x="902878" y="1764914"/>
                </a:lnTo>
                <a:lnTo>
                  <a:pt x="908647" y="1801511"/>
                </a:lnTo>
                <a:close/>
              </a:path>
              <a:path w="2180179" h="6122813">
                <a:moveTo>
                  <a:pt x="884955" y="1362803"/>
                </a:moveTo>
                <a:lnTo>
                  <a:pt x="885132" y="1623228"/>
                </a:lnTo>
                <a:lnTo>
                  <a:pt x="887440" y="1646480"/>
                </a:lnTo>
                <a:lnTo>
                  <a:pt x="890297" y="1672148"/>
                </a:lnTo>
                <a:lnTo>
                  <a:pt x="893775" y="1700359"/>
                </a:lnTo>
                <a:lnTo>
                  <a:pt x="897945" y="1731239"/>
                </a:lnTo>
                <a:lnTo>
                  <a:pt x="902878" y="1764914"/>
                </a:lnTo>
                <a:lnTo>
                  <a:pt x="903285" y="1506927"/>
                </a:lnTo>
                <a:lnTo>
                  <a:pt x="899590" y="1483362"/>
                </a:lnTo>
                <a:lnTo>
                  <a:pt x="895999" y="1458005"/>
                </a:lnTo>
                <a:lnTo>
                  <a:pt x="892556" y="1430696"/>
                </a:lnTo>
                <a:lnTo>
                  <a:pt x="889306" y="1401276"/>
                </a:lnTo>
                <a:lnTo>
                  <a:pt x="886295" y="1369584"/>
                </a:lnTo>
                <a:lnTo>
                  <a:pt x="884955" y="1362803"/>
                </a:lnTo>
                <a:close/>
              </a:path>
              <a:path w="2180179" h="6122813">
                <a:moveTo>
                  <a:pt x="878810" y="1527392"/>
                </a:moveTo>
                <a:lnTo>
                  <a:pt x="879326" y="1538797"/>
                </a:lnTo>
                <a:lnTo>
                  <a:pt x="879961" y="1551861"/>
                </a:lnTo>
                <a:lnTo>
                  <a:pt x="880788" y="1566710"/>
                </a:lnTo>
                <a:lnTo>
                  <a:pt x="881877" y="1583470"/>
                </a:lnTo>
                <a:lnTo>
                  <a:pt x="883302" y="1602267"/>
                </a:lnTo>
                <a:lnTo>
                  <a:pt x="885132" y="1623228"/>
                </a:lnTo>
                <a:lnTo>
                  <a:pt x="884955" y="1362803"/>
                </a:lnTo>
                <a:lnTo>
                  <a:pt x="883768" y="1355532"/>
                </a:lnTo>
                <a:lnTo>
                  <a:pt x="882694" y="1347374"/>
                </a:lnTo>
                <a:lnTo>
                  <a:pt x="881697" y="1337936"/>
                </a:lnTo>
                <a:lnTo>
                  <a:pt x="880738" y="1326821"/>
                </a:lnTo>
                <a:lnTo>
                  <a:pt x="879778" y="1313634"/>
                </a:lnTo>
                <a:lnTo>
                  <a:pt x="878810" y="1527392"/>
                </a:lnTo>
                <a:close/>
              </a:path>
              <a:path w="2180179" h="6122813">
                <a:moveTo>
                  <a:pt x="878780" y="1297981"/>
                </a:moveTo>
                <a:lnTo>
                  <a:pt x="877705" y="1279465"/>
                </a:lnTo>
                <a:lnTo>
                  <a:pt x="877853" y="1509053"/>
                </a:lnTo>
                <a:lnTo>
                  <a:pt x="878343" y="1517520"/>
                </a:lnTo>
                <a:lnTo>
                  <a:pt x="878810" y="1527392"/>
                </a:lnTo>
                <a:lnTo>
                  <a:pt x="879778" y="1313634"/>
                </a:lnTo>
                <a:lnTo>
                  <a:pt x="878780" y="1297981"/>
                </a:lnTo>
                <a:close/>
              </a:path>
              <a:path w="2180179" h="6122813">
                <a:moveTo>
                  <a:pt x="869847" y="1130117"/>
                </a:moveTo>
                <a:lnTo>
                  <a:pt x="870420" y="1480709"/>
                </a:lnTo>
                <a:lnTo>
                  <a:pt x="872551" y="1483392"/>
                </a:lnTo>
                <a:lnTo>
                  <a:pt x="874230" y="1486722"/>
                </a:lnTo>
                <a:lnTo>
                  <a:pt x="875528" y="1490827"/>
                </a:lnTo>
                <a:lnTo>
                  <a:pt x="876517" y="1495833"/>
                </a:lnTo>
                <a:lnTo>
                  <a:pt x="877268" y="1501867"/>
                </a:lnTo>
                <a:lnTo>
                  <a:pt x="877853" y="1509053"/>
                </a:lnTo>
                <a:lnTo>
                  <a:pt x="877705" y="1279465"/>
                </a:lnTo>
                <a:lnTo>
                  <a:pt x="876515" y="1257692"/>
                </a:lnTo>
                <a:lnTo>
                  <a:pt x="875173" y="1232265"/>
                </a:lnTo>
                <a:lnTo>
                  <a:pt x="873639" y="1202791"/>
                </a:lnTo>
                <a:lnTo>
                  <a:pt x="871877" y="1168873"/>
                </a:lnTo>
                <a:lnTo>
                  <a:pt x="869847" y="1130117"/>
                </a:lnTo>
                <a:close/>
              </a:path>
              <a:path w="2180179" h="6122813">
                <a:moveTo>
                  <a:pt x="869847" y="1130117"/>
                </a:moveTo>
                <a:lnTo>
                  <a:pt x="867511" y="1086127"/>
                </a:lnTo>
                <a:lnTo>
                  <a:pt x="864832" y="1036507"/>
                </a:lnTo>
                <a:lnTo>
                  <a:pt x="861770" y="980863"/>
                </a:lnTo>
                <a:lnTo>
                  <a:pt x="858289" y="918799"/>
                </a:lnTo>
                <a:lnTo>
                  <a:pt x="863972" y="1394354"/>
                </a:lnTo>
                <a:lnTo>
                  <a:pt x="870420" y="1480709"/>
                </a:lnTo>
                <a:lnTo>
                  <a:pt x="869847" y="1130117"/>
                </a:lnTo>
                <a:close/>
              </a:path>
              <a:path w="2180179" h="6122813">
                <a:moveTo>
                  <a:pt x="863972" y="1394354"/>
                </a:moveTo>
                <a:lnTo>
                  <a:pt x="858289" y="918799"/>
                </a:lnTo>
                <a:lnTo>
                  <a:pt x="854350" y="849919"/>
                </a:lnTo>
                <a:lnTo>
                  <a:pt x="849914" y="773830"/>
                </a:lnTo>
                <a:lnTo>
                  <a:pt x="844944" y="690134"/>
                </a:lnTo>
                <a:lnTo>
                  <a:pt x="842907" y="1116180"/>
                </a:lnTo>
                <a:lnTo>
                  <a:pt x="847469" y="1176341"/>
                </a:lnTo>
                <a:lnTo>
                  <a:pt x="852499" y="1242522"/>
                </a:lnTo>
                <a:lnTo>
                  <a:pt x="857999" y="1315076"/>
                </a:lnTo>
                <a:lnTo>
                  <a:pt x="863972" y="1394354"/>
                </a:lnTo>
                <a:close/>
              </a:path>
              <a:path w="2180179" h="6122813">
                <a:moveTo>
                  <a:pt x="2010312" y="931830"/>
                </a:moveTo>
                <a:lnTo>
                  <a:pt x="2009933" y="928163"/>
                </a:lnTo>
                <a:lnTo>
                  <a:pt x="2008196" y="930817"/>
                </a:lnTo>
                <a:lnTo>
                  <a:pt x="2005694" y="935248"/>
                </a:lnTo>
                <a:lnTo>
                  <a:pt x="2002338" y="941735"/>
                </a:lnTo>
                <a:lnTo>
                  <a:pt x="2006943" y="937784"/>
                </a:lnTo>
                <a:lnTo>
                  <a:pt x="2008273" y="936011"/>
                </a:lnTo>
                <a:lnTo>
                  <a:pt x="2010312" y="931830"/>
                </a:lnTo>
                <a:close/>
              </a:path>
              <a:path w="2180179" h="6122813">
                <a:moveTo>
                  <a:pt x="1998036" y="950554"/>
                </a:moveTo>
                <a:lnTo>
                  <a:pt x="1992699" y="961986"/>
                </a:lnTo>
                <a:lnTo>
                  <a:pt x="1996035" y="964849"/>
                </a:lnTo>
                <a:lnTo>
                  <a:pt x="2006943" y="937784"/>
                </a:lnTo>
                <a:lnTo>
                  <a:pt x="2002338" y="941735"/>
                </a:lnTo>
                <a:lnTo>
                  <a:pt x="1998036" y="950554"/>
                </a:lnTo>
                <a:close/>
              </a:path>
              <a:path w="2180179" h="6122813">
                <a:moveTo>
                  <a:pt x="1962297" y="1053821"/>
                </a:moveTo>
                <a:lnTo>
                  <a:pt x="1969405" y="1034304"/>
                </a:lnTo>
                <a:lnTo>
                  <a:pt x="1977345" y="1013026"/>
                </a:lnTo>
                <a:lnTo>
                  <a:pt x="1986195" y="989902"/>
                </a:lnTo>
                <a:lnTo>
                  <a:pt x="1996035" y="964849"/>
                </a:lnTo>
                <a:lnTo>
                  <a:pt x="1992699" y="961986"/>
                </a:lnTo>
                <a:lnTo>
                  <a:pt x="1986236" y="976306"/>
                </a:lnTo>
                <a:lnTo>
                  <a:pt x="1978558" y="993794"/>
                </a:lnTo>
                <a:lnTo>
                  <a:pt x="1969573" y="1014728"/>
                </a:lnTo>
                <a:lnTo>
                  <a:pt x="1962297" y="1053821"/>
                </a:lnTo>
                <a:close/>
              </a:path>
              <a:path w="2180179" h="6122813">
                <a:moveTo>
                  <a:pt x="1925920" y="1156516"/>
                </a:moveTo>
                <a:lnTo>
                  <a:pt x="1929210" y="1148096"/>
                </a:lnTo>
                <a:lnTo>
                  <a:pt x="1932702" y="1138581"/>
                </a:lnTo>
                <a:lnTo>
                  <a:pt x="1936474" y="1127887"/>
                </a:lnTo>
                <a:lnTo>
                  <a:pt x="1940605" y="1115932"/>
                </a:lnTo>
                <a:lnTo>
                  <a:pt x="1945174" y="1102630"/>
                </a:lnTo>
                <a:lnTo>
                  <a:pt x="1950260" y="1087900"/>
                </a:lnTo>
                <a:lnTo>
                  <a:pt x="1955941" y="1071658"/>
                </a:lnTo>
                <a:lnTo>
                  <a:pt x="1962297" y="1053821"/>
                </a:lnTo>
                <a:lnTo>
                  <a:pt x="1969573" y="1014728"/>
                </a:lnTo>
                <a:lnTo>
                  <a:pt x="1959191" y="1039384"/>
                </a:lnTo>
                <a:lnTo>
                  <a:pt x="1956967" y="1039920"/>
                </a:lnTo>
                <a:lnTo>
                  <a:pt x="1952135" y="1042063"/>
                </a:lnTo>
                <a:lnTo>
                  <a:pt x="1947928" y="1045872"/>
                </a:lnTo>
                <a:lnTo>
                  <a:pt x="1944025" y="1051956"/>
                </a:lnTo>
                <a:lnTo>
                  <a:pt x="1940102" y="1060923"/>
                </a:lnTo>
                <a:lnTo>
                  <a:pt x="1935839" y="1073383"/>
                </a:lnTo>
                <a:lnTo>
                  <a:pt x="1930914" y="1089945"/>
                </a:lnTo>
                <a:lnTo>
                  <a:pt x="1925920" y="1156516"/>
                </a:lnTo>
                <a:close/>
              </a:path>
              <a:path w="2180179" h="6122813">
                <a:moveTo>
                  <a:pt x="1925004" y="1111217"/>
                </a:moveTo>
                <a:lnTo>
                  <a:pt x="1917789" y="1137809"/>
                </a:lnTo>
                <a:lnTo>
                  <a:pt x="1919629" y="1170403"/>
                </a:lnTo>
                <a:lnTo>
                  <a:pt x="1922752" y="1163924"/>
                </a:lnTo>
                <a:lnTo>
                  <a:pt x="1925920" y="1156516"/>
                </a:lnTo>
                <a:lnTo>
                  <a:pt x="1930914" y="1089945"/>
                </a:lnTo>
                <a:lnTo>
                  <a:pt x="1925004" y="1111217"/>
                </a:lnTo>
                <a:close/>
              </a:path>
              <a:path w="2180179" h="6122813">
                <a:moveTo>
                  <a:pt x="1919629" y="1170403"/>
                </a:moveTo>
                <a:lnTo>
                  <a:pt x="1917789" y="1137809"/>
                </a:lnTo>
                <a:lnTo>
                  <a:pt x="1914490" y="1140735"/>
                </a:lnTo>
                <a:lnTo>
                  <a:pt x="1911213" y="1143877"/>
                </a:lnTo>
                <a:lnTo>
                  <a:pt x="1907886" y="1147357"/>
                </a:lnTo>
                <a:lnTo>
                  <a:pt x="1904439" y="1151297"/>
                </a:lnTo>
                <a:lnTo>
                  <a:pt x="1900799" y="1155817"/>
                </a:lnTo>
                <a:lnTo>
                  <a:pt x="1896895" y="1161041"/>
                </a:lnTo>
                <a:lnTo>
                  <a:pt x="1901914" y="1191784"/>
                </a:lnTo>
                <a:lnTo>
                  <a:pt x="1905999" y="1188699"/>
                </a:lnTo>
                <a:lnTo>
                  <a:pt x="1909734" y="1185101"/>
                </a:lnTo>
                <a:lnTo>
                  <a:pt x="1913198" y="1180908"/>
                </a:lnTo>
                <a:lnTo>
                  <a:pt x="1916470" y="1176036"/>
                </a:lnTo>
                <a:lnTo>
                  <a:pt x="1919629" y="1170403"/>
                </a:lnTo>
                <a:close/>
              </a:path>
              <a:path w="2180179" h="6122813">
                <a:moveTo>
                  <a:pt x="1896895" y="1161041"/>
                </a:moveTo>
                <a:lnTo>
                  <a:pt x="1892656" y="1167088"/>
                </a:lnTo>
                <a:lnTo>
                  <a:pt x="1888010" y="1174080"/>
                </a:lnTo>
                <a:lnTo>
                  <a:pt x="1882886" y="1182140"/>
                </a:lnTo>
                <a:lnTo>
                  <a:pt x="1877212" y="1191387"/>
                </a:lnTo>
                <a:lnTo>
                  <a:pt x="1886410" y="1218213"/>
                </a:lnTo>
                <a:lnTo>
                  <a:pt x="1901914" y="1191784"/>
                </a:lnTo>
                <a:lnTo>
                  <a:pt x="1896895" y="1161041"/>
                </a:lnTo>
                <a:close/>
              </a:path>
              <a:path w="2180179" h="6122813">
                <a:moveTo>
                  <a:pt x="1872311" y="1242337"/>
                </a:moveTo>
                <a:lnTo>
                  <a:pt x="1886410" y="1218213"/>
                </a:lnTo>
                <a:lnTo>
                  <a:pt x="1877212" y="1191387"/>
                </a:lnTo>
                <a:lnTo>
                  <a:pt x="1870918" y="1201945"/>
                </a:lnTo>
                <a:lnTo>
                  <a:pt x="1863931" y="1213933"/>
                </a:lnTo>
                <a:lnTo>
                  <a:pt x="1859542" y="1264279"/>
                </a:lnTo>
                <a:lnTo>
                  <a:pt x="1872311" y="1242337"/>
                </a:lnTo>
                <a:close/>
              </a:path>
              <a:path w="2180179" h="6122813">
                <a:moveTo>
                  <a:pt x="1856180" y="1227474"/>
                </a:moveTo>
                <a:lnTo>
                  <a:pt x="1847594" y="1242689"/>
                </a:lnTo>
                <a:lnTo>
                  <a:pt x="1848030" y="1284164"/>
                </a:lnTo>
                <a:lnTo>
                  <a:pt x="1859542" y="1264279"/>
                </a:lnTo>
                <a:lnTo>
                  <a:pt x="1863931" y="1213933"/>
                </a:lnTo>
                <a:lnTo>
                  <a:pt x="1856180" y="1227474"/>
                </a:lnTo>
                <a:close/>
              </a:path>
              <a:path w="2180179" h="6122813">
                <a:moveTo>
                  <a:pt x="1838100" y="1259699"/>
                </a:moveTo>
                <a:lnTo>
                  <a:pt x="1827629" y="1278627"/>
                </a:lnTo>
                <a:lnTo>
                  <a:pt x="1828482" y="1318257"/>
                </a:lnTo>
                <a:lnTo>
                  <a:pt x="1837702" y="1302115"/>
                </a:lnTo>
                <a:lnTo>
                  <a:pt x="1848030" y="1284164"/>
                </a:lnTo>
                <a:lnTo>
                  <a:pt x="1847594" y="1242689"/>
                </a:lnTo>
                <a:lnTo>
                  <a:pt x="1838100" y="1259699"/>
                </a:lnTo>
                <a:close/>
              </a:path>
              <a:path w="2180179" h="6122813">
                <a:moveTo>
                  <a:pt x="1806740" y="1357062"/>
                </a:moveTo>
                <a:lnTo>
                  <a:pt x="1813075" y="1345607"/>
                </a:lnTo>
                <a:lnTo>
                  <a:pt x="1820298" y="1332713"/>
                </a:lnTo>
                <a:lnTo>
                  <a:pt x="1828482" y="1318257"/>
                </a:lnTo>
                <a:lnTo>
                  <a:pt x="1827629" y="1278627"/>
                </a:lnTo>
                <a:lnTo>
                  <a:pt x="1816108" y="1299593"/>
                </a:lnTo>
                <a:lnTo>
                  <a:pt x="1806740" y="1357062"/>
                </a:lnTo>
                <a:close/>
              </a:path>
              <a:path w="2180179" h="6122813">
                <a:moveTo>
                  <a:pt x="1803466" y="1322718"/>
                </a:moveTo>
                <a:lnTo>
                  <a:pt x="1789632" y="1348125"/>
                </a:lnTo>
                <a:lnTo>
                  <a:pt x="1792323" y="1384037"/>
                </a:lnTo>
                <a:lnTo>
                  <a:pt x="1796438" y="1376153"/>
                </a:lnTo>
                <a:lnTo>
                  <a:pt x="1801219" y="1367203"/>
                </a:lnTo>
                <a:lnTo>
                  <a:pt x="1806740" y="1357062"/>
                </a:lnTo>
                <a:lnTo>
                  <a:pt x="1816108" y="1299593"/>
                </a:lnTo>
                <a:lnTo>
                  <a:pt x="1803466" y="1322718"/>
                </a:lnTo>
                <a:close/>
              </a:path>
              <a:path w="2180179" h="6122813">
                <a:moveTo>
                  <a:pt x="1789632" y="1348125"/>
                </a:moveTo>
                <a:lnTo>
                  <a:pt x="1774533" y="1375934"/>
                </a:lnTo>
                <a:lnTo>
                  <a:pt x="1775975" y="1419752"/>
                </a:lnTo>
                <a:lnTo>
                  <a:pt x="1777493" y="1415869"/>
                </a:lnTo>
                <a:lnTo>
                  <a:pt x="1779160" y="1411786"/>
                </a:lnTo>
                <a:lnTo>
                  <a:pt x="1781051" y="1407379"/>
                </a:lnTo>
                <a:lnTo>
                  <a:pt x="1783238" y="1402525"/>
                </a:lnTo>
                <a:lnTo>
                  <a:pt x="1785797" y="1397099"/>
                </a:lnTo>
                <a:lnTo>
                  <a:pt x="1788801" y="1390977"/>
                </a:lnTo>
                <a:lnTo>
                  <a:pt x="1792323" y="1384037"/>
                </a:lnTo>
                <a:lnTo>
                  <a:pt x="1789632" y="1348125"/>
                </a:lnTo>
                <a:close/>
              </a:path>
              <a:path w="2180179" h="6122813">
                <a:moveTo>
                  <a:pt x="1774533" y="1423559"/>
                </a:moveTo>
                <a:lnTo>
                  <a:pt x="1775975" y="1419752"/>
                </a:lnTo>
                <a:lnTo>
                  <a:pt x="1774533" y="1375934"/>
                </a:lnTo>
                <a:lnTo>
                  <a:pt x="1772335" y="1377605"/>
                </a:lnTo>
                <a:lnTo>
                  <a:pt x="1767723" y="1381264"/>
                </a:lnTo>
                <a:lnTo>
                  <a:pt x="1763027" y="1385214"/>
                </a:lnTo>
                <a:lnTo>
                  <a:pt x="1758146" y="1389558"/>
                </a:lnTo>
                <a:lnTo>
                  <a:pt x="1757482" y="1439010"/>
                </a:lnTo>
                <a:lnTo>
                  <a:pt x="1774533" y="1423559"/>
                </a:lnTo>
                <a:close/>
              </a:path>
              <a:path w="2180179" h="6122813">
                <a:moveTo>
                  <a:pt x="1758146" y="1389558"/>
                </a:moveTo>
                <a:lnTo>
                  <a:pt x="1752977" y="1394399"/>
                </a:lnTo>
                <a:lnTo>
                  <a:pt x="1747417" y="1399838"/>
                </a:lnTo>
                <a:lnTo>
                  <a:pt x="1741365" y="1405978"/>
                </a:lnTo>
                <a:lnTo>
                  <a:pt x="1734719" y="1412921"/>
                </a:lnTo>
                <a:lnTo>
                  <a:pt x="1743642" y="1452908"/>
                </a:lnTo>
                <a:lnTo>
                  <a:pt x="1757482" y="1439010"/>
                </a:lnTo>
                <a:lnTo>
                  <a:pt x="1758146" y="1389558"/>
                </a:lnTo>
                <a:close/>
              </a:path>
              <a:path w="2180179" h="6122813">
                <a:moveTo>
                  <a:pt x="1711038" y="1492411"/>
                </a:moveTo>
                <a:lnTo>
                  <a:pt x="1716709" y="1485006"/>
                </a:lnTo>
                <a:lnTo>
                  <a:pt x="1723722" y="1475934"/>
                </a:lnTo>
                <a:lnTo>
                  <a:pt x="1732544" y="1465226"/>
                </a:lnTo>
                <a:lnTo>
                  <a:pt x="1743642" y="1452908"/>
                </a:lnTo>
                <a:lnTo>
                  <a:pt x="1734719" y="1412921"/>
                </a:lnTo>
                <a:lnTo>
                  <a:pt x="1727375" y="1420771"/>
                </a:lnTo>
                <a:lnTo>
                  <a:pt x="1719233" y="1429628"/>
                </a:lnTo>
                <a:lnTo>
                  <a:pt x="1711038" y="1492411"/>
                </a:lnTo>
                <a:close/>
              </a:path>
              <a:path w="2180179" h="6122813">
                <a:moveTo>
                  <a:pt x="1710189" y="1439597"/>
                </a:moveTo>
                <a:lnTo>
                  <a:pt x="1700142" y="1450778"/>
                </a:lnTo>
                <a:lnTo>
                  <a:pt x="1701851" y="1502108"/>
                </a:lnTo>
                <a:lnTo>
                  <a:pt x="1706241" y="1498121"/>
                </a:lnTo>
                <a:lnTo>
                  <a:pt x="1711038" y="1492411"/>
                </a:lnTo>
                <a:lnTo>
                  <a:pt x="1719233" y="1429628"/>
                </a:lnTo>
                <a:lnTo>
                  <a:pt x="1710189" y="1439597"/>
                </a:lnTo>
                <a:close/>
              </a:path>
              <a:path w="2180179" h="6122813">
                <a:moveTo>
                  <a:pt x="1685379" y="1503061"/>
                </a:moveTo>
                <a:lnTo>
                  <a:pt x="1686455" y="1503447"/>
                </a:lnTo>
                <a:lnTo>
                  <a:pt x="1692426" y="1504800"/>
                </a:lnTo>
                <a:lnTo>
                  <a:pt x="1697402" y="1504344"/>
                </a:lnTo>
                <a:lnTo>
                  <a:pt x="1701851" y="1502108"/>
                </a:lnTo>
                <a:lnTo>
                  <a:pt x="1700142" y="1450778"/>
                </a:lnTo>
                <a:lnTo>
                  <a:pt x="1688989" y="1463274"/>
                </a:lnTo>
                <a:lnTo>
                  <a:pt x="1685379" y="1503061"/>
                </a:lnTo>
                <a:close/>
              </a:path>
              <a:path w="2180179" h="6122813">
                <a:moveTo>
                  <a:pt x="1634234" y="1561696"/>
                </a:moveTo>
                <a:lnTo>
                  <a:pt x="1643628" y="1551889"/>
                </a:lnTo>
                <a:lnTo>
                  <a:pt x="1655058" y="1539194"/>
                </a:lnTo>
                <a:lnTo>
                  <a:pt x="1668862" y="1523091"/>
                </a:lnTo>
                <a:lnTo>
                  <a:pt x="1685379" y="1503061"/>
                </a:lnTo>
                <a:lnTo>
                  <a:pt x="1688989" y="1463274"/>
                </a:lnTo>
                <a:lnTo>
                  <a:pt x="1676629" y="1477188"/>
                </a:lnTo>
                <a:lnTo>
                  <a:pt x="1662958" y="1492623"/>
                </a:lnTo>
                <a:lnTo>
                  <a:pt x="1647875" y="1509680"/>
                </a:lnTo>
                <a:lnTo>
                  <a:pt x="1634234" y="1561696"/>
                </a:lnTo>
                <a:close/>
              </a:path>
              <a:path w="2180179" h="6122813">
                <a:moveTo>
                  <a:pt x="1647875" y="1509680"/>
                </a:moveTo>
                <a:lnTo>
                  <a:pt x="1631277" y="1528461"/>
                </a:lnTo>
                <a:lnTo>
                  <a:pt x="1628621" y="1528532"/>
                </a:lnTo>
                <a:lnTo>
                  <a:pt x="1624737" y="1528985"/>
                </a:lnTo>
                <a:lnTo>
                  <a:pt x="1620950" y="1529978"/>
                </a:lnTo>
                <a:lnTo>
                  <a:pt x="1626539" y="1569131"/>
                </a:lnTo>
                <a:lnTo>
                  <a:pt x="1634234" y="1561696"/>
                </a:lnTo>
                <a:lnTo>
                  <a:pt x="1647875" y="1509680"/>
                </a:lnTo>
                <a:close/>
              </a:path>
              <a:path w="2180179" h="6122813">
                <a:moveTo>
                  <a:pt x="1626539" y="1569131"/>
                </a:moveTo>
                <a:lnTo>
                  <a:pt x="1620950" y="1529978"/>
                </a:lnTo>
                <a:lnTo>
                  <a:pt x="1617038" y="1531651"/>
                </a:lnTo>
                <a:lnTo>
                  <a:pt x="1612774" y="1534143"/>
                </a:lnTo>
                <a:lnTo>
                  <a:pt x="1607935" y="1537594"/>
                </a:lnTo>
                <a:lnTo>
                  <a:pt x="1602296" y="1542142"/>
                </a:lnTo>
                <a:lnTo>
                  <a:pt x="1595632" y="1547927"/>
                </a:lnTo>
                <a:lnTo>
                  <a:pt x="1605877" y="1585611"/>
                </a:lnTo>
                <a:lnTo>
                  <a:pt x="1610262" y="1582398"/>
                </a:lnTo>
                <a:lnTo>
                  <a:pt x="1614891" y="1578964"/>
                </a:lnTo>
                <a:lnTo>
                  <a:pt x="1620204" y="1574715"/>
                </a:lnTo>
                <a:lnTo>
                  <a:pt x="1626539" y="1569131"/>
                </a:lnTo>
                <a:close/>
              </a:path>
              <a:path w="2180179" h="6122813">
                <a:moveTo>
                  <a:pt x="1587941" y="1600854"/>
                </a:moveTo>
                <a:lnTo>
                  <a:pt x="1605877" y="1585611"/>
                </a:lnTo>
                <a:lnTo>
                  <a:pt x="1595632" y="1547927"/>
                </a:lnTo>
                <a:lnTo>
                  <a:pt x="1587719" y="1555089"/>
                </a:lnTo>
                <a:lnTo>
                  <a:pt x="1578333" y="1563766"/>
                </a:lnTo>
                <a:lnTo>
                  <a:pt x="1572554" y="1614568"/>
                </a:lnTo>
                <a:lnTo>
                  <a:pt x="1587941" y="1600854"/>
                </a:lnTo>
                <a:close/>
              </a:path>
              <a:path w="2180179" h="6122813">
                <a:moveTo>
                  <a:pt x="1530562" y="1655948"/>
                </a:moveTo>
                <a:lnTo>
                  <a:pt x="1538721" y="1647442"/>
                </a:lnTo>
                <a:lnTo>
                  <a:pt x="1548241" y="1637771"/>
                </a:lnTo>
                <a:lnTo>
                  <a:pt x="1559420" y="1626843"/>
                </a:lnTo>
                <a:lnTo>
                  <a:pt x="1572554" y="1614568"/>
                </a:lnTo>
                <a:lnTo>
                  <a:pt x="1578333" y="1563766"/>
                </a:lnTo>
                <a:lnTo>
                  <a:pt x="1567249" y="1574098"/>
                </a:lnTo>
                <a:lnTo>
                  <a:pt x="1554241" y="1586225"/>
                </a:lnTo>
                <a:lnTo>
                  <a:pt x="1539087" y="1600285"/>
                </a:lnTo>
                <a:lnTo>
                  <a:pt x="1530562" y="1655948"/>
                </a:lnTo>
                <a:close/>
              </a:path>
              <a:path w="2180179" h="6122813">
                <a:moveTo>
                  <a:pt x="1511288" y="1675381"/>
                </a:moveTo>
                <a:lnTo>
                  <a:pt x="1517143" y="1669827"/>
                </a:lnTo>
                <a:lnTo>
                  <a:pt x="1523469" y="1663379"/>
                </a:lnTo>
                <a:lnTo>
                  <a:pt x="1530562" y="1655948"/>
                </a:lnTo>
                <a:lnTo>
                  <a:pt x="1539087" y="1600285"/>
                </a:lnTo>
                <a:lnTo>
                  <a:pt x="1521561" y="1616418"/>
                </a:lnTo>
                <a:lnTo>
                  <a:pt x="1511288" y="1675381"/>
                </a:lnTo>
                <a:close/>
              </a:path>
              <a:path w="2180179" h="6122813">
                <a:moveTo>
                  <a:pt x="1494371" y="1687211"/>
                </a:moveTo>
                <a:lnTo>
                  <a:pt x="1499803" y="1684176"/>
                </a:lnTo>
                <a:lnTo>
                  <a:pt x="1505607" y="1680134"/>
                </a:lnTo>
                <a:lnTo>
                  <a:pt x="1511288" y="1675381"/>
                </a:lnTo>
                <a:lnTo>
                  <a:pt x="1521561" y="1616418"/>
                </a:lnTo>
                <a:lnTo>
                  <a:pt x="1501439" y="1634764"/>
                </a:lnTo>
                <a:lnTo>
                  <a:pt x="1494371" y="1687211"/>
                </a:lnTo>
                <a:close/>
              </a:path>
              <a:path w="2180179" h="6122813">
                <a:moveTo>
                  <a:pt x="1501439" y="1634764"/>
                </a:moveTo>
                <a:lnTo>
                  <a:pt x="1478496" y="1655461"/>
                </a:lnTo>
                <a:lnTo>
                  <a:pt x="1476928" y="1659628"/>
                </a:lnTo>
                <a:lnTo>
                  <a:pt x="1475003" y="1663650"/>
                </a:lnTo>
                <a:lnTo>
                  <a:pt x="1472604" y="1667666"/>
                </a:lnTo>
                <a:lnTo>
                  <a:pt x="1475830" y="1708795"/>
                </a:lnTo>
                <a:lnTo>
                  <a:pt x="1494371" y="1687211"/>
                </a:lnTo>
                <a:lnTo>
                  <a:pt x="1501439" y="1634764"/>
                </a:lnTo>
                <a:close/>
              </a:path>
              <a:path w="2180179" h="6122813">
                <a:moveTo>
                  <a:pt x="1475830" y="1708795"/>
                </a:moveTo>
                <a:lnTo>
                  <a:pt x="1472604" y="1667666"/>
                </a:lnTo>
                <a:lnTo>
                  <a:pt x="1469614" y="1671819"/>
                </a:lnTo>
                <a:lnTo>
                  <a:pt x="1465917" y="1676248"/>
                </a:lnTo>
                <a:lnTo>
                  <a:pt x="1461396" y="1681093"/>
                </a:lnTo>
                <a:lnTo>
                  <a:pt x="1459557" y="1726908"/>
                </a:lnTo>
                <a:lnTo>
                  <a:pt x="1475830" y="1708795"/>
                </a:lnTo>
                <a:close/>
              </a:path>
              <a:path w="2180179" h="6122813">
                <a:moveTo>
                  <a:pt x="1401482" y="1783522"/>
                </a:moveTo>
                <a:lnTo>
                  <a:pt x="1407170" y="1778425"/>
                </a:lnTo>
                <a:lnTo>
                  <a:pt x="1414262" y="1772089"/>
                </a:lnTo>
                <a:lnTo>
                  <a:pt x="1422904" y="1764141"/>
                </a:lnTo>
                <a:lnTo>
                  <a:pt x="1433237" y="1754209"/>
                </a:lnTo>
                <a:lnTo>
                  <a:pt x="1445407" y="1741922"/>
                </a:lnTo>
                <a:lnTo>
                  <a:pt x="1459557" y="1726908"/>
                </a:lnTo>
                <a:lnTo>
                  <a:pt x="1461396" y="1681093"/>
                </a:lnTo>
                <a:lnTo>
                  <a:pt x="1455933" y="1686496"/>
                </a:lnTo>
                <a:lnTo>
                  <a:pt x="1449412" y="1692596"/>
                </a:lnTo>
                <a:lnTo>
                  <a:pt x="1441716" y="1699535"/>
                </a:lnTo>
                <a:lnTo>
                  <a:pt x="1432728" y="1707452"/>
                </a:lnTo>
                <a:lnTo>
                  <a:pt x="1422332" y="1716488"/>
                </a:lnTo>
                <a:lnTo>
                  <a:pt x="1410410" y="1726784"/>
                </a:lnTo>
                <a:lnTo>
                  <a:pt x="1401482" y="1783522"/>
                </a:lnTo>
                <a:close/>
              </a:path>
              <a:path w="2180179" h="6122813">
                <a:moveTo>
                  <a:pt x="1391410" y="1795091"/>
                </a:moveTo>
                <a:lnTo>
                  <a:pt x="1393746" y="1791483"/>
                </a:lnTo>
                <a:lnTo>
                  <a:pt x="1397055" y="1787750"/>
                </a:lnTo>
                <a:lnTo>
                  <a:pt x="1401482" y="1783522"/>
                </a:lnTo>
                <a:lnTo>
                  <a:pt x="1410410" y="1726784"/>
                </a:lnTo>
                <a:lnTo>
                  <a:pt x="1396845" y="1738481"/>
                </a:lnTo>
                <a:lnTo>
                  <a:pt x="1391410" y="1795091"/>
                </a:lnTo>
                <a:close/>
              </a:path>
              <a:path w="2180179" h="6122813">
                <a:moveTo>
                  <a:pt x="1347377" y="1839425"/>
                </a:moveTo>
                <a:lnTo>
                  <a:pt x="1360556" y="1827721"/>
                </a:lnTo>
                <a:lnTo>
                  <a:pt x="1374533" y="1815106"/>
                </a:lnTo>
                <a:lnTo>
                  <a:pt x="1389342" y="1801511"/>
                </a:lnTo>
                <a:lnTo>
                  <a:pt x="1389904" y="1798946"/>
                </a:lnTo>
                <a:lnTo>
                  <a:pt x="1391410" y="1795091"/>
                </a:lnTo>
                <a:lnTo>
                  <a:pt x="1396845" y="1738481"/>
                </a:lnTo>
                <a:lnTo>
                  <a:pt x="1381521" y="1751718"/>
                </a:lnTo>
                <a:lnTo>
                  <a:pt x="1364321" y="1766636"/>
                </a:lnTo>
                <a:lnTo>
                  <a:pt x="1347377" y="1839425"/>
                </a:lnTo>
                <a:close/>
              </a:path>
              <a:path w="2180179" h="6122813">
                <a:moveTo>
                  <a:pt x="1312270" y="1869780"/>
                </a:moveTo>
                <a:lnTo>
                  <a:pt x="1323269" y="1860384"/>
                </a:lnTo>
                <a:lnTo>
                  <a:pt x="1334960" y="1850289"/>
                </a:lnTo>
                <a:lnTo>
                  <a:pt x="1347377" y="1839425"/>
                </a:lnTo>
                <a:lnTo>
                  <a:pt x="1364321" y="1766636"/>
                </a:lnTo>
                <a:lnTo>
                  <a:pt x="1345128" y="1783376"/>
                </a:lnTo>
                <a:lnTo>
                  <a:pt x="1323824" y="1802078"/>
                </a:lnTo>
                <a:lnTo>
                  <a:pt x="1312270" y="1869780"/>
                </a:lnTo>
                <a:close/>
              </a:path>
              <a:path w="2180179" h="6122813">
                <a:moveTo>
                  <a:pt x="1283065" y="1894480"/>
                </a:moveTo>
                <a:lnTo>
                  <a:pt x="1292203" y="1886758"/>
                </a:lnTo>
                <a:lnTo>
                  <a:pt x="1301926" y="1878548"/>
                </a:lnTo>
                <a:lnTo>
                  <a:pt x="1312270" y="1869780"/>
                </a:lnTo>
                <a:lnTo>
                  <a:pt x="1323824" y="1802078"/>
                </a:lnTo>
                <a:lnTo>
                  <a:pt x="1300294" y="1822882"/>
                </a:lnTo>
                <a:lnTo>
                  <a:pt x="1283065" y="1894480"/>
                </a:lnTo>
                <a:close/>
              </a:path>
              <a:path w="2180179" h="6122813">
                <a:moveTo>
                  <a:pt x="1258809" y="1915427"/>
                </a:moveTo>
                <a:lnTo>
                  <a:pt x="1266404" y="1908744"/>
                </a:lnTo>
                <a:lnTo>
                  <a:pt x="1274477" y="1901785"/>
                </a:lnTo>
                <a:lnTo>
                  <a:pt x="1283065" y="1894480"/>
                </a:lnTo>
                <a:lnTo>
                  <a:pt x="1300294" y="1822882"/>
                </a:lnTo>
                <a:lnTo>
                  <a:pt x="1274420" y="1845930"/>
                </a:lnTo>
                <a:lnTo>
                  <a:pt x="1258809" y="1915427"/>
                </a:lnTo>
                <a:close/>
              </a:path>
              <a:path w="2180179" h="6122813">
                <a:moveTo>
                  <a:pt x="1258809" y="1915427"/>
                </a:moveTo>
                <a:lnTo>
                  <a:pt x="1274420" y="1845930"/>
                </a:lnTo>
                <a:lnTo>
                  <a:pt x="1246086" y="1871361"/>
                </a:lnTo>
                <a:lnTo>
                  <a:pt x="1242111" y="1875752"/>
                </a:lnTo>
                <a:lnTo>
                  <a:pt x="1236418" y="1882155"/>
                </a:lnTo>
                <a:lnTo>
                  <a:pt x="1230685" y="1888731"/>
                </a:lnTo>
                <a:lnTo>
                  <a:pt x="1224844" y="1895541"/>
                </a:lnTo>
                <a:lnTo>
                  <a:pt x="1218831" y="1902646"/>
                </a:lnTo>
                <a:lnTo>
                  <a:pt x="1212579" y="1910108"/>
                </a:lnTo>
                <a:lnTo>
                  <a:pt x="1223734" y="1950736"/>
                </a:lnTo>
                <a:lnTo>
                  <a:pt x="1226785" y="1947162"/>
                </a:lnTo>
                <a:lnTo>
                  <a:pt x="1232515" y="1940804"/>
                </a:lnTo>
                <a:lnTo>
                  <a:pt x="1238547" y="1934522"/>
                </a:lnTo>
                <a:lnTo>
                  <a:pt x="1244916" y="1928245"/>
                </a:lnTo>
                <a:lnTo>
                  <a:pt x="1251658" y="1921903"/>
                </a:lnTo>
                <a:lnTo>
                  <a:pt x="1258809" y="1915427"/>
                </a:lnTo>
                <a:close/>
              </a:path>
              <a:path w="2180179" h="6122813">
                <a:moveTo>
                  <a:pt x="1207015" y="1968440"/>
                </a:moveTo>
                <a:lnTo>
                  <a:pt x="1223734" y="1950736"/>
                </a:lnTo>
                <a:lnTo>
                  <a:pt x="1212579" y="1910108"/>
                </a:lnTo>
                <a:lnTo>
                  <a:pt x="1206023" y="1917988"/>
                </a:lnTo>
                <a:lnTo>
                  <a:pt x="1199095" y="1926347"/>
                </a:lnTo>
                <a:lnTo>
                  <a:pt x="1192600" y="1984229"/>
                </a:lnTo>
                <a:lnTo>
                  <a:pt x="1207015" y="1968440"/>
                </a:lnTo>
                <a:close/>
              </a:path>
              <a:path w="2180179" h="6122813">
                <a:moveTo>
                  <a:pt x="1146296" y="2038828"/>
                </a:moveTo>
                <a:lnTo>
                  <a:pt x="1152958" y="2030737"/>
                </a:lnTo>
                <a:lnTo>
                  <a:pt x="1160669" y="2021356"/>
                </a:lnTo>
                <a:lnTo>
                  <a:pt x="1169678" y="2010562"/>
                </a:lnTo>
                <a:lnTo>
                  <a:pt x="1180238" y="1998227"/>
                </a:lnTo>
                <a:lnTo>
                  <a:pt x="1192600" y="1984229"/>
                </a:lnTo>
                <a:lnTo>
                  <a:pt x="1199095" y="1926347"/>
                </a:lnTo>
                <a:lnTo>
                  <a:pt x="1191731" y="1935248"/>
                </a:lnTo>
                <a:lnTo>
                  <a:pt x="1183865" y="1944750"/>
                </a:lnTo>
                <a:lnTo>
                  <a:pt x="1175429" y="1954916"/>
                </a:lnTo>
                <a:lnTo>
                  <a:pt x="1166359" y="1965807"/>
                </a:lnTo>
                <a:lnTo>
                  <a:pt x="1156588" y="1977484"/>
                </a:lnTo>
                <a:lnTo>
                  <a:pt x="1146296" y="2038828"/>
                </a:lnTo>
                <a:close/>
              </a:path>
              <a:path w="2180179" h="6122813">
                <a:moveTo>
                  <a:pt x="1146051" y="1990010"/>
                </a:moveTo>
                <a:lnTo>
                  <a:pt x="1134681" y="2003444"/>
                </a:lnTo>
                <a:lnTo>
                  <a:pt x="1135111" y="2051644"/>
                </a:lnTo>
                <a:lnTo>
                  <a:pt x="1140431" y="2045755"/>
                </a:lnTo>
                <a:lnTo>
                  <a:pt x="1146296" y="2038828"/>
                </a:lnTo>
                <a:lnTo>
                  <a:pt x="1156588" y="1977484"/>
                </a:lnTo>
                <a:lnTo>
                  <a:pt x="1146051" y="1990010"/>
                </a:lnTo>
                <a:close/>
              </a:path>
              <a:path w="2180179" h="6122813">
                <a:moveTo>
                  <a:pt x="1118705" y="2065036"/>
                </a:moveTo>
                <a:lnTo>
                  <a:pt x="1119914" y="2064329"/>
                </a:lnTo>
                <a:lnTo>
                  <a:pt x="1125104" y="2060806"/>
                </a:lnTo>
                <a:lnTo>
                  <a:pt x="1130086" y="2056619"/>
                </a:lnTo>
                <a:lnTo>
                  <a:pt x="1135111" y="2051644"/>
                </a:lnTo>
                <a:lnTo>
                  <a:pt x="1134681" y="2003444"/>
                </a:lnTo>
                <a:lnTo>
                  <a:pt x="1122413" y="2017849"/>
                </a:lnTo>
                <a:lnTo>
                  <a:pt x="1118705" y="2065036"/>
                </a:lnTo>
                <a:close/>
              </a:path>
              <a:path w="2180179" h="6122813">
                <a:moveTo>
                  <a:pt x="1118705" y="2065036"/>
                </a:moveTo>
                <a:lnTo>
                  <a:pt x="1122413" y="2017849"/>
                </a:lnTo>
                <a:lnTo>
                  <a:pt x="1109180" y="2033286"/>
                </a:lnTo>
                <a:lnTo>
                  <a:pt x="1107693" y="2033067"/>
                </a:lnTo>
                <a:lnTo>
                  <a:pt x="1104590" y="2033360"/>
                </a:lnTo>
                <a:lnTo>
                  <a:pt x="1103469" y="2089679"/>
                </a:lnTo>
                <a:lnTo>
                  <a:pt x="1118705" y="2065036"/>
                </a:lnTo>
                <a:close/>
              </a:path>
              <a:path w="2180179" h="6122813">
                <a:moveTo>
                  <a:pt x="1103469" y="2089679"/>
                </a:moveTo>
                <a:lnTo>
                  <a:pt x="1104590" y="2033360"/>
                </a:lnTo>
                <a:lnTo>
                  <a:pt x="1101970" y="2034921"/>
                </a:lnTo>
                <a:lnTo>
                  <a:pt x="1099474" y="2037860"/>
                </a:lnTo>
                <a:lnTo>
                  <a:pt x="1096742" y="2042287"/>
                </a:lnTo>
                <a:lnTo>
                  <a:pt x="1093414" y="2048311"/>
                </a:lnTo>
                <a:lnTo>
                  <a:pt x="1089242" y="2112252"/>
                </a:lnTo>
                <a:lnTo>
                  <a:pt x="1103469" y="2089679"/>
                </a:lnTo>
                <a:close/>
              </a:path>
              <a:path w="2180179" h="6122813">
                <a:moveTo>
                  <a:pt x="1089242" y="2112252"/>
                </a:moveTo>
                <a:lnTo>
                  <a:pt x="1093414" y="2048311"/>
                </a:lnTo>
                <a:lnTo>
                  <a:pt x="1089129" y="2056041"/>
                </a:lnTo>
                <a:lnTo>
                  <a:pt x="1083529" y="2065588"/>
                </a:lnTo>
                <a:lnTo>
                  <a:pt x="1076254" y="2077061"/>
                </a:lnTo>
                <a:lnTo>
                  <a:pt x="1075983" y="2132877"/>
                </a:lnTo>
                <a:lnTo>
                  <a:pt x="1089242" y="2112252"/>
                </a:lnTo>
                <a:close/>
              </a:path>
              <a:path w="2180179" h="6122813">
                <a:moveTo>
                  <a:pt x="1041615" y="2184280"/>
                </a:moveTo>
                <a:lnTo>
                  <a:pt x="1052211" y="2168769"/>
                </a:lnTo>
                <a:lnTo>
                  <a:pt x="1063653" y="2151676"/>
                </a:lnTo>
                <a:lnTo>
                  <a:pt x="1075983" y="2132877"/>
                </a:lnTo>
                <a:lnTo>
                  <a:pt x="1076254" y="2077061"/>
                </a:lnTo>
                <a:lnTo>
                  <a:pt x="1066943" y="2090571"/>
                </a:lnTo>
                <a:lnTo>
                  <a:pt x="1055237" y="2106226"/>
                </a:lnTo>
                <a:lnTo>
                  <a:pt x="1041615" y="2184280"/>
                </a:lnTo>
                <a:close/>
              </a:path>
              <a:path w="2180179" h="6122813">
                <a:moveTo>
                  <a:pt x="1022762" y="2145168"/>
                </a:moveTo>
                <a:lnTo>
                  <a:pt x="1022805" y="2211035"/>
                </a:lnTo>
                <a:lnTo>
                  <a:pt x="1031827" y="2198328"/>
                </a:lnTo>
                <a:lnTo>
                  <a:pt x="1041615" y="2184280"/>
                </a:lnTo>
                <a:lnTo>
                  <a:pt x="1055237" y="2106226"/>
                </a:lnTo>
                <a:lnTo>
                  <a:pt x="1040777" y="2124136"/>
                </a:lnTo>
                <a:lnTo>
                  <a:pt x="1023201" y="2144411"/>
                </a:lnTo>
                <a:lnTo>
                  <a:pt x="1022762" y="2145168"/>
                </a:lnTo>
                <a:close/>
              </a:path>
              <a:path w="2180179" h="6122813">
                <a:moveTo>
                  <a:pt x="1022762" y="2145168"/>
                </a:moveTo>
                <a:lnTo>
                  <a:pt x="1019865" y="2149751"/>
                </a:lnTo>
                <a:lnTo>
                  <a:pt x="1016610" y="2154329"/>
                </a:lnTo>
                <a:lnTo>
                  <a:pt x="1012935" y="2159144"/>
                </a:lnTo>
                <a:lnTo>
                  <a:pt x="1008782" y="2164438"/>
                </a:lnTo>
                <a:lnTo>
                  <a:pt x="1014508" y="2222524"/>
                </a:lnTo>
                <a:lnTo>
                  <a:pt x="1022805" y="2211035"/>
                </a:lnTo>
                <a:lnTo>
                  <a:pt x="1022762" y="2145168"/>
                </a:lnTo>
                <a:close/>
              </a:path>
              <a:path w="2180179" h="6122813">
                <a:moveTo>
                  <a:pt x="973356" y="2279006"/>
                </a:moveTo>
                <a:lnTo>
                  <a:pt x="977705" y="2272651"/>
                </a:lnTo>
                <a:lnTo>
                  <a:pt x="982497" y="2265928"/>
                </a:lnTo>
                <a:lnTo>
                  <a:pt x="987771" y="2258714"/>
                </a:lnTo>
                <a:lnTo>
                  <a:pt x="993569" y="2250888"/>
                </a:lnTo>
                <a:lnTo>
                  <a:pt x="999931" y="2242329"/>
                </a:lnTo>
                <a:lnTo>
                  <a:pt x="1006897" y="2232914"/>
                </a:lnTo>
                <a:lnTo>
                  <a:pt x="1014508" y="2222524"/>
                </a:lnTo>
                <a:lnTo>
                  <a:pt x="1008782" y="2164438"/>
                </a:lnTo>
                <a:lnTo>
                  <a:pt x="1004090" y="2170451"/>
                </a:lnTo>
                <a:lnTo>
                  <a:pt x="998799" y="2177426"/>
                </a:lnTo>
                <a:lnTo>
                  <a:pt x="992849" y="2185604"/>
                </a:lnTo>
                <a:lnTo>
                  <a:pt x="986180" y="2195226"/>
                </a:lnTo>
                <a:lnTo>
                  <a:pt x="978732" y="2206533"/>
                </a:lnTo>
                <a:lnTo>
                  <a:pt x="973356" y="2279006"/>
                </a:lnTo>
                <a:close/>
              </a:path>
              <a:path w="2180179" h="6122813">
                <a:moveTo>
                  <a:pt x="970444" y="2219769"/>
                </a:moveTo>
                <a:lnTo>
                  <a:pt x="961257" y="2235172"/>
                </a:lnTo>
                <a:lnTo>
                  <a:pt x="962558" y="2297069"/>
                </a:lnTo>
                <a:lnTo>
                  <a:pt x="965823" y="2291093"/>
                </a:lnTo>
                <a:lnTo>
                  <a:pt x="969409" y="2285113"/>
                </a:lnTo>
                <a:lnTo>
                  <a:pt x="973356" y="2279006"/>
                </a:lnTo>
                <a:lnTo>
                  <a:pt x="978732" y="2206533"/>
                </a:lnTo>
                <a:lnTo>
                  <a:pt x="970444" y="2219769"/>
                </a:lnTo>
                <a:close/>
              </a:path>
              <a:path w="2180179" h="6122813">
                <a:moveTo>
                  <a:pt x="943114" y="2341236"/>
                </a:moveTo>
                <a:lnTo>
                  <a:pt x="949963" y="2325262"/>
                </a:lnTo>
                <a:lnTo>
                  <a:pt x="959574" y="2303161"/>
                </a:lnTo>
                <a:lnTo>
                  <a:pt x="962558" y="2297069"/>
                </a:lnTo>
                <a:lnTo>
                  <a:pt x="961257" y="2235172"/>
                </a:lnTo>
                <a:lnTo>
                  <a:pt x="951110" y="2252987"/>
                </a:lnTo>
                <a:lnTo>
                  <a:pt x="943114" y="2341236"/>
                </a:lnTo>
                <a:close/>
              </a:path>
              <a:path w="2180179" h="6122813">
                <a:moveTo>
                  <a:pt x="939943" y="2273452"/>
                </a:moveTo>
                <a:lnTo>
                  <a:pt x="927697" y="2296811"/>
                </a:lnTo>
                <a:lnTo>
                  <a:pt x="928534" y="2447075"/>
                </a:lnTo>
                <a:lnTo>
                  <a:pt x="936386" y="2358020"/>
                </a:lnTo>
                <a:lnTo>
                  <a:pt x="938698" y="2351887"/>
                </a:lnTo>
                <a:lnTo>
                  <a:pt x="943114" y="2341236"/>
                </a:lnTo>
                <a:lnTo>
                  <a:pt x="951110" y="2252987"/>
                </a:lnTo>
                <a:lnTo>
                  <a:pt x="939943" y="2273452"/>
                </a:lnTo>
                <a:close/>
              </a:path>
              <a:path w="2180179" h="6122813">
                <a:moveTo>
                  <a:pt x="938783" y="2357361"/>
                </a:moveTo>
                <a:lnTo>
                  <a:pt x="936757" y="2359952"/>
                </a:lnTo>
                <a:lnTo>
                  <a:pt x="936386" y="2358020"/>
                </a:lnTo>
                <a:lnTo>
                  <a:pt x="928534" y="2447075"/>
                </a:lnTo>
                <a:lnTo>
                  <a:pt x="933084" y="2439694"/>
                </a:lnTo>
                <a:lnTo>
                  <a:pt x="938369" y="2432056"/>
                </a:lnTo>
                <a:lnTo>
                  <a:pt x="938783" y="2357361"/>
                </a:lnTo>
                <a:close/>
              </a:path>
              <a:path w="2180179" h="6122813">
                <a:moveTo>
                  <a:pt x="925142" y="2296930"/>
                </a:moveTo>
                <a:lnTo>
                  <a:pt x="923363" y="2296170"/>
                </a:lnTo>
                <a:lnTo>
                  <a:pt x="924753" y="2454438"/>
                </a:lnTo>
                <a:lnTo>
                  <a:pt x="928534" y="2447075"/>
                </a:lnTo>
                <a:lnTo>
                  <a:pt x="927697" y="2296811"/>
                </a:lnTo>
                <a:lnTo>
                  <a:pt x="925142" y="2296930"/>
                </a:lnTo>
                <a:close/>
              </a:path>
              <a:path w="2180179" h="6122813">
                <a:moveTo>
                  <a:pt x="922525" y="2292949"/>
                </a:moveTo>
                <a:lnTo>
                  <a:pt x="921772" y="2462018"/>
                </a:lnTo>
                <a:lnTo>
                  <a:pt x="924753" y="2454438"/>
                </a:lnTo>
                <a:lnTo>
                  <a:pt x="923363" y="2296170"/>
                </a:lnTo>
                <a:lnTo>
                  <a:pt x="922525" y="2292949"/>
                </a:lnTo>
                <a:close/>
              </a:path>
              <a:path w="2180179" h="6122813">
                <a:moveTo>
                  <a:pt x="1032532" y="2928394"/>
                </a:moveTo>
                <a:lnTo>
                  <a:pt x="1034135" y="2875731"/>
                </a:lnTo>
                <a:lnTo>
                  <a:pt x="1029834" y="2880290"/>
                </a:lnTo>
                <a:lnTo>
                  <a:pt x="1024362" y="2885922"/>
                </a:lnTo>
                <a:lnTo>
                  <a:pt x="1017702" y="2893066"/>
                </a:lnTo>
                <a:lnTo>
                  <a:pt x="1009834" y="2902158"/>
                </a:lnTo>
                <a:lnTo>
                  <a:pt x="1000740" y="2913634"/>
                </a:lnTo>
                <a:lnTo>
                  <a:pt x="1013240" y="2966659"/>
                </a:lnTo>
                <a:lnTo>
                  <a:pt x="1029551" y="2941336"/>
                </a:lnTo>
                <a:lnTo>
                  <a:pt x="1029359" y="2936297"/>
                </a:lnTo>
                <a:lnTo>
                  <a:pt x="1030361" y="2932172"/>
                </a:lnTo>
                <a:lnTo>
                  <a:pt x="1032532" y="2928394"/>
                </a:lnTo>
                <a:close/>
              </a:path>
              <a:path w="2180179" h="6122813">
                <a:moveTo>
                  <a:pt x="968695" y="3039677"/>
                </a:moveTo>
                <a:lnTo>
                  <a:pt x="977129" y="3025261"/>
                </a:lnTo>
                <a:lnTo>
                  <a:pt x="987231" y="3008420"/>
                </a:lnTo>
                <a:lnTo>
                  <a:pt x="999200" y="2988953"/>
                </a:lnTo>
                <a:lnTo>
                  <a:pt x="1013240" y="2966659"/>
                </a:lnTo>
                <a:lnTo>
                  <a:pt x="1000740" y="2913634"/>
                </a:lnTo>
                <a:lnTo>
                  <a:pt x="990403" y="2927932"/>
                </a:lnTo>
                <a:lnTo>
                  <a:pt x="978803" y="2945487"/>
                </a:lnTo>
                <a:lnTo>
                  <a:pt x="968695" y="3039677"/>
                </a:lnTo>
                <a:close/>
              </a:path>
              <a:path w="2180179" h="6122813">
                <a:moveTo>
                  <a:pt x="968695" y="3039677"/>
                </a:moveTo>
                <a:lnTo>
                  <a:pt x="978803" y="2945487"/>
                </a:lnTo>
                <a:lnTo>
                  <a:pt x="965924" y="2966736"/>
                </a:lnTo>
                <a:lnTo>
                  <a:pt x="964946" y="2969074"/>
                </a:lnTo>
                <a:lnTo>
                  <a:pt x="961948" y="2976109"/>
                </a:lnTo>
                <a:lnTo>
                  <a:pt x="961724" y="3051870"/>
                </a:lnTo>
                <a:lnTo>
                  <a:pt x="968695" y="3039677"/>
                </a:lnTo>
                <a:close/>
              </a:path>
              <a:path w="2180179" h="6122813">
                <a:moveTo>
                  <a:pt x="958806" y="2983273"/>
                </a:moveTo>
                <a:lnTo>
                  <a:pt x="955467" y="2990661"/>
                </a:lnTo>
                <a:lnTo>
                  <a:pt x="956017" y="3062040"/>
                </a:lnTo>
                <a:lnTo>
                  <a:pt x="961724" y="3051870"/>
                </a:lnTo>
                <a:lnTo>
                  <a:pt x="961948" y="2976109"/>
                </a:lnTo>
                <a:lnTo>
                  <a:pt x="958806" y="2983273"/>
                </a:lnTo>
                <a:close/>
              </a:path>
              <a:path w="2180179" h="6122813">
                <a:moveTo>
                  <a:pt x="944456" y="3082431"/>
                </a:moveTo>
                <a:lnTo>
                  <a:pt x="947585" y="3077120"/>
                </a:lnTo>
                <a:lnTo>
                  <a:pt x="951371" y="3070390"/>
                </a:lnTo>
                <a:lnTo>
                  <a:pt x="956017" y="3062040"/>
                </a:lnTo>
                <a:lnTo>
                  <a:pt x="955467" y="2990661"/>
                </a:lnTo>
                <a:lnTo>
                  <a:pt x="951881" y="2998369"/>
                </a:lnTo>
                <a:lnTo>
                  <a:pt x="947993" y="3006494"/>
                </a:lnTo>
                <a:lnTo>
                  <a:pt x="944456" y="3082431"/>
                </a:lnTo>
                <a:close/>
              </a:path>
              <a:path w="2180179" h="6122813">
                <a:moveTo>
                  <a:pt x="928388" y="3045087"/>
                </a:moveTo>
                <a:lnTo>
                  <a:pt x="933002" y="3177170"/>
                </a:lnTo>
                <a:lnTo>
                  <a:pt x="934047" y="3093736"/>
                </a:lnTo>
                <a:lnTo>
                  <a:pt x="942553" y="3085344"/>
                </a:lnTo>
                <a:lnTo>
                  <a:pt x="944456" y="3082431"/>
                </a:lnTo>
                <a:lnTo>
                  <a:pt x="947993" y="3006494"/>
                </a:lnTo>
                <a:lnTo>
                  <a:pt x="943752" y="3015133"/>
                </a:lnTo>
                <a:lnTo>
                  <a:pt x="939106" y="3024380"/>
                </a:lnTo>
                <a:lnTo>
                  <a:pt x="934002" y="3034333"/>
                </a:lnTo>
                <a:lnTo>
                  <a:pt x="928388" y="3045087"/>
                </a:lnTo>
                <a:close/>
              </a:path>
              <a:path w="2180179" h="6122813">
                <a:moveTo>
                  <a:pt x="1609960" y="2238687"/>
                </a:moveTo>
                <a:lnTo>
                  <a:pt x="1612914" y="2229813"/>
                </a:lnTo>
                <a:lnTo>
                  <a:pt x="1617593" y="2218117"/>
                </a:lnTo>
                <a:lnTo>
                  <a:pt x="1624515" y="2203019"/>
                </a:lnTo>
                <a:lnTo>
                  <a:pt x="1625641" y="2200799"/>
                </a:lnTo>
                <a:lnTo>
                  <a:pt x="1622455" y="2204109"/>
                </a:lnTo>
                <a:lnTo>
                  <a:pt x="1614936" y="2211908"/>
                </a:lnTo>
                <a:lnTo>
                  <a:pt x="1609960" y="2238687"/>
                </a:lnTo>
                <a:close/>
              </a:path>
              <a:path w="2180179" h="6122813">
                <a:moveTo>
                  <a:pt x="1605877" y="2255536"/>
                </a:moveTo>
                <a:lnTo>
                  <a:pt x="1606279" y="2254198"/>
                </a:lnTo>
                <a:lnTo>
                  <a:pt x="1607160" y="2250298"/>
                </a:lnTo>
                <a:lnTo>
                  <a:pt x="1608214" y="2245322"/>
                </a:lnTo>
                <a:lnTo>
                  <a:pt x="1609960" y="2238687"/>
                </a:lnTo>
                <a:lnTo>
                  <a:pt x="1614936" y="2211908"/>
                </a:lnTo>
                <a:lnTo>
                  <a:pt x="1606295" y="2220984"/>
                </a:lnTo>
                <a:lnTo>
                  <a:pt x="1605877" y="2255536"/>
                </a:lnTo>
                <a:close/>
              </a:path>
              <a:path w="2180179" h="6122813">
                <a:moveTo>
                  <a:pt x="1561192" y="2314188"/>
                </a:moveTo>
                <a:lnTo>
                  <a:pt x="1571373" y="2302905"/>
                </a:lnTo>
                <a:lnTo>
                  <a:pt x="1582239" y="2289583"/>
                </a:lnTo>
                <a:lnTo>
                  <a:pt x="1593753" y="2273901"/>
                </a:lnTo>
                <a:lnTo>
                  <a:pt x="1605877" y="2255536"/>
                </a:lnTo>
                <a:lnTo>
                  <a:pt x="1606295" y="2220984"/>
                </a:lnTo>
                <a:lnTo>
                  <a:pt x="1596485" y="2231510"/>
                </a:lnTo>
                <a:lnTo>
                  <a:pt x="1585457" y="2243662"/>
                </a:lnTo>
                <a:lnTo>
                  <a:pt x="1573164" y="2257613"/>
                </a:lnTo>
                <a:lnTo>
                  <a:pt x="1561192" y="2314188"/>
                </a:lnTo>
                <a:close/>
              </a:path>
              <a:path w="2180179" h="6122813">
                <a:moveTo>
                  <a:pt x="1535141" y="2339038"/>
                </a:moveTo>
                <a:lnTo>
                  <a:pt x="1543039" y="2331933"/>
                </a:lnTo>
                <a:lnTo>
                  <a:pt x="1551735" y="2323757"/>
                </a:lnTo>
                <a:lnTo>
                  <a:pt x="1561192" y="2314188"/>
                </a:lnTo>
                <a:lnTo>
                  <a:pt x="1573164" y="2257613"/>
                </a:lnTo>
                <a:lnTo>
                  <a:pt x="1559557" y="2273539"/>
                </a:lnTo>
                <a:lnTo>
                  <a:pt x="1544588" y="2291614"/>
                </a:lnTo>
                <a:lnTo>
                  <a:pt x="1535141" y="2339038"/>
                </a:lnTo>
                <a:close/>
              </a:path>
              <a:path w="2180179" h="6122813">
                <a:moveTo>
                  <a:pt x="1528209" y="2312014"/>
                </a:moveTo>
                <a:lnTo>
                  <a:pt x="1510373" y="2334911"/>
                </a:lnTo>
                <a:lnTo>
                  <a:pt x="1512292" y="2363207"/>
                </a:lnTo>
                <a:lnTo>
                  <a:pt x="1516618" y="2357157"/>
                </a:lnTo>
                <a:lnTo>
                  <a:pt x="1521893" y="2351328"/>
                </a:lnTo>
                <a:lnTo>
                  <a:pt x="1528080" y="2345396"/>
                </a:lnTo>
                <a:lnTo>
                  <a:pt x="1535141" y="2339038"/>
                </a:lnTo>
                <a:lnTo>
                  <a:pt x="1544588" y="2291614"/>
                </a:lnTo>
                <a:lnTo>
                  <a:pt x="1528209" y="2312014"/>
                </a:lnTo>
                <a:close/>
              </a:path>
              <a:path w="2180179" h="6122813">
                <a:moveTo>
                  <a:pt x="1510373" y="2366661"/>
                </a:moveTo>
                <a:lnTo>
                  <a:pt x="1512292" y="2363207"/>
                </a:lnTo>
                <a:lnTo>
                  <a:pt x="1510373" y="2334911"/>
                </a:lnTo>
                <a:lnTo>
                  <a:pt x="1507772" y="2336979"/>
                </a:lnTo>
                <a:lnTo>
                  <a:pt x="1503054" y="2341017"/>
                </a:lnTo>
                <a:lnTo>
                  <a:pt x="1498406" y="2345354"/>
                </a:lnTo>
                <a:lnTo>
                  <a:pt x="1493839" y="2386978"/>
                </a:lnTo>
                <a:lnTo>
                  <a:pt x="1510373" y="2366661"/>
                </a:lnTo>
                <a:close/>
              </a:path>
              <a:path w="2180179" h="6122813">
                <a:moveTo>
                  <a:pt x="1493839" y="2386978"/>
                </a:moveTo>
                <a:lnTo>
                  <a:pt x="1498406" y="2345354"/>
                </a:lnTo>
                <a:lnTo>
                  <a:pt x="1493710" y="2350066"/>
                </a:lnTo>
                <a:lnTo>
                  <a:pt x="1488851" y="2355225"/>
                </a:lnTo>
                <a:lnTo>
                  <a:pt x="1483711" y="2360907"/>
                </a:lnTo>
                <a:lnTo>
                  <a:pt x="1479451" y="2403715"/>
                </a:lnTo>
                <a:lnTo>
                  <a:pt x="1493839" y="2386978"/>
                </a:lnTo>
                <a:close/>
              </a:path>
              <a:path w="2180179" h="6122813">
                <a:moveTo>
                  <a:pt x="1483711" y="2360907"/>
                </a:moveTo>
                <a:lnTo>
                  <a:pt x="1478173" y="2367186"/>
                </a:lnTo>
                <a:lnTo>
                  <a:pt x="1472119" y="2374135"/>
                </a:lnTo>
                <a:lnTo>
                  <a:pt x="1465433" y="2381829"/>
                </a:lnTo>
                <a:lnTo>
                  <a:pt x="1457997" y="2390342"/>
                </a:lnTo>
                <a:lnTo>
                  <a:pt x="1466995" y="2417259"/>
                </a:lnTo>
                <a:lnTo>
                  <a:pt x="1479451" y="2403715"/>
                </a:lnTo>
                <a:lnTo>
                  <a:pt x="1483711" y="2360907"/>
                </a:lnTo>
                <a:close/>
              </a:path>
              <a:path w="2180179" h="6122813">
                <a:moveTo>
                  <a:pt x="1432245" y="2447211"/>
                </a:moveTo>
                <a:lnTo>
                  <a:pt x="1439096" y="2442585"/>
                </a:lnTo>
                <a:lnTo>
                  <a:pt x="1447030" y="2436309"/>
                </a:lnTo>
                <a:lnTo>
                  <a:pt x="1456258" y="2427995"/>
                </a:lnTo>
                <a:lnTo>
                  <a:pt x="1466995" y="2417259"/>
                </a:lnTo>
                <a:lnTo>
                  <a:pt x="1457997" y="2390342"/>
                </a:lnTo>
                <a:lnTo>
                  <a:pt x="1449694" y="2399749"/>
                </a:lnTo>
                <a:lnTo>
                  <a:pt x="1440407" y="2410122"/>
                </a:lnTo>
                <a:lnTo>
                  <a:pt x="1432245" y="2447211"/>
                </a:lnTo>
                <a:close/>
              </a:path>
              <a:path w="2180179" h="6122813">
                <a:moveTo>
                  <a:pt x="1430019" y="2421538"/>
                </a:moveTo>
                <a:lnTo>
                  <a:pt x="1418413" y="2434069"/>
                </a:lnTo>
                <a:lnTo>
                  <a:pt x="1420940" y="2453052"/>
                </a:lnTo>
                <a:lnTo>
                  <a:pt x="1426264" y="2450572"/>
                </a:lnTo>
                <a:lnTo>
                  <a:pt x="1432245" y="2447211"/>
                </a:lnTo>
                <a:lnTo>
                  <a:pt x="1440407" y="2410122"/>
                </a:lnTo>
                <a:lnTo>
                  <a:pt x="1430019" y="2421538"/>
                </a:lnTo>
                <a:close/>
              </a:path>
              <a:path w="2180179" h="6122813">
                <a:moveTo>
                  <a:pt x="1418413" y="2434069"/>
                </a:moveTo>
                <a:lnTo>
                  <a:pt x="1405472" y="2447791"/>
                </a:lnTo>
                <a:lnTo>
                  <a:pt x="1414742" y="2455561"/>
                </a:lnTo>
                <a:lnTo>
                  <a:pt x="1416062" y="2455039"/>
                </a:lnTo>
                <a:lnTo>
                  <a:pt x="1420940" y="2453052"/>
                </a:lnTo>
                <a:lnTo>
                  <a:pt x="1418413" y="2434069"/>
                </a:lnTo>
                <a:close/>
              </a:path>
              <a:path w="2180179" h="6122813">
                <a:moveTo>
                  <a:pt x="1405472" y="2447791"/>
                </a:moveTo>
                <a:lnTo>
                  <a:pt x="1391078" y="2462776"/>
                </a:lnTo>
                <a:lnTo>
                  <a:pt x="1375115" y="2479100"/>
                </a:lnTo>
                <a:lnTo>
                  <a:pt x="1357465" y="2496836"/>
                </a:lnTo>
                <a:lnTo>
                  <a:pt x="1356770" y="2499924"/>
                </a:lnTo>
                <a:lnTo>
                  <a:pt x="1373785" y="2506801"/>
                </a:lnTo>
                <a:lnTo>
                  <a:pt x="1414742" y="2455561"/>
                </a:lnTo>
                <a:lnTo>
                  <a:pt x="1405472" y="2447791"/>
                </a:lnTo>
                <a:close/>
              </a:path>
              <a:path w="2180179" h="6122813">
                <a:moveTo>
                  <a:pt x="1373785" y="2506801"/>
                </a:moveTo>
                <a:lnTo>
                  <a:pt x="1356770" y="2499924"/>
                </a:lnTo>
                <a:lnTo>
                  <a:pt x="1354856" y="2502953"/>
                </a:lnTo>
                <a:lnTo>
                  <a:pt x="1351161" y="2507398"/>
                </a:lnTo>
                <a:lnTo>
                  <a:pt x="1345158" y="2513983"/>
                </a:lnTo>
                <a:lnTo>
                  <a:pt x="1336729" y="2553062"/>
                </a:lnTo>
                <a:lnTo>
                  <a:pt x="1373785" y="2506801"/>
                </a:lnTo>
                <a:close/>
              </a:path>
              <a:path w="2180179" h="6122813">
                <a:moveTo>
                  <a:pt x="1336729" y="2553062"/>
                </a:moveTo>
                <a:lnTo>
                  <a:pt x="1345158" y="2513983"/>
                </a:lnTo>
                <a:lnTo>
                  <a:pt x="1336317" y="2523432"/>
                </a:lnTo>
                <a:lnTo>
                  <a:pt x="1324110" y="2536470"/>
                </a:lnTo>
                <a:lnTo>
                  <a:pt x="1308010" y="2553822"/>
                </a:lnTo>
                <a:lnTo>
                  <a:pt x="1303370" y="2594604"/>
                </a:lnTo>
                <a:lnTo>
                  <a:pt x="1336729" y="2553062"/>
                </a:lnTo>
                <a:close/>
              </a:path>
              <a:path w="2180179" h="6122813">
                <a:moveTo>
                  <a:pt x="1303370" y="2594604"/>
                </a:moveTo>
                <a:lnTo>
                  <a:pt x="1308010" y="2553822"/>
                </a:lnTo>
                <a:lnTo>
                  <a:pt x="1287488" y="2576211"/>
                </a:lnTo>
                <a:lnTo>
                  <a:pt x="1285713" y="2578182"/>
                </a:lnTo>
                <a:lnTo>
                  <a:pt x="1279851" y="2584507"/>
                </a:lnTo>
                <a:lnTo>
                  <a:pt x="1273800" y="2590817"/>
                </a:lnTo>
                <a:lnTo>
                  <a:pt x="1273502" y="2631685"/>
                </a:lnTo>
                <a:lnTo>
                  <a:pt x="1303370" y="2594604"/>
                </a:lnTo>
                <a:close/>
              </a:path>
              <a:path w="2180179" h="6122813">
                <a:moveTo>
                  <a:pt x="1273502" y="2631685"/>
                </a:moveTo>
                <a:lnTo>
                  <a:pt x="1273800" y="2590817"/>
                </a:lnTo>
                <a:lnTo>
                  <a:pt x="1267494" y="2597267"/>
                </a:lnTo>
                <a:lnTo>
                  <a:pt x="1260867" y="2604009"/>
                </a:lnTo>
                <a:lnTo>
                  <a:pt x="1253855" y="2611198"/>
                </a:lnTo>
                <a:lnTo>
                  <a:pt x="1246919" y="2664566"/>
                </a:lnTo>
                <a:lnTo>
                  <a:pt x="1273502" y="2631685"/>
                </a:lnTo>
                <a:close/>
              </a:path>
              <a:path w="2180179" h="6122813">
                <a:moveTo>
                  <a:pt x="1246919" y="2664566"/>
                </a:moveTo>
                <a:lnTo>
                  <a:pt x="1253855" y="2611198"/>
                </a:lnTo>
                <a:lnTo>
                  <a:pt x="1246391" y="2618987"/>
                </a:lnTo>
                <a:lnTo>
                  <a:pt x="1238409" y="2627529"/>
                </a:lnTo>
                <a:lnTo>
                  <a:pt x="1229845" y="2636979"/>
                </a:lnTo>
                <a:lnTo>
                  <a:pt x="1223418" y="2693505"/>
                </a:lnTo>
                <a:lnTo>
                  <a:pt x="1246919" y="2664566"/>
                </a:lnTo>
                <a:close/>
              </a:path>
              <a:path w="2180179" h="6122813">
                <a:moveTo>
                  <a:pt x="1229845" y="2636979"/>
                </a:moveTo>
                <a:lnTo>
                  <a:pt x="1220632" y="2647490"/>
                </a:lnTo>
                <a:lnTo>
                  <a:pt x="1210705" y="2659214"/>
                </a:lnTo>
                <a:lnTo>
                  <a:pt x="1199998" y="2672307"/>
                </a:lnTo>
                <a:lnTo>
                  <a:pt x="1188446" y="2686922"/>
                </a:lnTo>
                <a:lnTo>
                  <a:pt x="1202791" y="2718764"/>
                </a:lnTo>
                <a:lnTo>
                  <a:pt x="1223418" y="2693505"/>
                </a:lnTo>
                <a:lnTo>
                  <a:pt x="1229845" y="2636979"/>
                </a:lnTo>
                <a:close/>
              </a:path>
              <a:path w="2180179" h="6122813">
                <a:moveTo>
                  <a:pt x="1184833" y="2740600"/>
                </a:moveTo>
                <a:lnTo>
                  <a:pt x="1202791" y="2718764"/>
                </a:lnTo>
                <a:lnTo>
                  <a:pt x="1188446" y="2686922"/>
                </a:lnTo>
                <a:lnTo>
                  <a:pt x="1175982" y="2703211"/>
                </a:lnTo>
                <a:lnTo>
                  <a:pt x="1173280" y="2703031"/>
                </a:lnTo>
                <a:lnTo>
                  <a:pt x="1169340" y="2759274"/>
                </a:lnTo>
                <a:lnTo>
                  <a:pt x="1184833" y="2740600"/>
                </a:lnTo>
                <a:close/>
              </a:path>
              <a:path w="2180179" h="6122813">
                <a:moveTo>
                  <a:pt x="1169340" y="2759274"/>
                </a:moveTo>
                <a:lnTo>
                  <a:pt x="1173280" y="2703031"/>
                </a:lnTo>
                <a:lnTo>
                  <a:pt x="1168559" y="2703274"/>
                </a:lnTo>
                <a:lnTo>
                  <a:pt x="1164366" y="2704342"/>
                </a:lnTo>
                <a:lnTo>
                  <a:pt x="1160515" y="2706290"/>
                </a:lnTo>
                <a:lnTo>
                  <a:pt x="1156822" y="2709169"/>
                </a:lnTo>
                <a:lnTo>
                  <a:pt x="1156106" y="2775046"/>
                </a:lnTo>
                <a:lnTo>
                  <a:pt x="1169340" y="2759274"/>
                </a:lnTo>
                <a:close/>
              </a:path>
              <a:path w="2180179" h="6122813">
                <a:moveTo>
                  <a:pt x="1156822" y="2709169"/>
                </a:moveTo>
                <a:lnTo>
                  <a:pt x="1153103" y="2713033"/>
                </a:lnTo>
                <a:lnTo>
                  <a:pt x="1149172" y="2717936"/>
                </a:lnTo>
                <a:lnTo>
                  <a:pt x="1144846" y="2723931"/>
                </a:lnTo>
                <a:lnTo>
                  <a:pt x="1139940" y="2731070"/>
                </a:lnTo>
                <a:lnTo>
                  <a:pt x="1144926" y="2788174"/>
                </a:lnTo>
                <a:lnTo>
                  <a:pt x="1156106" y="2775046"/>
                </a:lnTo>
                <a:lnTo>
                  <a:pt x="1156822" y="2709169"/>
                </a:lnTo>
                <a:close/>
              </a:path>
              <a:path w="2180179" h="6122813">
                <a:moveTo>
                  <a:pt x="1112640" y="2823252"/>
                </a:moveTo>
                <a:lnTo>
                  <a:pt x="1116633" y="2819446"/>
                </a:lnTo>
                <a:lnTo>
                  <a:pt x="1121653" y="2814295"/>
                </a:lnTo>
                <a:lnTo>
                  <a:pt x="1127905" y="2807539"/>
                </a:lnTo>
                <a:lnTo>
                  <a:pt x="1135594" y="2798918"/>
                </a:lnTo>
                <a:lnTo>
                  <a:pt x="1144926" y="2788174"/>
                </a:lnTo>
                <a:lnTo>
                  <a:pt x="1139940" y="2731070"/>
                </a:lnTo>
                <a:lnTo>
                  <a:pt x="1134268" y="2739408"/>
                </a:lnTo>
                <a:lnTo>
                  <a:pt x="1127647" y="2748996"/>
                </a:lnTo>
                <a:lnTo>
                  <a:pt x="1119892" y="2759888"/>
                </a:lnTo>
                <a:lnTo>
                  <a:pt x="1112640" y="2823252"/>
                </a:lnTo>
                <a:close/>
              </a:path>
              <a:path w="2180179" h="6122813">
                <a:moveTo>
                  <a:pt x="1110818" y="2772138"/>
                </a:moveTo>
                <a:lnTo>
                  <a:pt x="1100240" y="2785799"/>
                </a:lnTo>
                <a:lnTo>
                  <a:pt x="1102830" y="2830211"/>
                </a:lnTo>
                <a:lnTo>
                  <a:pt x="1106914" y="2827865"/>
                </a:lnTo>
                <a:lnTo>
                  <a:pt x="1109469" y="2825971"/>
                </a:lnTo>
                <a:lnTo>
                  <a:pt x="1112640" y="2823252"/>
                </a:lnTo>
                <a:lnTo>
                  <a:pt x="1119892" y="2759888"/>
                </a:lnTo>
                <a:lnTo>
                  <a:pt x="1110818" y="2772138"/>
                </a:lnTo>
                <a:close/>
              </a:path>
              <a:path w="2180179" h="6122813">
                <a:moveTo>
                  <a:pt x="1060536" y="2897772"/>
                </a:moveTo>
                <a:lnTo>
                  <a:pt x="1069486" y="2885920"/>
                </a:lnTo>
                <a:lnTo>
                  <a:pt x="1079526" y="2871032"/>
                </a:lnTo>
                <a:lnTo>
                  <a:pt x="1090644" y="2852623"/>
                </a:lnTo>
                <a:lnTo>
                  <a:pt x="1102830" y="2830211"/>
                </a:lnTo>
                <a:lnTo>
                  <a:pt x="1100240" y="2785799"/>
                </a:lnTo>
                <a:lnTo>
                  <a:pt x="1087975" y="2800923"/>
                </a:lnTo>
                <a:lnTo>
                  <a:pt x="1073836" y="2817565"/>
                </a:lnTo>
                <a:lnTo>
                  <a:pt x="1060536" y="2897772"/>
                </a:lnTo>
                <a:close/>
              </a:path>
              <a:path w="2180179" h="6122813">
                <a:moveTo>
                  <a:pt x="1057641" y="2835776"/>
                </a:moveTo>
                <a:lnTo>
                  <a:pt x="1039203" y="2855611"/>
                </a:lnTo>
                <a:lnTo>
                  <a:pt x="1039993" y="2859509"/>
                </a:lnTo>
                <a:lnTo>
                  <a:pt x="1040194" y="2864136"/>
                </a:lnTo>
                <a:lnTo>
                  <a:pt x="1040338" y="2919940"/>
                </a:lnTo>
                <a:lnTo>
                  <a:pt x="1045950" y="2914299"/>
                </a:lnTo>
                <a:lnTo>
                  <a:pt x="1052687" y="2907071"/>
                </a:lnTo>
                <a:lnTo>
                  <a:pt x="1060536" y="2897772"/>
                </a:lnTo>
                <a:lnTo>
                  <a:pt x="1073836" y="2817565"/>
                </a:lnTo>
                <a:lnTo>
                  <a:pt x="1057641" y="2835776"/>
                </a:lnTo>
                <a:close/>
              </a:path>
              <a:path w="2180179" h="6122813">
                <a:moveTo>
                  <a:pt x="1040194" y="2864136"/>
                </a:moveTo>
                <a:lnTo>
                  <a:pt x="1039297" y="2868091"/>
                </a:lnTo>
                <a:lnTo>
                  <a:pt x="1037283" y="2871811"/>
                </a:lnTo>
                <a:lnTo>
                  <a:pt x="1034135" y="2875731"/>
                </a:lnTo>
                <a:lnTo>
                  <a:pt x="1032532" y="2928394"/>
                </a:lnTo>
                <a:lnTo>
                  <a:pt x="1035862" y="2924477"/>
                </a:lnTo>
                <a:lnTo>
                  <a:pt x="1040338" y="2919940"/>
                </a:lnTo>
                <a:lnTo>
                  <a:pt x="1040194" y="2864136"/>
                </a:lnTo>
                <a:close/>
              </a:path>
              <a:path w="2180179" h="6122813">
                <a:moveTo>
                  <a:pt x="1017283" y="3065673"/>
                </a:moveTo>
                <a:lnTo>
                  <a:pt x="1029898" y="3049934"/>
                </a:lnTo>
                <a:lnTo>
                  <a:pt x="1044511" y="3032485"/>
                </a:lnTo>
                <a:lnTo>
                  <a:pt x="1061308" y="3013246"/>
                </a:lnTo>
                <a:lnTo>
                  <a:pt x="1080478" y="2992136"/>
                </a:lnTo>
                <a:lnTo>
                  <a:pt x="1080267" y="2988955"/>
                </a:lnTo>
                <a:lnTo>
                  <a:pt x="1080753" y="2983705"/>
                </a:lnTo>
                <a:lnTo>
                  <a:pt x="1082412" y="2979175"/>
                </a:lnTo>
                <a:lnTo>
                  <a:pt x="1083570" y="2938119"/>
                </a:lnTo>
                <a:lnTo>
                  <a:pt x="1073354" y="2949993"/>
                </a:lnTo>
                <a:lnTo>
                  <a:pt x="1061333" y="2963184"/>
                </a:lnTo>
                <a:lnTo>
                  <a:pt x="1047320" y="2977747"/>
                </a:lnTo>
                <a:lnTo>
                  <a:pt x="1031128" y="2993740"/>
                </a:lnTo>
                <a:lnTo>
                  <a:pt x="1017283" y="3065673"/>
                </a:lnTo>
                <a:close/>
              </a:path>
              <a:path w="2180179" h="6122813">
                <a:moveTo>
                  <a:pt x="1012567" y="3011217"/>
                </a:moveTo>
                <a:lnTo>
                  <a:pt x="991451" y="3030236"/>
                </a:lnTo>
                <a:lnTo>
                  <a:pt x="997288" y="3092338"/>
                </a:lnTo>
                <a:lnTo>
                  <a:pt x="1006475" y="3079781"/>
                </a:lnTo>
                <a:lnTo>
                  <a:pt x="1017283" y="3065673"/>
                </a:lnTo>
                <a:lnTo>
                  <a:pt x="1031128" y="2993740"/>
                </a:lnTo>
                <a:lnTo>
                  <a:pt x="1012567" y="3011217"/>
                </a:lnTo>
                <a:close/>
              </a:path>
              <a:path w="2180179" h="6122813">
                <a:moveTo>
                  <a:pt x="989533" y="3103424"/>
                </a:moveTo>
                <a:lnTo>
                  <a:pt x="997288" y="3092338"/>
                </a:lnTo>
                <a:lnTo>
                  <a:pt x="991451" y="3030236"/>
                </a:lnTo>
                <a:lnTo>
                  <a:pt x="989066" y="3035283"/>
                </a:lnTo>
                <a:lnTo>
                  <a:pt x="984858" y="3041863"/>
                </a:lnTo>
                <a:lnTo>
                  <a:pt x="983022" y="3113119"/>
                </a:lnTo>
                <a:lnTo>
                  <a:pt x="989533" y="3103424"/>
                </a:lnTo>
                <a:close/>
              </a:path>
              <a:path w="2180179" h="6122813">
                <a:moveTo>
                  <a:pt x="979169" y="3048796"/>
                </a:moveTo>
                <a:lnTo>
                  <a:pt x="971621" y="3056766"/>
                </a:lnTo>
                <a:lnTo>
                  <a:pt x="972981" y="3128657"/>
                </a:lnTo>
                <a:lnTo>
                  <a:pt x="977568" y="3121504"/>
                </a:lnTo>
                <a:lnTo>
                  <a:pt x="983022" y="3113119"/>
                </a:lnTo>
                <a:lnTo>
                  <a:pt x="984858" y="3041863"/>
                </a:lnTo>
                <a:lnTo>
                  <a:pt x="979169" y="3048796"/>
                </a:lnTo>
                <a:close/>
              </a:path>
              <a:path w="2180179" h="6122813">
                <a:moveTo>
                  <a:pt x="971621" y="3056766"/>
                </a:moveTo>
                <a:lnTo>
                  <a:pt x="961838" y="3066456"/>
                </a:lnTo>
                <a:lnTo>
                  <a:pt x="962545" y="3143530"/>
                </a:lnTo>
                <a:lnTo>
                  <a:pt x="965658" y="3139590"/>
                </a:lnTo>
                <a:lnTo>
                  <a:pt x="969073" y="3134659"/>
                </a:lnTo>
                <a:lnTo>
                  <a:pt x="972981" y="3128657"/>
                </a:lnTo>
                <a:lnTo>
                  <a:pt x="971621" y="3056766"/>
                </a:lnTo>
                <a:close/>
              </a:path>
              <a:path w="2180179" h="6122813">
                <a:moveTo>
                  <a:pt x="961838" y="3066456"/>
                </a:moveTo>
                <a:lnTo>
                  <a:pt x="949439" y="3078551"/>
                </a:lnTo>
                <a:lnTo>
                  <a:pt x="950049" y="3150886"/>
                </a:lnTo>
                <a:lnTo>
                  <a:pt x="953148" y="3150200"/>
                </a:lnTo>
                <a:lnTo>
                  <a:pt x="956479" y="3148755"/>
                </a:lnTo>
                <a:lnTo>
                  <a:pt x="959548" y="3146558"/>
                </a:lnTo>
                <a:lnTo>
                  <a:pt x="962545" y="3143530"/>
                </a:lnTo>
                <a:lnTo>
                  <a:pt x="961838" y="3066456"/>
                </a:lnTo>
                <a:close/>
              </a:path>
              <a:path w="2180179" h="6122813">
                <a:moveTo>
                  <a:pt x="950049" y="3150886"/>
                </a:moveTo>
                <a:lnTo>
                  <a:pt x="949439" y="3078551"/>
                </a:lnTo>
                <a:lnTo>
                  <a:pt x="942553" y="3085344"/>
                </a:lnTo>
                <a:lnTo>
                  <a:pt x="941783" y="3086525"/>
                </a:lnTo>
                <a:lnTo>
                  <a:pt x="939364" y="3089602"/>
                </a:lnTo>
                <a:lnTo>
                  <a:pt x="934481" y="3093514"/>
                </a:lnTo>
                <a:lnTo>
                  <a:pt x="934047" y="3093736"/>
                </a:lnTo>
                <a:lnTo>
                  <a:pt x="933002" y="3177170"/>
                </a:lnTo>
                <a:lnTo>
                  <a:pt x="950049" y="3150886"/>
                </a:lnTo>
                <a:close/>
              </a:path>
              <a:path w="2180179" h="6122813">
                <a:moveTo>
                  <a:pt x="922212" y="3056739"/>
                </a:moveTo>
                <a:lnTo>
                  <a:pt x="915421" y="3069385"/>
                </a:lnTo>
                <a:lnTo>
                  <a:pt x="918575" y="3199608"/>
                </a:lnTo>
                <a:lnTo>
                  <a:pt x="933002" y="3177170"/>
                </a:lnTo>
                <a:lnTo>
                  <a:pt x="928388" y="3045087"/>
                </a:lnTo>
                <a:lnTo>
                  <a:pt x="922212" y="3056739"/>
                </a:lnTo>
                <a:close/>
              </a:path>
              <a:path w="2180179" h="6122813">
                <a:moveTo>
                  <a:pt x="882711" y="3257620"/>
                </a:moveTo>
                <a:lnTo>
                  <a:pt x="888838" y="3247206"/>
                </a:lnTo>
                <a:lnTo>
                  <a:pt x="896711" y="3234290"/>
                </a:lnTo>
                <a:lnTo>
                  <a:pt x="906551" y="3218536"/>
                </a:lnTo>
                <a:lnTo>
                  <a:pt x="918575" y="3199608"/>
                </a:lnTo>
                <a:lnTo>
                  <a:pt x="915421" y="3069385"/>
                </a:lnTo>
                <a:lnTo>
                  <a:pt x="907964" y="3083120"/>
                </a:lnTo>
                <a:lnTo>
                  <a:pt x="899787" y="3098042"/>
                </a:lnTo>
                <a:lnTo>
                  <a:pt x="890839" y="3114246"/>
                </a:lnTo>
                <a:lnTo>
                  <a:pt x="882711" y="3257620"/>
                </a:lnTo>
                <a:close/>
              </a:path>
              <a:path w="2180179" h="6122813">
                <a:moveTo>
                  <a:pt x="881068" y="3131829"/>
                </a:moveTo>
                <a:lnTo>
                  <a:pt x="870420" y="3150886"/>
                </a:lnTo>
                <a:lnTo>
                  <a:pt x="870658" y="3283925"/>
                </a:lnTo>
                <a:lnTo>
                  <a:pt x="871319" y="3280979"/>
                </a:lnTo>
                <a:lnTo>
                  <a:pt x="872637" y="3277212"/>
                </a:lnTo>
                <a:lnTo>
                  <a:pt x="874829" y="3272287"/>
                </a:lnTo>
                <a:lnTo>
                  <a:pt x="878115" y="3265868"/>
                </a:lnTo>
                <a:lnTo>
                  <a:pt x="882711" y="3257620"/>
                </a:lnTo>
                <a:lnTo>
                  <a:pt x="890839" y="3114246"/>
                </a:lnTo>
                <a:lnTo>
                  <a:pt x="881068" y="3131829"/>
                </a:lnTo>
                <a:close/>
              </a:path>
              <a:path w="2180179" h="6122813">
                <a:moveTo>
                  <a:pt x="870420" y="3287411"/>
                </a:moveTo>
                <a:lnTo>
                  <a:pt x="870658" y="3283925"/>
                </a:lnTo>
                <a:lnTo>
                  <a:pt x="870420" y="3150886"/>
                </a:lnTo>
                <a:lnTo>
                  <a:pt x="867879" y="3153251"/>
                </a:lnTo>
                <a:lnTo>
                  <a:pt x="865324" y="3156206"/>
                </a:lnTo>
                <a:lnTo>
                  <a:pt x="862880" y="3159655"/>
                </a:lnTo>
                <a:lnTo>
                  <a:pt x="860456" y="3163679"/>
                </a:lnTo>
                <a:lnTo>
                  <a:pt x="858551" y="3301036"/>
                </a:lnTo>
                <a:lnTo>
                  <a:pt x="870420" y="3287411"/>
                </a:lnTo>
                <a:close/>
              </a:path>
              <a:path w="2180179" h="6122813">
                <a:moveTo>
                  <a:pt x="858551" y="3301036"/>
                </a:moveTo>
                <a:lnTo>
                  <a:pt x="860456" y="3163679"/>
                </a:lnTo>
                <a:lnTo>
                  <a:pt x="857959" y="3168361"/>
                </a:lnTo>
                <a:lnTo>
                  <a:pt x="855299" y="3173781"/>
                </a:lnTo>
                <a:lnTo>
                  <a:pt x="852382" y="3180023"/>
                </a:lnTo>
                <a:lnTo>
                  <a:pt x="849118" y="3187168"/>
                </a:lnTo>
                <a:lnTo>
                  <a:pt x="848684" y="3314546"/>
                </a:lnTo>
                <a:lnTo>
                  <a:pt x="858551" y="3301036"/>
                </a:lnTo>
                <a:close/>
              </a:path>
              <a:path w="2180179" h="6122813">
                <a:moveTo>
                  <a:pt x="819637" y="3376383"/>
                </a:moveTo>
                <a:lnTo>
                  <a:pt x="823669" y="3365158"/>
                </a:lnTo>
                <a:lnTo>
                  <a:pt x="828311" y="3353248"/>
                </a:lnTo>
                <a:lnTo>
                  <a:pt x="833842" y="3340766"/>
                </a:lnTo>
                <a:lnTo>
                  <a:pt x="840540" y="3327827"/>
                </a:lnTo>
                <a:lnTo>
                  <a:pt x="848684" y="3314546"/>
                </a:lnTo>
                <a:lnTo>
                  <a:pt x="849118" y="3187168"/>
                </a:lnTo>
                <a:lnTo>
                  <a:pt x="845415" y="3195297"/>
                </a:lnTo>
                <a:lnTo>
                  <a:pt x="841181" y="3204493"/>
                </a:lnTo>
                <a:lnTo>
                  <a:pt x="836324" y="3214838"/>
                </a:lnTo>
                <a:lnTo>
                  <a:pt x="830752" y="3226413"/>
                </a:lnTo>
                <a:lnTo>
                  <a:pt x="824374" y="3239300"/>
                </a:lnTo>
                <a:lnTo>
                  <a:pt x="819637" y="3376383"/>
                </a:lnTo>
                <a:close/>
              </a:path>
              <a:path w="2180179" h="6122813">
                <a:moveTo>
                  <a:pt x="817098" y="3253582"/>
                </a:moveTo>
                <a:lnTo>
                  <a:pt x="808831" y="3269340"/>
                </a:lnTo>
                <a:lnTo>
                  <a:pt x="812292" y="3396318"/>
                </a:lnTo>
                <a:lnTo>
                  <a:pt x="815938" y="3386807"/>
                </a:lnTo>
                <a:lnTo>
                  <a:pt x="819637" y="3376383"/>
                </a:lnTo>
                <a:lnTo>
                  <a:pt x="824374" y="3239300"/>
                </a:lnTo>
                <a:lnTo>
                  <a:pt x="817098" y="3253582"/>
                </a:lnTo>
                <a:close/>
              </a:path>
              <a:path w="2180179" h="6122813">
                <a:moveTo>
                  <a:pt x="792685" y="3422933"/>
                </a:moveTo>
                <a:lnTo>
                  <a:pt x="798898" y="3418222"/>
                </a:lnTo>
                <a:lnTo>
                  <a:pt x="804050" y="3412140"/>
                </a:lnTo>
                <a:lnTo>
                  <a:pt x="808423" y="3404800"/>
                </a:lnTo>
                <a:lnTo>
                  <a:pt x="812292" y="3396318"/>
                </a:lnTo>
                <a:lnTo>
                  <a:pt x="808831" y="3269340"/>
                </a:lnTo>
                <a:lnTo>
                  <a:pt x="799484" y="3286656"/>
                </a:lnTo>
                <a:lnTo>
                  <a:pt x="792685" y="3422933"/>
                </a:lnTo>
                <a:close/>
              </a:path>
              <a:path w="2180179" h="6122813">
                <a:moveTo>
                  <a:pt x="785624" y="3473323"/>
                </a:moveTo>
                <a:lnTo>
                  <a:pt x="788080" y="3450642"/>
                </a:lnTo>
                <a:lnTo>
                  <a:pt x="790829" y="3423936"/>
                </a:lnTo>
                <a:lnTo>
                  <a:pt x="792685" y="3422933"/>
                </a:lnTo>
                <a:lnTo>
                  <a:pt x="799484" y="3286656"/>
                </a:lnTo>
                <a:lnTo>
                  <a:pt x="788962" y="3305611"/>
                </a:lnTo>
                <a:lnTo>
                  <a:pt x="785624" y="3473323"/>
                </a:lnTo>
                <a:close/>
              </a:path>
              <a:path w="2180179" h="6122813">
                <a:moveTo>
                  <a:pt x="788962" y="3305611"/>
                </a:moveTo>
                <a:lnTo>
                  <a:pt x="777176" y="3326289"/>
                </a:lnTo>
                <a:lnTo>
                  <a:pt x="777745" y="3541665"/>
                </a:lnTo>
                <a:lnTo>
                  <a:pt x="778179" y="3536841"/>
                </a:lnTo>
                <a:lnTo>
                  <a:pt x="778981" y="3529790"/>
                </a:lnTo>
                <a:lnTo>
                  <a:pt x="780139" y="3520212"/>
                </a:lnTo>
                <a:lnTo>
                  <a:pt x="781641" y="3507808"/>
                </a:lnTo>
                <a:lnTo>
                  <a:pt x="783474" y="3492278"/>
                </a:lnTo>
                <a:lnTo>
                  <a:pt x="785624" y="3473323"/>
                </a:lnTo>
                <a:lnTo>
                  <a:pt x="788962" y="3305611"/>
                </a:lnTo>
                <a:close/>
              </a:path>
              <a:path w="2180179" h="6122813">
                <a:moveTo>
                  <a:pt x="777176" y="3326289"/>
                </a:moveTo>
                <a:lnTo>
                  <a:pt x="764032" y="3348770"/>
                </a:lnTo>
                <a:lnTo>
                  <a:pt x="765952" y="3685009"/>
                </a:lnTo>
                <a:lnTo>
                  <a:pt x="770511" y="3667948"/>
                </a:lnTo>
                <a:lnTo>
                  <a:pt x="776091" y="3649007"/>
                </a:lnTo>
                <a:lnTo>
                  <a:pt x="777693" y="3544562"/>
                </a:lnTo>
                <a:lnTo>
                  <a:pt x="777745" y="3541665"/>
                </a:lnTo>
                <a:lnTo>
                  <a:pt x="777176" y="3326289"/>
                </a:lnTo>
                <a:close/>
              </a:path>
              <a:path w="2180179" h="6122813">
                <a:moveTo>
                  <a:pt x="1895510" y="1959714"/>
                </a:moveTo>
                <a:lnTo>
                  <a:pt x="1901914" y="1934861"/>
                </a:lnTo>
                <a:lnTo>
                  <a:pt x="1899863" y="1942357"/>
                </a:lnTo>
                <a:lnTo>
                  <a:pt x="1897513" y="1949676"/>
                </a:lnTo>
                <a:lnTo>
                  <a:pt x="1894851" y="1956928"/>
                </a:lnTo>
                <a:lnTo>
                  <a:pt x="1891866" y="1964224"/>
                </a:lnTo>
                <a:lnTo>
                  <a:pt x="1890108" y="1981013"/>
                </a:lnTo>
                <a:lnTo>
                  <a:pt x="1895510" y="1959714"/>
                </a:lnTo>
                <a:close/>
              </a:path>
              <a:path w="2180179" h="6122813">
                <a:moveTo>
                  <a:pt x="1876511" y="2037748"/>
                </a:moveTo>
                <a:lnTo>
                  <a:pt x="1878907" y="2027126"/>
                </a:lnTo>
                <a:lnTo>
                  <a:pt x="1881906" y="2014365"/>
                </a:lnTo>
                <a:lnTo>
                  <a:pt x="1885606" y="1999112"/>
                </a:lnTo>
                <a:lnTo>
                  <a:pt x="1890108" y="1981013"/>
                </a:lnTo>
                <a:lnTo>
                  <a:pt x="1891866" y="1964224"/>
                </a:lnTo>
                <a:lnTo>
                  <a:pt x="1888545" y="1971671"/>
                </a:lnTo>
                <a:lnTo>
                  <a:pt x="1884878" y="1979381"/>
                </a:lnTo>
                <a:lnTo>
                  <a:pt x="1880851" y="1987462"/>
                </a:lnTo>
                <a:lnTo>
                  <a:pt x="1876511" y="2037748"/>
                </a:lnTo>
                <a:close/>
              </a:path>
              <a:path w="2180179" h="6122813">
                <a:moveTo>
                  <a:pt x="1876453" y="1996024"/>
                </a:moveTo>
                <a:lnTo>
                  <a:pt x="1871672" y="2005177"/>
                </a:lnTo>
                <a:lnTo>
                  <a:pt x="1871937" y="2060329"/>
                </a:lnTo>
                <a:lnTo>
                  <a:pt x="1873126" y="2053996"/>
                </a:lnTo>
                <a:lnTo>
                  <a:pt x="1874617" y="2046587"/>
                </a:lnTo>
                <a:lnTo>
                  <a:pt x="1876511" y="2037748"/>
                </a:lnTo>
                <a:lnTo>
                  <a:pt x="1880851" y="1987462"/>
                </a:lnTo>
                <a:lnTo>
                  <a:pt x="1876453" y="1996024"/>
                </a:lnTo>
                <a:close/>
              </a:path>
              <a:path w="2180179" h="6122813">
                <a:moveTo>
                  <a:pt x="1871672" y="2005177"/>
                </a:moveTo>
                <a:lnTo>
                  <a:pt x="1866497" y="2015030"/>
                </a:lnTo>
                <a:lnTo>
                  <a:pt x="1870037" y="2071386"/>
                </a:lnTo>
                <a:lnTo>
                  <a:pt x="1870071" y="2071184"/>
                </a:lnTo>
                <a:lnTo>
                  <a:pt x="1870952" y="2065940"/>
                </a:lnTo>
                <a:lnTo>
                  <a:pt x="1871937" y="2060329"/>
                </a:lnTo>
                <a:lnTo>
                  <a:pt x="1871672" y="2005177"/>
                </a:lnTo>
                <a:close/>
              </a:path>
              <a:path w="2180179" h="6122813">
                <a:moveTo>
                  <a:pt x="1848482" y="2049884"/>
                </a:moveTo>
                <a:lnTo>
                  <a:pt x="1849240" y="2106829"/>
                </a:lnTo>
                <a:lnTo>
                  <a:pt x="1859078" y="2089833"/>
                </a:lnTo>
                <a:lnTo>
                  <a:pt x="1870037" y="2071386"/>
                </a:lnTo>
                <a:lnTo>
                  <a:pt x="1866497" y="2015030"/>
                </a:lnTo>
                <a:lnTo>
                  <a:pt x="1860915" y="2025692"/>
                </a:lnTo>
                <a:lnTo>
                  <a:pt x="1854914" y="2037274"/>
                </a:lnTo>
                <a:lnTo>
                  <a:pt x="1848482" y="2049884"/>
                </a:lnTo>
                <a:close/>
              </a:path>
              <a:path w="2180179" h="6122813">
                <a:moveTo>
                  <a:pt x="1819353" y="2162273"/>
                </a:moveTo>
                <a:lnTo>
                  <a:pt x="1825580" y="2150096"/>
                </a:lnTo>
                <a:lnTo>
                  <a:pt x="1832578" y="2136862"/>
                </a:lnTo>
                <a:lnTo>
                  <a:pt x="1840436" y="2122472"/>
                </a:lnTo>
                <a:lnTo>
                  <a:pt x="1849240" y="2106829"/>
                </a:lnTo>
                <a:lnTo>
                  <a:pt x="1848482" y="2049884"/>
                </a:lnTo>
                <a:lnTo>
                  <a:pt x="1841609" y="2063633"/>
                </a:lnTo>
                <a:lnTo>
                  <a:pt x="1834281" y="2078629"/>
                </a:lnTo>
                <a:lnTo>
                  <a:pt x="1826486" y="2094983"/>
                </a:lnTo>
                <a:lnTo>
                  <a:pt x="1819353" y="2162273"/>
                </a:lnTo>
                <a:close/>
              </a:path>
              <a:path w="2180179" h="6122813">
                <a:moveTo>
                  <a:pt x="1804434" y="2193444"/>
                </a:moveTo>
                <a:lnTo>
                  <a:pt x="1808868" y="2183849"/>
                </a:lnTo>
                <a:lnTo>
                  <a:pt x="1813812" y="2173491"/>
                </a:lnTo>
                <a:lnTo>
                  <a:pt x="1819353" y="2162273"/>
                </a:lnTo>
                <a:lnTo>
                  <a:pt x="1826486" y="2094983"/>
                </a:lnTo>
                <a:lnTo>
                  <a:pt x="1818214" y="2112803"/>
                </a:lnTo>
                <a:lnTo>
                  <a:pt x="1809451" y="2132200"/>
                </a:lnTo>
                <a:lnTo>
                  <a:pt x="1804434" y="2193444"/>
                </a:lnTo>
                <a:close/>
              </a:path>
              <a:path w="2180179" h="6122813">
                <a:moveTo>
                  <a:pt x="1793324" y="2218638"/>
                </a:moveTo>
                <a:lnTo>
                  <a:pt x="1796749" y="2210740"/>
                </a:lnTo>
                <a:lnTo>
                  <a:pt x="1800424" y="2202375"/>
                </a:lnTo>
                <a:lnTo>
                  <a:pt x="1804434" y="2193444"/>
                </a:lnTo>
                <a:lnTo>
                  <a:pt x="1809451" y="2132200"/>
                </a:lnTo>
                <a:lnTo>
                  <a:pt x="1800186" y="2153283"/>
                </a:lnTo>
                <a:lnTo>
                  <a:pt x="1793324" y="2218638"/>
                </a:lnTo>
                <a:close/>
              </a:path>
              <a:path w="2180179" h="6122813">
                <a:moveTo>
                  <a:pt x="1786803" y="2181792"/>
                </a:moveTo>
                <a:lnTo>
                  <a:pt x="1786870" y="2233425"/>
                </a:lnTo>
                <a:lnTo>
                  <a:pt x="1790060" y="2226167"/>
                </a:lnTo>
                <a:lnTo>
                  <a:pt x="1793324" y="2218638"/>
                </a:lnTo>
                <a:lnTo>
                  <a:pt x="1800186" y="2153283"/>
                </a:lnTo>
                <a:lnTo>
                  <a:pt x="1790408" y="2176161"/>
                </a:lnTo>
                <a:lnTo>
                  <a:pt x="1788672" y="2178832"/>
                </a:lnTo>
                <a:lnTo>
                  <a:pt x="1786803" y="2181792"/>
                </a:lnTo>
                <a:close/>
              </a:path>
              <a:path w="2180179" h="6122813">
                <a:moveTo>
                  <a:pt x="1784462" y="2185510"/>
                </a:moveTo>
                <a:lnTo>
                  <a:pt x="1781422" y="2190290"/>
                </a:lnTo>
                <a:lnTo>
                  <a:pt x="1784058" y="2239661"/>
                </a:lnTo>
                <a:lnTo>
                  <a:pt x="1786870" y="2233425"/>
                </a:lnTo>
                <a:lnTo>
                  <a:pt x="1786803" y="2181792"/>
                </a:lnTo>
                <a:lnTo>
                  <a:pt x="1784462" y="2185510"/>
                </a:lnTo>
                <a:close/>
              </a:path>
              <a:path w="2180179" h="6122813">
                <a:moveTo>
                  <a:pt x="1781422" y="2190290"/>
                </a:moveTo>
                <a:lnTo>
                  <a:pt x="1777454" y="2196436"/>
                </a:lnTo>
                <a:lnTo>
                  <a:pt x="1772330" y="2204250"/>
                </a:lnTo>
                <a:lnTo>
                  <a:pt x="1765823" y="2214036"/>
                </a:lnTo>
                <a:lnTo>
                  <a:pt x="1757704" y="2226097"/>
                </a:lnTo>
                <a:lnTo>
                  <a:pt x="1766528" y="2264854"/>
                </a:lnTo>
                <a:lnTo>
                  <a:pt x="1784058" y="2239661"/>
                </a:lnTo>
                <a:lnTo>
                  <a:pt x="1781422" y="2190290"/>
                </a:lnTo>
                <a:close/>
              </a:path>
              <a:path w="2180179" h="6122813">
                <a:moveTo>
                  <a:pt x="1766528" y="2264854"/>
                </a:moveTo>
                <a:lnTo>
                  <a:pt x="1757704" y="2226097"/>
                </a:lnTo>
                <a:lnTo>
                  <a:pt x="1747746" y="2240737"/>
                </a:lnTo>
                <a:lnTo>
                  <a:pt x="1735720" y="2258259"/>
                </a:lnTo>
                <a:lnTo>
                  <a:pt x="1721400" y="2278966"/>
                </a:lnTo>
                <a:lnTo>
                  <a:pt x="1705260" y="2311517"/>
                </a:lnTo>
                <a:lnTo>
                  <a:pt x="1703944" y="2315673"/>
                </a:lnTo>
                <a:lnTo>
                  <a:pt x="1713440" y="2337788"/>
                </a:lnTo>
                <a:lnTo>
                  <a:pt x="1724390" y="2323323"/>
                </a:lnTo>
                <a:lnTo>
                  <a:pt x="1736810" y="2306481"/>
                </a:lnTo>
                <a:lnTo>
                  <a:pt x="1750817" y="2287060"/>
                </a:lnTo>
                <a:lnTo>
                  <a:pt x="1766528" y="2264854"/>
                </a:lnTo>
                <a:close/>
              </a:path>
              <a:path w="2180179" h="6122813">
                <a:moveTo>
                  <a:pt x="1721400" y="2278966"/>
                </a:moveTo>
                <a:lnTo>
                  <a:pt x="1704556" y="2303161"/>
                </a:lnTo>
                <a:lnTo>
                  <a:pt x="1705241" y="2306691"/>
                </a:lnTo>
                <a:lnTo>
                  <a:pt x="1705260" y="2311517"/>
                </a:lnTo>
                <a:lnTo>
                  <a:pt x="1721400" y="2278966"/>
                </a:lnTo>
                <a:close/>
              </a:path>
              <a:path w="2180179" h="6122813">
                <a:moveTo>
                  <a:pt x="1703846" y="2350080"/>
                </a:moveTo>
                <a:lnTo>
                  <a:pt x="1713440" y="2337788"/>
                </a:lnTo>
                <a:lnTo>
                  <a:pt x="1703944" y="2315673"/>
                </a:lnTo>
                <a:lnTo>
                  <a:pt x="1701285" y="2319558"/>
                </a:lnTo>
                <a:lnTo>
                  <a:pt x="1697274" y="2323570"/>
                </a:lnTo>
                <a:lnTo>
                  <a:pt x="1695490" y="2360404"/>
                </a:lnTo>
                <a:lnTo>
                  <a:pt x="1703846" y="2350080"/>
                </a:lnTo>
                <a:close/>
              </a:path>
              <a:path w="2180179" h="6122813">
                <a:moveTo>
                  <a:pt x="1672129" y="2386093"/>
                </a:moveTo>
                <a:lnTo>
                  <a:pt x="1676693" y="2381604"/>
                </a:lnTo>
                <a:lnTo>
                  <a:pt x="1682030" y="2375963"/>
                </a:lnTo>
                <a:lnTo>
                  <a:pt x="1688257" y="2368964"/>
                </a:lnTo>
                <a:lnTo>
                  <a:pt x="1695490" y="2360404"/>
                </a:lnTo>
                <a:lnTo>
                  <a:pt x="1697274" y="2323570"/>
                </a:lnTo>
                <a:lnTo>
                  <a:pt x="1691901" y="2328106"/>
                </a:lnTo>
                <a:lnTo>
                  <a:pt x="1685157" y="2333564"/>
                </a:lnTo>
                <a:lnTo>
                  <a:pt x="1677033" y="2340341"/>
                </a:lnTo>
                <a:lnTo>
                  <a:pt x="1672129" y="2386093"/>
                </a:lnTo>
                <a:close/>
              </a:path>
              <a:path w="2180179" h="6122813">
                <a:moveTo>
                  <a:pt x="1661920" y="2394679"/>
                </a:moveTo>
                <a:lnTo>
                  <a:pt x="1664859" y="2392426"/>
                </a:lnTo>
                <a:lnTo>
                  <a:pt x="1668224" y="2389632"/>
                </a:lnTo>
                <a:lnTo>
                  <a:pt x="1672129" y="2386093"/>
                </a:lnTo>
                <a:lnTo>
                  <a:pt x="1677033" y="2340341"/>
                </a:lnTo>
                <a:lnTo>
                  <a:pt x="1667521" y="2348836"/>
                </a:lnTo>
                <a:lnTo>
                  <a:pt x="1661920" y="2394679"/>
                </a:lnTo>
                <a:close/>
              </a:path>
              <a:path w="2180179" h="6122813">
                <a:moveTo>
                  <a:pt x="1667521" y="2348836"/>
                </a:moveTo>
                <a:lnTo>
                  <a:pt x="1656611" y="2359445"/>
                </a:lnTo>
                <a:lnTo>
                  <a:pt x="1656804" y="2398411"/>
                </a:lnTo>
                <a:lnTo>
                  <a:pt x="1659290" y="2396594"/>
                </a:lnTo>
                <a:lnTo>
                  <a:pt x="1661920" y="2394679"/>
                </a:lnTo>
                <a:lnTo>
                  <a:pt x="1667521" y="2348836"/>
                </a:lnTo>
                <a:close/>
              </a:path>
              <a:path w="2180179" h="6122813">
                <a:moveTo>
                  <a:pt x="1644294" y="2372566"/>
                </a:moveTo>
                <a:lnTo>
                  <a:pt x="1630560" y="2388597"/>
                </a:lnTo>
                <a:lnTo>
                  <a:pt x="1631601" y="2433447"/>
                </a:lnTo>
                <a:lnTo>
                  <a:pt x="1643489" y="2418111"/>
                </a:lnTo>
                <a:lnTo>
                  <a:pt x="1656804" y="2398411"/>
                </a:lnTo>
                <a:lnTo>
                  <a:pt x="1656611" y="2359445"/>
                </a:lnTo>
                <a:lnTo>
                  <a:pt x="1644294" y="2372566"/>
                </a:lnTo>
                <a:close/>
              </a:path>
              <a:path w="2180179" h="6122813">
                <a:moveTo>
                  <a:pt x="1621140" y="2445186"/>
                </a:moveTo>
                <a:lnTo>
                  <a:pt x="1631601" y="2433447"/>
                </a:lnTo>
                <a:lnTo>
                  <a:pt x="1630560" y="2388597"/>
                </a:lnTo>
                <a:lnTo>
                  <a:pt x="1615402" y="2407936"/>
                </a:lnTo>
                <a:lnTo>
                  <a:pt x="1614598" y="2408740"/>
                </a:lnTo>
                <a:lnTo>
                  <a:pt x="1612109" y="2454096"/>
                </a:lnTo>
                <a:lnTo>
                  <a:pt x="1621140" y="2445186"/>
                </a:lnTo>
                <a:close/>
              </a:path>
              <a:path w="2180179" h="6122813">
                <a:moveTo>
                  <a:pt x="1612109" y="2454096"/>
                </a:moveTo>
                <a:lnTo>
                  <a:pt x="1614598" y="2408740"/>
                </a:lnTo>
                <a:lnTo>
                  <a:pt x="1611930" y="2411399"/>
                </a:lnTo>
                <a:lnTo>
                  <a:pt x="1607633" y="2415678"/>
                </a:lnTo>
                <a:lnTo>
                  <a:pt x="1604556" y="2418743"/>
                </a:lnTo>
                <a:lnTo>
                  <a:pt x="1604509" y="2460944"/>
                </a:lnTo>
                <a:lnTo>
                  <a:pt x="1612109" y="2454096"/>
                </a:lnTo>
                <a:close/>
              </a:path>
              <a:path w="2180179" h="6122813">
                <a:moveTo>
                  <a:pt x="1590306" y="2476782"/>
                </a:moveTo>
                <a:lnTo>
                  <a:pt x="1593605" y="2471519"/>
                </a:lnTo>
                <a:lnTo>
                  <a:pt x="1598340" y="2466496"/>
                </a:lnTo>
                <a:lnTo>
                  <a:pt x="1604509" y="2460944"/>
                </a:lnTo>
                <a:lnTo>
                  <a:pt x="1604556" y="2418743"/>
                </a:lnTo>
                <a:lnTo>
                  <a:pt x="1600691" y="2422592"/>
                </a:lnTo>
                <a:lnTo>
                  <a:pt x="1595910" y="2427354"/>
                </a:lnTo>
                <a:lnTo>
                  <a:pt x="1590306" y="2476782"/>
                </a:lnTo>
                <a:close/>
              </a:path>
              <a:path w="2180179" h="6122813">
                <a:moveTo>
                  <a:pt x="1590088" y="2433155"/>
                </a:moveTo>
                <a:lnTo>
                  <a:pt x="1583096" y="2440121"/>
                </a:lnTo>
                <a:lnTo>
                  <a:pt x="1589875" y="2477786"/>
                </a:lnTo>
                <a:lnTo>
                  <a:pt x="1590306" y="2476782"/>
                </a:lnTo>
                <a:lnTo>
                  <a:pt x="1595910" y="2427354"/>
                </a:lnTo>
                <a:lnTo>
                  <a:pt x="1590088" y="2433155"/>
                </a:lnTo>
                <a:close/>
              </a:path>
              <a:path w="2180179" h="6122813">
                <a:moveTo>
                  <a:pt x="1574808" y="2448381"/>
                </a:moveTo>
                <a:lnTo>
                  <a:pt x="1565098" y="2458060"/>
                </a:lnTo>
                <a:lnTo>
                  <a:pt x="1567327" y="2500224"/>
                </a:lnTo>
                <a:lnTo>
                  <a:pt x="1589875" y="2477786"/>
                </a:lnTo>
                <a:lnTo>
                  <a:pt x="1583096" y="2440121"/>
                </a:lnTo>
                <a:lnTo>
                  <a:pt x="1574808" y="2448381"/>
                </a:lnTo>
                <a:close/>
              </a:path>
              <a:path w="2180179" h="6122813">
                <a:moveTo>
                  <a:pt x="1499247" y="2567408"/>
                </a:moveTo>
                <a:lnTo>
                  <a:pt x="1507839" y="2558916"/>
                </a:lnTo>
                <a:lnTo>
                  <a:pt x="1518663" y="2548269"/>
                </a:lnTo>
                <a:lnTo>
                  <a:pt x="1532000" y="2535149"/>
                </a:lnTo>
                <a:lnTo>
                  <a:pt x="1548128" y="2519240"/>
                </a:lnTo>
                <a:lnTo>
                  <a:pt x="1567327" y="2500224"/>
                </a:lnTo>
                <a:lnTo>
                  <a:pt x="1565098" y="2458060"/>
                </a:lnTo>
                <a:lnTo>
                  <a:pt x="1553837" y="2469285"/>
                </a:lnTo>
                <a:lnTo>
                  <a:pt x="1540900" y="2482183"/>
                </a:lnTo>
                <a:lnTo>
                  <a:pt x="1526159" y="2496882"/>
                </a:lnTo>
                <a:lnTo>
                  <a:pt x="1509487" y="2513507"/>
                </a:lnTo>
                <a:lnTo>
                  <a:pt x="1499247" y="2567408"/>
                </a:lnTo>
                <a:close/>
              </a:path>
              <a:path w="2180179" h="6122813">
                <a:moveTo>
                  <a:pt x="1484077" y="2583116"/>
                </a:moveTo>
                <a:lnTo>
                  <a:pt x="1487645" y="2579191"/>
                </a:lnTo>
                <a:lnTo>
                  <a:pt x="1492609" y="2574060"/>
                </a:lnTo>
                <a:lnTo>
                  <a:pt x="1499247" y="2567408"/>
                </a:lnTo>
                <a:lnTo>
                  <a:pt x="1509487" y="2513507"/>
                </a:lnTo>
                <a:lnTo>
                  <a:pt x="1490758" y="2532186"/>
                </a:lnTo>
                <a:lnTo>
                  <a:pt x="1484077" y="2583116"/>
                </a:lnTo>
                <a:close/>
              </a:path>
              <a:path w="2180179" h="6122813">
                <a:moveTo>
                  <a:pt x="1490758" y="2532186"/>
                </a:moveTo>
                <a:lnTo>
                  <a:pt x="1469844" y="2553045"/>
                </a:lnTo>
                <a:lnTo>
                  <a:pt x="1478496" y="2592086"/>
                </a:lnTo>
                <a:lnTo>
                  <a:pt x="1478953" y="2590828"/>
                </a:lnTo>
                <a:lnTo>
                  <a:pt x="1481625" y="2586153"/>
                </a:lnTo>
                <a:lnTo>
                  <a:pt x="1484077" y="2583116"/>
                </a:lnTo>
                <a:lnTo>
                  <a:pt x="1490758" y="2532186"/>
                </a:lnTo>
                <a:close/>
              </a:path>
              <a:path w="2180179" h="6122813">
                <a:moveTo>
                  <a:pt x="1469844" y="2553045"/>
                </a:moveTo>
                <a:lnTo>
                  <a:pt x="1446619" y="2576211"/>
                </a:lnTo>
                <a:lnTo>
                  <a:pt x="1449541" y="2620706"/>
                </a:lnTo>
                <a:lnTo>
                  <a:pt x="1462962" y="2608063"/>
                </a:lnTo>
                <a:lnTo>
                  <a:pt x="1478496" y="2592086"/>
                </a:lnTo>
                <a:lnTo>
                  <a:pt x="1469844" y="2553045"/>
                </a:lnTo>
                <a:close/>
              </a:path>
              <a:path w="2180179" h="6122813">
                <a:moveTo>
                  <a:pt x="1446619" y="2576211"/>
                </a:moveTo>
                <a:lnTo>
                  <a:pt x="1443996" y="2577270"/>
                </a:lnTo>
                <a:lnTo>
                  <a:pt x="1438201" y="2580182"/>
                </a:lnTo>
                <a:lnTo>
                  <a:pt x="1432525" y="2583824"/>
                </a:lnTo>
                <a:lnTo>
                  <a:pt x="1426710" y="2588274"/>
                </a:lnTo>
                <a:lnTo>
                  <a:pt x="1420500" y="2593613"/>
                </a:lnTo>
                <a:lnTo>
                  <a:pt x="1428009" y="2638060"/>
                </a:lnTo>
                <a:lnTo>
                  <a:pt x="1437976" y="2630533"/>
                </a:lnTo>
                <a:lnTo>
                  <a:pt x="1449541" y="2620706"/>
                </a:lnTo>
                <a:lnTo>
                  <a:pt x="1446619" y="2576211"/>
                </a:lnTo>
                <a:close/>
              </a:path>
              <a:path w="2180179" h="6122813">
                <a:moveTo>
                  <a:pt x="1398867" y="2655586"/>
                </a:moveTo>
                <a:lnTo>
                  <a:pt x="1405127" y="2652016"/>
                </a:lnTo>
                <a:lnTo>
                  <a:pt x="1411841" y="2648284"/>
                </a:lnTo>
                <a:lnTo>
                  <a:pt x="1419383" y="2643805"/>
                </a:lnTo>
                <a:lnTo>
                  <a:pt x="1428009" y="2638060"/>
                </a:lnTo>
                <a:lnTo>
                  <a:pt x="1420500" y="2593613"/>
                </a:lnTo>
                <a:lnTo>
                  <a:pt x="1413637" y="2599919"/>
                </a:lnTo>
                <a:lnTo>
                  <a:pt x="1405865" y="2607273"/>
                </a:lnTo>
                <a:lnTo>
                  <a:pt x="1398867" y="2655586"/>
                </a:lnTo>
                <a:close/>
              </a:path>
              <a:path w="2180179" h="6122813">
                <a:moveTo>
                  <a:pt x="1365130" y="2690275"/>
                </a:moveTo>
                <a:lnTo>
                  <a:pt x="1373463" y="2679417"/>
                </a:lnTo>
                <a:lnTo>
                  <a:pt x="1384484" y="2667790"/>
                </a:lnTo>
                <a:lnTo>
                  <a:pt x="1398867" y="2655586"/>
                </a:lnTo>
                <a:lnTo>
                  <a:pt x="1405865" y="2607273"/>
                </a:lnTo>
                <a:lnTo>
                  <a:pt x="1396925" y="2615752"/>
                </a:lnTo>
                <a:lnTo>
                  <a:pt x="1386560" y="2625436"/>
                </a:lnTo>
                <a:lnTo>
                  <a:pt x="1374514" y="2636405"/>
                </a:lnTo>
                <a:lnTo>
                  <a:pt x="1365130" y="2690275"/>
                </a:lnTo>
                <a:close/>
              </a:path>
              <a:path w="2180179" h="6122813">
                <a:moveTo>
                  <a:pt x="1360529" y="2648738"/>
                </a:moveTo>
                <a:lnTo>
                  <a:pt x="1344349" y="2662513"/>
                </a:lnTo>
                <a:lnTo>
                  <a:pt x="1345177" y="2722166"/>
                </a:lnTo>
                <a:lnTo>
                  <a:pt x="1349508" y="2716310"/>
                </a:lnTo>
                <a:lnTo>
                  <a:pt x="1353827" y="2708914"/>
                </a:lnTo>
                <a:lnTo>
                  <a:pt x="1358809" y="2700171"/>
                </a:lnTo>
                <a:lnTo>
                  <a:pt x="1365130" y="2690275"/>
                </a:lnTo>
                <a:lnTo>
                  <a:pt x="1374514" y="2636405"/>
                </a:lnTo>
                <a:lnTo>
                  <a:pt x="1360529" y="2648738"/>
                </a:lnTo>
                <a:close/>
              </a:path>
              <a:path w="2180179" h="6122813">
                <a:moveTo>
                  <a:pt x="1344349" y="2662513"/>
                </a:moveTo>
                <a:lnTo>
                  <a:pt x="1325715" y="2677811"/>
                </a:lnTo>
                <a:lnTo>
                  <a:pt x="1325819" y="2678092"/>
                </a:lnTo>
                <a:lnTo>
                  <a:pt x="1327059" y="2682645"/>
                </a:lnTo>
                <a:lnTo>
                  <a:pt x="1327107" y="2686473"/>
                </a:lnTo>
                <a:lnTo>
                  <a:pt x="1333782" y="2728492"/>
                </a:lnTo>
                <a:lnTo>
                  <a:pt x="1340160" y="2726291"/>
                </a:lnTo>
                <a:lnTo>
                  <a:pt x="1345177" y="2722166"/>
                </a:lnTo>
                <a:lnTo>
                  <a:pt x="1344349" y="2662513"/>
                </a:lnTo>
                <a:close/>
              </a:path>
              <a:path w="2180179" h="6122813">
                <a:moveTo>
                  <a:pt x="1325953" y="2689843"/>
                </a:moveTo>
                <a:lnTo>
                  <a:pt x="1323584" y="2693023"/>
                </a:lnTo>
                <a:lnTo>
                  <a:pt x="1325715" y="2728611"/>
                </a:lnTo>
                <a:lnTo>
                  <a:pt x="1333782" y="2728492"/>
                </a:lnTo>
                <a:lnTo>
                  <a:pt x="1327107" y="2686473"/>
                </a:lnTo>
                <a:lnTo>
                  <a:pt x="1325953" y="2689843"/>
                </a:lnTo>
                <a:close/>
              </a:path>
              <a:path w="2180179" h="6122813">
                <a:moveTo>
                  <a:pt x="1325715" y="2728611"/>
                </a:moveTo>
                <a:lnTo>
                  <a:pt x="1323584" y="2693023"/>
                </a:lnTo>
                <a:lnTo>
                  <a:pt x="1319990" y="2696282"/>
                </a:lnTo>
                <a:lnTo>
                  <a:pt x="1315160" y="2699886"/>
                </a:lnTo>
                <a:lnTo>
                  <a:pt x="1309082" y="2704105"/>
                </a:lnTo>
                <a:lnTo>
                  <a:pt x="1305620" y="2751184"/>
                </a:lnTo>
                <a:lnTo>
                  <a:pt x="1325715" y="2728611"/>
                </a:lnTo>
                <a:close/>
              </a:path>
              <a:path w="2180179" h="6122813">
                <a:moveTo>
                  <a:pt x="1309082" y="2704105"/>
                </a:moveTo>
                <a:lnTo>
                  <a:pt x="1301745" y="2709205"/>
                </a:lnTo>
                <a:lnTo>
                  <a:pt x="1293139" y="2715456"/>
                </a:lnTo>
                <a:lnTo>
                  <a:pt x="1283252" y="2723124"/>
                </a:lnTo>
                <a:lnTo>
                  <a:pt x="1272072" y="2732478"/>
                </a:lnTo>
                <a:lnTo>
                  <a:pt x="1287510" y="2771078"/>
                </a:lnTo>
                <a:lnTo>
                  <a:pt x="1305620" y="2751184"/>
                </a:lnTo>
                <a:lnTo>
                  <a:pt x="1309082" y="2704105"/>
                </a:lnTo>
                <a:close/>
              </a:path>
              <a:path w="2180179" h="6122813">
                <a:moveTo>
                  <a:pt x="1232790" y="2827751"/>
                </a:moveTo>
                <a:lnTo>
                  <a:pt x="1244025" y="2816630"/>
                </a:lnTo>
                <a:lnTo>
                  <a:pt x="1256819" y="2803607"/>
                </a:lnTo>
                <a:lnTo>
                  <a:pt x="1271279" y="2788488"/>
                </a:lnTo>
                <a:lnTo>
                  <a:pt x="1287510" y="2771078"/>
                </a:lnTo>
                <a:lnTo>
                  <a:pt x="1272072" y="2732478"/>
                </a:lnTo>
                <a:lnTo>
                  <a:pt x="1259589" y="2743786"/>
                </a:lnTo>
                <a:lnTo>
                  <a:pt x="1245792" y="2757316"/>
                </a:lnTo>
                <a:lnTo>
                  <a:pt x="1232790" y="2827751"/>
                </a:lnTo>
                <a:close/>
              </a:path>
              <a:path w="2180179" h="6122813">
                <a:moveTo>
                  <a:pt x="1230669" y="2773335"/>
                </a:moveTo>
                <a:lnTo>
                  <a:pt x="1214209" y="2792111"/>
                </a:lnTo>
                <a:lnTo>
                  <a:pt x="1214255" y="2792404"/>
                </a:lnTo>
                <a:lnTo>
                  <a:pt x="1214573" y="2845062"/>
                </a:lnTo>
                <a:lnTo>
                  <a:pt x="1223008" y="2837164"/>
                </a:lnTo>
                <a:lnTo>
                  <a:pt x="1232790" y="2827751"/>
                </a:lnTo>
                <a:lnTo>
                  <a:pt x="1245792" y="2757316"/>
                </a:lnTo>
                <a:lnTo>
                  <a:pt x="1230669" y="2773335"/>
                </a:lnTo>
                <a:close/>
              </a:path>
              <a:path w="2180179" h="6122813">
                <a:moveTo>
                  <a:pt x="1214573" y="2845062"/>
                </a:moveTo>
                <a:lnTo>
                  <a:pt x="1214255" y="2792404"/>
                </a:lnTo>
                <a:lnTo>
                  <a:pt x="1214097" y="2796813"/>
                </a:lnTo>
                <a:lnTo>
                  <a:pt x="1212188" y="2800244"/>
                </a:lnTo>
                <a:lnTo>
                  <a:pt x="1208639" y="2803248"/>
                </a:lnTo>
                <a:lnTo>
                  <a:pt x="1207378" y="2851640"/>
                </a:lnTo>
                <a:lnTo>
                  <a:pt x="1214573" y="2845062"/>
                </a:lnTo>
                <a:close/>
              </a:path>
              <a:path w="2180179" h="6122813">
                <a:moveTo>
                  <a:pt x="1192172" y="2865390"/>
                </a:moveTo>
                <a:lnTo>
                  <a:pt x="1196284" y="2861610"/>
                </a:lnTo>
                <a:lnTo>
                  <a:pt x="1201317" y="2857091"/>
                </a:lnTo>
                <a:lnTo>
                  <a:pt x="1207378" y="2851640"/>
                </a:lnTo>
                <a:lnTo>
                  <a:pt x="1208639" y="2803248"/>
                </a:lnTo>
                <a:lnTo>
                  <a:pt x="1203564" y="2806374"/>
                </a:lnTo>
                <a:lnTo>
                  <a:pt x="1197074" y="2810172"/>
                </a:lnTo>
                <a:lnTo>
                  <a:pt x="1192172" y="2865390"/>
                </a:lnTo>
                <a:close/>
              </a:path>
              <a:path w="2180179" h="6122813">
                <a:moveTo>
                  <a:pt x="1189281" y="2815190"/>
                </a:moveTo>
                <a:lnTo>
                  <a:pt x="1180298" y="2821980"/>
                </a:lnTo>
                <a:lnTo>
                  <a:pt x="1182459" y="2877836"/>
                </a:lnTo>
                <a:lnTo>
                  <a:pt x="1182811" y="2877005"/>
                </a:lnTo>
                <a:lnTo>
                  <a:pt x="1184301" y="2874239"/>
                </a:lnTo>
                <a:lnTo>
                  <a:pt x="1186287" y="2871511"/>
                </a:lnTo>
                <a:lnTo>
                  <a:pt x="1188875" y="2868626"/>
                </a:lnTo>
                <a:lnTo>
                  <a:pt x="1192172" y="2865390"/>
                </a:lnTo>
                <a:lnTo>
                  <a:pt x="1197074" y="2810172"/>
                </a:lnTo>
                <a:lnTo>
                  <a:pt x="1189281" y="2815190"/>
                </a:lnTo>
                <a:close/>
              </a:path>
              <a:path w="2180179" h="6122813">
                <a:moveTo>
                  <a:pt x="1134707" y="2877836"/>
                </a:moveTo>
                <a:lnTo>
                  <a:pt x="1139747" y="2927305"/>
                </a:lnTo>
                <a:lnTo>
                  <a:pt x="1152653" y="2913673"/>
                </a:lnTo>
                <a:lnTo>
                  <a:pt x="1166885" y="2897299"/>
                </a:lnTo>
                <a:lnTo>
                  <a:pt x="1182459" y="2877836"/>
                </a:lnTo>
                <a:lnTo>
                  <a:pt x="1180298" y="2821980"/>
                </a:lnTo>
                <a:lnTo>
                  <a:pt x="1170237" y="2831089"/>
                </a:lnTo>
                <a:lnTo>
                  <a:pt x="1159210" y="2843069"/>
                </a:lnTo>
                <a:lnTo>
                  <a:pt x="1147330" y="2858468"/>
                </a:lnTo>
                <a:lnTo>
                  <a:pt x="1134707" y="2877836"/>
                </a:lnTo>
                <a:close/>
              </a:path>
              <a:path w="2180179" h="6122813">
                <a:moveTo>
                  <a:pt x="1134707" y="2877836"/>
                </a:moveTo>
                <a:lnTo>
                  <a:pt x="1133731" y="2877858"/>
                </a:lnTo>
                <a:lnTo>
                  <a:pt x="1130529" y="2878318"/>
                </a:lnTo>
                <a:lnTo>
                  <a:pt x="1127774" y="2879420"/>
                </a:lnTo>
                <a:lnTo>
                  <a:pt x="1125279" y="2881220"/>
                </a:lnTo>
                <a:lnTo>
                  <a:pt x="1128152" y="2938540"/>
                </a:lnTo>
                <a:lnTo>
                  <a:pt x="1139747" y="2927305"/>
                </a:lnTo>
                <a:lnTo>
                  <a:pt x="1134707" y="2877836"/>
                </a:lnTo>
                <a:close/>
              </a:path>
              <a:path w="2180179" h="6122813">
                <a:moveTo>
                  <a:pt x="1125279" y="2881220"/>
                </a:moveTo>
                <a:lnTo>
                  <a:pt x="1122857" y="2883775"/>
                </a:lnTo>
                <a:lnTo>
                  <a:pt x="1120320" y="2887140"/>
                </a:lnTo>
                <a:lnTo>
                  <a:pt x="1117481" y="2891372"/>
                </a:lnTo>
                <a:lnTo>
                  <a:pt x="1114150" y="2896528"/>
                </a:lnTo>
                <a:lnTo>
                  <a:pt x="1117854" y="2947725"/>
                </a:lnTo>
                <a:lnTo>
                  <a:pt x="1128152" y="2938540"/>
                </a:lnTo>
                <a:lnTo>
                  <a:pt x="1125279" y="2881220"/>
                </a:lnTo>
                <a:close/>
              </a:path>
              <a:path w="2180179" h="6122813">
                <a:moveTo>
                  <a:pt x="1085259" y="2975019"/>
                </a:moveTo>
                <a:lnTo>
                  <a:pt x="1089309" y="2970890"/>
                </a:lnTo>
                <a:lnTo>
                  <a:pt x="1094579" y="2966443"/>
                </a:lnTo>
                <a:lnTo>
                  <a:pt x="1101082" y="2961330"/>
                </a:lnTo>
                <a:lnTo>
                  <a:pt x="1108835" y="2955206"/>
                </a:lnTo>
                <a:lnTo>
                  <a:pt x="1117854" y="2947725"/>
                </a:lnTo>
                <a:lnTo>
                  <a:pt x="1114150" y="2896528"/>
                </a:lnTo>
                <a:lnTo>
                  <a:pt x="1110141" y="2902663"/>
                </a:lnTo>
                <a:lnTo>
                  <a:pt x="1105267" y="2909833"/>
                </a:lnTo>
                <a:lnTo>
                  <a:pt x="1099338" y="2918095"/>
                </a:lnTo>
                <a:lnTo>
                  <a:pt x="1092169" y="2927505"/>
                </a:lnTo>
                <a:lnTo>
                  <a:pt x="1085259" y="2975019"/>
                </a:lnTo>
                <a:close/>
              </a:path>
              <a:path w="2180179" h="6122813">
                <a:moveTo>
                  <a:pt x="1083570" y="2938119"/>
                </a:moveTo>
                <a:lnTo>
                  <a:pt x="1082412" y="2979175"/>
                </a:lnTo>
                <a:lnTo>
                  <a:pt x="1085259" y="2975019"/>
                </a:lnTo>
                <a:lnTo>
                  <a:pt x="1092169" y="2927505"/>
                </a:lnTo>
                <a:lnTo>
                  <a:pt x="1083570" y="2938119"/>
                </a:lnTo>
                <a:close/>
              </a:path>
              <a:path w="2180179" h="6122813">
                <a:moveTo>
                  <a:pt x="1517900" y="1935839"/>
                </a:moveTo>
                <a:lnTo>
                  <a:pt x="1535773" y="1918986"/>
                </a:lnTo>
                <a:lnTo>
                  <a:pt x="1535550" y="1914261"/>
                </a:lnTo>
                <a:lnTo>
                  <a:pt x="1536239" y="1909102"/>
                </a:lnTo>
                <a:lnTo>
                  <a:pt x="1538061" y="1904418"/>
                </a:lnTo>
                <a:lnTo>
                  <a:pt x="1537980" y="1874958"/>
                </a:lnTo>
                <a:lnTo>
                  <a:pt x="1519898" y="1896761"/>
                </a:lnTo>
                <a:lnTo>
                  <a:pt x="1517900" y="1935839"/>
                </a:lnTo>
                <a:close/>
              </a:path>
              <a:path w="2180179" h="6122813">
                <a:moveTo>
                  <a:pt x="1517900" y="1935839"/>
                </a:moveTo>
                <a:lnTo>
                  <a:pt x="1519898" y="1896761"/>
                </a:lnTo>
                <a:lnTo>
                  <a:pt x="1516953" y="1895680"/>
                </a:lnTo>
                <a:lnTo>
                  <a:pt x="1512375" y="1894511"/>
                </a:lnTo>
                <a:lnTo>
                  <a:pt x="1508406" y="1894294"/>
                </a:lnTo>
                <a:lnTo>
                  <a:pt x="1504841" y="1895049"/>
                </a:lnTo>
                <a:lnTo>
                  <a:pt x="1501536" y="1951336"/>
                </a:lnTo>
                <a:lnTo>
                  <a:pt x="1517900" y="1935839"/>
                </a:lnTo>
                <a:close/>
              </a:path>
              <a:path w="2180179" h="6122813">
                <a:moveTo>
                  <a:pt x="1501536" y="1951336"/>
                </a:moveTo>
                <a:lnTo>
                  <a:pt x="1504841" y="1895049"/>
                </a:lnTo>
                <a:lnTo>
                  <a:pt x="1501475" y="1896792"/>
                </a:lnTo>
                <a:lnTo>
                  <a:pt x="1498106" y="1899541"/>
                </a:lnTo>
                <a:lnTo>
                  <a:pt x="1494527" y="1903315"/>
                </a:lnTo>
                <a:lnTo>
                  <a:pt x="1490536" y="1908129"/>
                </a:lnTo>
                <a:lnTo>
                  <a:pt x="1486587" y="1965546"/>
                </a:lnTo>
                <a:lnTo>
                  <a:pt x="1501536" y="1951336"/>
                </a:lnTo>
                <a:close/>
              </a:path>
              <a:path w="2180179" h="6122813">
                <a:moveTo>
                  <a:pt x="1486587" y="1965546"/>
                </a:moveTo>
                <a:lnTo>
                  <a:pt x="1490536" y="1908129"/>
                </a:lnTo>
                <a:lnTo>
                  <a:pt x="1485928" y="1914002"/>
                </a:lnTo>
                <a:lnTo>
                  <a:pt x="1480499" y="1920952"/>
                </a:lnTo>
                <a:lnTo>
                  <a:pt x="1474044" y="1928996"/>
                </a:lnTo>
                <a:lnTo>
                  <a:pt x="1472955" y="1978539"/>
                </a:lnTo>
                <a:lnTo>
                  <a:pt x="1486587" y="1965546"/>
                </a:lnTo>
                <a:close/>
              </a:path>
              <a:path w="2180179" h="6122813">
                <a:moveTo>
                  <a:pt x="1421186" y="2027689"/>
                </a:moveTo>
                <a:lnTo>
                  <a:pt x="1429676" y="2019735"/>
                </a:lnTo>
                <a:lnTo>
                  <a:pt x="1439001" y="2010913"/>
                </a:lnTo>
                <a:lnTo>
                  <a:pt x="1449259" y="2001152"/>
                </a:lnTo>
                <a:lnTo>
                  <a:pt x="1460545" y="1990384"/>
                </a:lnTo>
                <a:lnTo>
                  <a:pt x="1472955" y="1978539"/>
                </a:lnTo>
                <a:lnTo>
                  <a:pt x="1474044" y="1928996"/>
                </a:lnTo>
                <a:lnTo>
                  <a:pt x="1466359" y="1938152"/>
                </a:lnTo>
                <a:lnTo>
                  <a:pt x="1457241" y="1948436"/>
                </a:lnTo>
                <a:lnTo>
                  <a:pt x="1446484" y="1959867"/>
                </a:lnTo>
                <a:lnTo>
                  <a:pt x="1433885" y="1972463"/>
                </a:lnTo>
                <a:lnTo>
                  <a:pt x="1421186" y="2027689"/>
                </a:lnTo>
                <a:close/>
              </a:path>
              <a:path w="2180179" h="6122813">
                <a:moveTo>
                  <a:pt x="1419240" y="1986240"/>
                </a:moveTo>
                <a:lnTo>
                  <a:pt x="1402343" y="2001217"/>
                </a:lnTo>
                <a:lnTo>
                  <a:pt x="1406329" y="2041269"/>
                </a:lnTo>
                <a:lnTo>
                  <a:pt x="1413436" y="2034843"/>
                </a:lnTo>
                <a:lnTo>
                  <a:pt x="1421186" y="2027689"/>
                </a:lnTo>
                <a:lnTo>
                  <a:pt x="1433885" y="1972463"/>
                </a:lnTo>
                <a:lnTo>
                  <a:pt x="1419240" y="1986240"/>
                </a:lnTo>
                <a:close/>
              </a:path>
              <a:path w="2180179" h="6122813">
                <a:moveTo>
                  <a:pt x="1402343" y="2001217"/>
                </a:moveTo>
                <a:lnTo>
                  <a:pt x="1382992" y="2017411"/>
                </a:lnTo>
                <a:lnTo>
                  <a:pt x="1387901" y="2056868"/>
                </a:lnTo>
                <a:lnTo>
                  <a:pt x="1393658" y="2052212"/>
                </a:lnTo>
                <a:lnTo>
                  <a:pt x="1399768" y="2047035"/>
                </a:lnTo>
                <a:lnTo>
                  <a:pt x="1406329" y="2041269"/>
                </a:lnTo>
                <a:lnTo>
                  <a:pt x="1402343" y="2001217"/>
                </a:lnTo>
                <a:close/>
              </a:path>
              <a:path w="2180179" h="6122813">
                <a:moveTo>
                  <a:pt x="1387901" y="2056868"/>
                </a:moveTo>
                <a:lnTo>
                  <a:pt x="1382992" y="2017411"/>
                </a:lnTo>
                <a:lnTo>
                  <a:pt x="1381652" y="2018341"/>
                </a:lnTo>
                <a:lnTo>
                  <a:pt x="1377012" y="2022108"/>
                </a:lnTo>
                <a:lnTo>
                  <a:pt x="1373956" y="2024872"/>
                </a:lnTo>
                <a:lnTo>
                  <a:pt x="1377065" y="2064899"/>
                </a:lnTo>
                <a:lnTo>
                  <a:pt x="1382402" y="2061074"/>
                </a:lnTo>
                <a:lnTo>
                  <a:pt x="1387901" y="2056868"/>
                </a:lnTo>
                <a:close/>
              </a:path>
              <a:path w="2180179" h="6122813">
                <a:moveTo>
                  <a:pt x="1377065" y="2064899"/>
                </a:moveTo>
                <a:lnTo>
                  <a:pt x="1373956" y="2024872"/>
                </a:lnTo>
                <a:lnTo>
                  <a:pt x="1370068" y="2028505"/>
                </a:lnTo>
                <a:lnTo>
                  <a:pt x="1365095" y="2033215"/>
                </a:lnTo>
                <a:lnTo>
                  <a:pt x="1358780" y="2039212"/>
                </a:lnTo>
                <a:lnTo>
                  <a:pt x="1366990" y="2071386"/>
                </a:lnTo>
                <a:lnTo>
                  <a:pt x="1371792" y="2068413"/>
                </a:lnTo>
                <a:lnTo>
                  <a:pt x="1377065" y="2064899"/>
                </a:lnTo>
                <a:close/>
              </a:path>
              <a:path w="2180179" h="6122813">
                <a:moveTo>
                  <a:pt x="1350870" y="2046707"/>
                </a:moveTo>
                <a:lnTo>
                  <a:pt x="1341108" y="2055910"/>
                </a:lnTo>
                <a:lnTo>
                  <a:pt x="1345741" y="2091338"/>
                </a:lnTo>
                <a:lnTo>
                  <a:pt x="1366990" y="2071386"/>
                </a:lnTo>
                <a:lnTo>
                  <a:pt x="1358780" y="2039212"/>
                </a:lnTo>
                <a:lnTo>
                  <a:pt x="1350870" y="2046707"/>
                </a:lnTo>
                <a:close/>
              </a:path>
              <a:path w="2180179" h="6122813">
                <a:moveTo>
                  <a:pt x="1300340" y="2136027"/>
                </a:moveTo>
                <a:lnTo>
                  <a:pt x="1312710" y="2123440"/>
                </a:lnTo>
                <a:lnTo>
                  <a:pt x="1327745" y="2108616"/>
                </a:lnTo>
                <a:lnTo>
                  <a:pt x="1345741" y="2091338"/>
                </a:lnTo>
                <a:lnTo>
                  <a:pt x="1341108" y="2055910"/>
                </a:lnTo>
                <a:lnTo>
                  <a:pt x="1329241" y="2067030"/>
                </a:lnTo>
                <a:lnTo>
                  <a:pt x="1315012" y="2080278"/>
                </a:lnTo>
                <a:lnTo>
                  <a:pt x="1300340" y="2136027"/>
                </a:lnTo>
                <a:close/>
              </a:path>
              <a:path w="2180179" h="6122813">
                <a:moveTo>
                  <a:pt x="1298168" y="2095863"/>
                </a:moveTo>
                <a:lnTo>
                  <a:pt x="1278452" y="2113996"/>
                </a:lnTo>
                <a:lnTo>
                  <a:pt x="1282419" y="2155366"/>
                </a:lnTo>
                <a:lnTo>
                  <a:pt x="1290341" y="2146596"/>
                </a:lnTo>
                <a:lnTo>
                  <a:pt x="1300340" y="2136027"/>
                </a:lnTo>
                <a:lnTo>
                  <a:pt x="1315012" y="2080278"/>
                </a:lnTo>
                <a:lnTo>
                  <a:pt x="1298168" y="2095863"/>
                </a:lnTo>
                <a:close/>
              </a:path>
              <a:path w="2180179" h="6122813">
                <a:moveTo>
                  <a:pt x="1278452" y="2113996"/>
                </a:moveTo>
                <a:lnTo>
                  <a:pt x="1255611" y="2134886"/>
                </a:lnTo>
                <a:lnTo>
                  <a:pt x="1261961" y="2182511"/>
                </a:lnTo>
                <a:lnTo>
                  <a:pt x="1263664" y="2179861"/>
                </a:lnTo>
                <a:lnTo>
                  <a:pt x="1265616" y="2176815"/>
                </a:lnTo>
                <a:lnTo>
                  <a:pt x="1268173" y="2173060"/>
                </a:lnTo>
                <a:lnTo>
                  <a:pt x="1271629" y="2168380"/>
                </a:lnTo>
                <a:lnTo>
                  <a:pt x="1276280" y="2162555"/>
                </a:lnTo>
                <a:lnTo>
                  <a:pt x="1282419" y="2155366"/>
                </a:lnTo>
                <a:lnTo>
                  <a:pt x="1278452" y="2113996"/>
                </a:lnTo>
                <a:close/>
              </a:path>
              <a:path w="2180179" h="6122813">
                <a:moveTo>
                  <a:pt x="1261961" y="2182511"/>
                </a:moveTo>
                <a:lnTo>
                  <a:pt x="1255611" y="2134886"/>
                </a:lnTo>
                <a:lnTo>
                  <a:pt x="1253960" y="2136628"/>
                </a:lnTo>
                <a:lnTo>
                  <a:pt x="1251638" y="2139319"/>
                </a:lnTo>
                <a:lnTo>
                  <a:pt x="1248951" y="2142582"/>
                </a:lnTo>
                <a:lnTo>
                  <a:pt x="1245622" y="2146610"/>
                </a:lnTo>
                <a:lnTo>
                  <a:pt x="1242339" y="2200911"/>
                </a:lnTo>
                <a:lnTo>
                  <a:pt x="1261961" y="2182511"/>
                </a:lnTo>
                <a:close/>
              </a:path>
              <a:path w="2180179" h="6122813">
                <a:moveTo>
                  <a:pt x="1242339" y="2200911"/>
                </a:moveTo>
                <a:lnTo>
                  <a:pt x="1245622" y="2146610"/>
                </a:lnTo>
                <a:lnTo>
                  <a:pt x="1241373" y="2151596"/>
                </a:lnTo>
                <a:lnTo>
                  <a:pt x="1235928" y="2157733"/>
                </a:lnTo>
                <a:lnTo>
                  <a:pt x="1229011" y="2165216"/>
                </a:lnTo>
                <a:lnTo>
                  <a:pt x="1226180" y="2215667"/>
                </a:lnTo>
                <a:lnTo>
                  <a:pt x="1242339" y="2200911"/>
                </a:lnTo>
                <a:close/>
              </a:path>
              <a:path w="2180179" h="6122813">
                <a:moveTo>
                  <a:pt x="1187977" y="2247510"/>
                </a:moveTo>
                <a:lnTo>
                  <a:pt x="1194383" y="2242703"/>
                </a:lnTo>
                <a:lnTo>
                  <a:pt x="1202612" y="2236101"/>
                </a:lnTo>
                <a:lnTo>
                  <a:pt x="1213075" y="2227244"/>
                </a:lnTo>
                <a:lnTo>
                  <a:pt x="1226180" y="2215667"/>
                </a:lnTo>
                <a:lnTo>
                  <a:pt x="1229011" y="2165216"/>
                </a:lnTo>
                <a:lnTo>
                  <a:pt x="1220343" y="2174237"/>
                </a:lnTo>
                <a:lnTo>
                  <a:pt x="1209648" y="2184990"/>
                </a:lnTo>
                <a:lnTo>
                  <a:pt x="1196649" y="2197668"/>
                </a:lnTo>
                <a:lnTo>
                  <a:pt x="1187977" y="2247510"/>
                </a:lnTo>
                <a:close/>
              </a:path>
              <a:path w="2180179" h="6122813">
                <a:moveTo>
                  <a:pt x="1175982" y="2255536"/>
                </a:moveTo>
                <a:lnTo>
                  <a:pt x="1178995" y="2253591"/>
                </a:lnTo>
                <a:lnTo>
                  <a:pt x="1182985" y="2250986"/>
                </a:lnTo>
                <a:lnTo>
                  <a:pt x="1187977" y="2247510"/>
                </a:lnTo>
                <a:lnTo>
                  <a:pt x="1196649" y="2197668"/>
                </a:lnTo>
                <a:lnTo>
                  <a:pt x="1181068" y="2212464"/>
                </a:lnTo>
                <a:lnTo>
                  <a:pt x="1175982" y="2255536"/>
                </a:lnTo>
                <a:close/>
              </a:path>
              <a:path w="2180179" h="6122813">
                <a:moveTo>
                  <a:pt x="1143807" y="2298101"/>
                </a:moveTo>
                <a:lnTo>
                  <a:pt x="1153360" y="2286141"/>
                </a:lnTo>
                <a:lnTo>
                  <a:pt x="1164043" y="2272063"/>
                </a:lnTo>
                <a:lnTo>
                  <a:pt x="1175982" y="2255536"/>
                </a:lnTo>
                <a:lnTo>
                  <a:pt x="1181068" y="2212464"/>
                </a:lnTo>
                <a:lnTo>
                  <a:pt x="1162630" y="2229573"/>
                </a:lnTo>
                <a:lnTo>
                  <a:pt x="1143807" y="2298101"/>
                </a:lnTo>
                <a:close/>
              </a:path>
              <a:path w="2180179" h="6122813">
                <a:moveTo>
                  <a:pt x="1143807" y="2298101"/>
                </a:moveTo>
                <a:lnTo>
                  <a:pt x="1162630" y="2229573"/>
                </a:lnTo>
                <a:lnTo>
                  <a:pt x="1141057" y="2249186"/>
                </a:lnTo>
                <a:lnTo>
                  <a:pt x="1138687" y="2251655"/>
                </a:lnTo>
                <a:lnTo>
                  <a:pt x="1136304" y="2254365"/>
                </a:lnTo>
                <a:lnTo>
                  <a:pt x="1135258" y="2308277"/>
                </a:lnTo>
                <a:lnTo>
                  <a:pt x="1143807" y="2298101"/>
                </a:lnTo>
                <a:close/>
              </a:path>
              <a:path w="2180179" h="6122813">
                <a:moveTo>
                  <a:pt x="1135258" y="2308277"/>
                </a:moveTo>
                <a:lnTo>
                  <a:pt x="1136304" y="2254365"/>
                </a:lnTo>
                <a:lnTo>
                  <a:pt x="1133799" y="2257412"/>
                </a:lnTo>
                <a:lnTo>
                  <a:pt x="1131061" y="2260896"/>
                </a:lnTo>
                <a:lnTo>
                  <a:pt x="1127980" y="2264912"/>
                </a:lnTo>
                <a:lnTo>
                  <a:pt x="1127588" y="2317001"/>
                </a:lnTo>
                <a:lnTo>
                  <a:pt x="1135258" y="2308277"/>
                </a:lnTo>
                <a:close/>
              </a:path>
              <a:path w="2180179" h="6122813">
                <a:moveTo>
                  <a:pt x="1124447" y="2269560"/>
                </a:moveTo>
                <a:lnTo>
                  <a:pt x="1120352" y="2274937"/>
                </a:lnTo>
                <a:lnTo>
                  <a:pt x="1120670" y="2324606"/>
                </a:lnTo>
                <a:lnTo>
                  <a:pt x="1127588" y="2317001"/>
                </a:lnTo>
                <a:lnTo>
                  <a:pt x="1127980" y="2264912"/>
                </a:lnTo>
                <a:lnTo>
                  <a:pt x="1124447" y="2269560"/>
                </a:lnTo>
                <a:close/>
              </a:path>
              <a:path w="2180179" h="6122813">
                <a:moveTo>
                  <a:pt x="1102830" y="2344436"/>
                </a:moveTo>
                <a:lnTo>
                  <a:pt x="1103173" y="2344026"/>
                </a:lnTo>
                <a:lnTo>
                  <a:pt x="1108588" y="2337785"/>
                </a:lnTo>
                <a:lnTo>
                  <a:pt x="1114378" y="2331423"/>
                </a:lnTo>
                <a:lnTo>
                  <a:pt x="1120670" y="2324606"/>
                </a:lnTo>
                <a:lnTo>
                  <a:pt x="1120352" y="2274937"/>
                </a:lnTo>
                <a:lnTo>
                  <a:pt x="1115584" y="2281139"/>
                </a:lnTo>
                <a:lnTo>
                  <a:pt x="1110034" y="2288266"/>
                </a:lnTo>
                <a:lnTo>
                  <a:pt x="1103592" y="2296414"/>
                </a:lnTo>
                <a:lnTo>
                  <a:pt x="1102830" y="2344436"/>
                </a:lnTo>
                <a:close/>
              </a:path>
              <a:path w="2180179" h="6122813">
                <a:moveTo>
                  <a:pt x="1103592" y="2296414"/>
                </a:moveTo>
                <a:lnTo>
                  <a:pt x="1096148" y="2305682"/>
                </a:lnTo>
                <a:lnTo>
                  <a:pt x="1087592" y="2316166"/>
                </a:lnTo>
                <a:lnTo>
                  <a:pt x="1077814" y="2327965"/>
                </a:lnTo>
                <a:lnTo>
                  <a:pt x="1066705" y="2341176"/>
                </a:lnTo>
                <a:lnTo>
                  <a:pt x="1082396" y="2373556"/>
                </a:lnTo>
                <a:lnTo>
                  <a:pt x="1102830" y="2344436"/>
                </a:lnTo>
                <a:lnTo>
                  <a:pt x="1103592" y="2296414"/>
                </a:lnTo>
                <a:close/>
              </a:path>
              <a:path w="2180179" h="6122813">
                <a:moveTo>
                  <a:pt x="1008279" y="2482053"/>
                </a:moveTo>
                <a:lnTo>
                  <a:pt x="1019760" y="2464888"/>
                </a:lnTo>
                <a:lnTo>
                  <a:pt x="1032793" y="2445579"/>
                </a:lnTo>
                <a:lnTo>
                  <a:pt x="1047497" y="2424003"/>
                </a:lnTo>
                <a:lnTo>
                  <a:pt x="1063992" y="2400037"/>
                </a:lnTo>
                <a:lnTo>
                  <a:pt x="1082396" y="2373556"/>
                </a:lnTo>
                <a:lnTo>
                  <a:pt x="1066705" y="2341176"/>
                </a:lnTo>
                <a:lnTo>
                  <a:pt x="1054153" y="2355896"/>
                </a:lnTo>
                <a:lnTo>
                  <a:pt x="1040050" y="2372224"/>
                </a:lnTo>
                <a:lnTo>
                  <a:pt x="1024286" y="2390257"/>
                </a:lnTo>
                <a:lnTo>
                  <a:pt x="1008279" y="2482053"/>
                </a:lnTo>
                <a:close/>
              </a:path>
              <a:path w="2180179" h="6122813">
                <a:moveTo>
                  <a:pt x="1006750" y="2410092"/>
                </a:moveTo>
                <a:lnTo>
                  <a:pt x="987333" y="2431828"/>
                </a:lnTo>
                <a:lnTo>
                  <a:pt x="989493" y="2510451"/>
                </a:lnTo>
                <a:lnTo>
                  <a:pt x="998230" y="2497200"/>
                </a:lnTo>
                <a:lnTo>
                  <a:pt x="1008279" y="2482053"/>
                </a:lnTo>
                <a:lnTo>
                  <a:pt x="1024286" y="2390257"/>
                </a:lnTo>
                <a:lnTo>
                  <a:pt x="1006750" y="2410092"/>
                </a:lnTo>
                <a:close/>
              </a:path>
              <a:path w="2180179" h="6122813">
                <a:moveTo>
                  <a:pt x="987333" y="2431828"/>
                </a:moveTo>
                <a:lnTo>
                  <a:pt x="965924" y="2455561"/>
                </a:lnTo>
                <a:lnTo>
                  <a:pt x="969966" y="2540069"/>
                </a:lnTo>
                <a:lnTo>
                  <a:pt x="975481" y="2531761"/>
                </a:lnTo>
                <a:lnTo>
                  <a:pt x="981950" y="2521930"/>
                </a:lnTo>
                <a:lnTo>
                  <a:pt x="989493" y="2510451"/>
                </a:lnTo>
                <a:lnTo>
                  <a:pt x="987333" y="2431828"/>
                </a:lnTo>
                <a:close/>
              </a:path>
              <a:path w="2180179" h="6122813">
                <a:moveTo>
                  <a:pt x="955062" y="2560535"/>
                </a:moveTo>
                <a:lnTo>
                  <a:pt x="957953" y="2557085"/>
                </a:lnTo>
                <a:lnTo>
                  <a:pt x="961322" y="2552607"/>
                </a:lnTo>
                <a:lnTo>
                  <a:pt x="965286" y="2546976"/>
                </a:lnTo>
                <a:lnTo>
                  <a:pt x="969966" y="2540069"/>
                </a:lnTo>
                <a:lnTo>
                  <a:pt x="965924" y="2455561"/>
                </a:lnTo>
                <a:lnTo>
                  <a:pt x="964143" y="2466257"/>
                </a:lnTo>
                <a:lnTo>
                  <a:pt x="959784" y="2478835"/>
                </a:lnTo>
                <a:lnTo>
                  <a:pt x="955062" y="2560535"/>
                </a:lnTo>
                <a:close/>
              </a:path>
              <a:path w="2180179" h="6122813">
                <a:moveTo>
                  <a:pt x="953991" y="2489879"/>
                </a:moveTo>
                <a:lnTo>
                  <a:pt x="947643" y="2500201"/>
                </a:lnTo>
                <a:lnTo>
                  <a:pt x="948052" y="2565950"/>
                </a:lnTo>
                <a:lnTo>
                  <a:pt x="952527" y="2563079"/>
                </a:lnTo>
                <a:lnTo>
                  <a:pt x="955062" y="2560535"/>
                </a:lnTo>
                <a:lnTo>
                  <a:pt x="959784" y="2478835"/>
                </a:lnTo>
                <a:lnTo>
                  <a:pt x="953991" y="2489879"/>
                </a:lnTo>
                <a:close/>
              </a:path>
              <a:path w="2180179" h="6122813">
                <a:moveTo>
                  <a:pt x="943572" y="2566686"/>
                </a:moveTo>
                <a:lnTo>
                  <a:pt x="948052" y="2565950"/>
                </a:lnTo>
                <a:lnTo>
                  <a:pt x="947643" y="2500201"/>
                </a:lnTo>
                <a:lnTo>
                  <a:pt x="941618" y="2510611"/>
                </a:lnTo>
                <a:lnTo>
                  <a:pt x="936793" y="2521919"/>
                </a:lnTo>
                <a:lnTo>
                  <a:pt x="934047" y="2534936"/>
                </a:lnTo>
                <a:lnTo>
                  <a:pt x="929837" y="2591571"/>
                </a:lnTo>
                <a:lnTo>
                  <a:pt x="943572" y="2566686"/>
                </a:lnTo>
                <a:close/>
              </a:path>
              <a:path w="2180179" h="6122813">
                <a:moveTo>
                  <a:pt x="934047" y="2534936"/>
                </a:moveTo>
                <a:lnTo>
                  <a:pt x="832497" y="2747585"/>
                </a:lnTo>
                <a:lnTo>
                  <a:pt x="836647" y="2740051"/>
                </a:lnTo>
                <a:lnTo>
                  <a:pt x="841926" y="2730734"/>
                </a:lnTo>
                <a:lnTo>
                  <a:pt x="848931" y="2719425"/>
                </a:lnTo>
                <a:lnTo>
                  <a:pt x="858262" y="2705917"/>
                </a:lnTo>
                <a:lnTo>
                  <a:pt x="870517" y="2689998"/>
                </a:lnTo>
                <a:lnTo>
                  <a:pt x="887671" y="2659798"/>
                </a:lnTo>
                <a:lnTo>
                  <a:pt x="890548" y="2654584"/>
                </a:lnTo>
                <a:lnTo>
                  <a:pt x="894915" y="2647839"/>
                </a:lnTo>
                <a:lnTo>
                  <a:pt x="900899" y="2638865"/>
                </a:lnTo>
                <a:lnTo>
                  <a:pt x="908629" y="2626962"/>
                </a:lnTo>
                <a:lnTo>
                  <a:pt x="918232" y="2611430"/>
                </a:lnTo>
                <a:lnTo>
                  <a:pt x="929837" y="2591571"/>
                </a:lnTo>
                <a:lnTo>
                  <a:pt x="934047" y="2534936"/>
                </a:lnTo>
                <a:close/>
              </a:path>
              <a:path w="2180179" h="6122813">
                <a:moveTo>
                  <a:pt x="870517" y="2689998"/>
                </a:moveTo>
                <a:lnTo>
                  <a:pt x="886295" y="2671461"/>
                </a:lnTo>
                <a:lnTo>
                  <a:pt x="885875" y="2668429"/>
                </a:lnTo>
                <a:lnTo>
                  <a:pt x="886156" y="2664179"/>
                </a:lnTo>
                <a:lnTo>
                  <a:pt x="887671" y="2659798"/>
                </a:lnTo>
                <a:lnTo>
                  <a:pt x="870517" y="2689998"/>
                </a:lnTo>
                <a:close/>
              </a:path>
              <a:path w="2180179" h="6122813">
                <a:moveTo>
                  <a:pt x="1833539" y="1498168"/>
                </a:moveTo>
                <a:lnTo>
                  <a:pt x="1850006" y="1483078"/>
                </a:lnTo>
                <a:lnTo>
                  <a:pt x="1870037" y="1464834"/>
                </a:lnTo>
                <a:lnTo>
                  <a:pt x="1869466" y="1457134"/>
                </a:lnTo>
                <a:lnTo>
                  <a:pt x="1872174" y="1451709"/>
                </a:lnTo>
                <a:lnTo>
                  <a:pt x="1877682" y="1447888"/>
                </a:lnTo>
                <a:lnTo>
                  <a:pt x="1877298" y="1422332"/>
                </a:lnTo>
                <a:lnTo>
                  <a:pt x="1866769" y="1433916"/>
                </a:lnTo>
                <a:lnTo>
                  <a:pt x="1851894" y="1447995"/>
                </a:lnTo>
                <a:lnTo>
                  <a:pt x="1833539" y="1498168"/>
                </a:lnTo>
                <a:close/>
              </a:path>
              <a:path w="2180179" h="6122813">
                <a:moveTo>
                  <a:pt x="1833539" y="1498168"/>
                </a:moveTo>
                <a:lnTo>
                  <a:pt x="1851894" y="1447995"/>
                </a:lnTo>
                <a:lnTo>
                  <a:pt x="1831810" y="1464834"/>
                </a:lnTo>
                <a:lnTo>
                  <a:pt x="1830323" y="1466079"/>
                </a:lnTo>
                <a:lnTo>
                  <a:pt x="1826351" y="1469458"/>
                </a:lnTo>
                <a:lnTo>
                  <a:pt x="1822224" y="1473042"/>
                </a:lnTo>
                <a:lnTo>
                  <a:pt x="1820245" y="1510496"/>
                </a:lnTo>
                <a:lnTo>
                  <a:pt x="1833539" y="1498168"/>
                </a:lnTo>
                <a:close/>
              </a:path>
              <a:path w="2180179" h="6122813">
                <a:moveTo>
                  <a:pt x="1787695" y="1544449"/>
                </a:moveTo>
                <a:lnTo>
                  <a:pt x="1790985" y="1540042"/>
                </a:lnTo>
                <a:lnTo>
                  <a:pt x="1795494" y="1534836"/>
                </a:lnTo>
                <a:lnTo>
                  <a:pt x="1801613" y="1528438"/>
                </a:lnTo>
                <a:lnTo>
                  <a:pt x="1809733" y="1520455"/>
                </a:lnTo>
                <a:lnTo>
                  <a:pt x="1820245" y="1510496"/>
                </a:lnTo>
                <a:lnTo>
                  <a:pt x="1822224" y="1473042"/>
                </a:lnTo>
                <a:lnTo>
                  <a:pt x="1817761" y="1476979"/>
                </a:lnTo>
                <a:lnTo>
                  <a:pt x="1812781" y="1481416"/>
                </a:lnTo>
                <a:lnTo>
                  <a:pt x="1807104" y="1486500"/>
                </a:lnTo>
                <a:lnTo>
                  <a:pt x="1800550" y="1492378"/>
                </a:lnTo>
                <a:lnTo>
                  <a:pt x="1792939" y="1499196"/>
                </a:lnTo>
                <a:lnTo>
                  <a:pt x="1787695" y="1544449"/>
                </a:lnTo>
                <a:close/>
              </a:path>
              <a:path w="2180179" h="6122813">
                <a:moveTo>
                  <a:pt x="1787695" y="1544449"/>
                </a:moveTo>
                <a:lnTo>
                  <a:pt x="1792939" y="1499196"/>
                </a:lnTo>
                <a:lnTo>
                  <a:pt x="1784090" y="1507102"/>
                </a:lnTo>
                <a:lnTo>
                  <a:pt x="1773823" y="1516243"/>
                </a:lnTo>
                <a:lnTo>
                  <a:pt x="1761957" y="1526765"/>
                </a:lnTo>
                <a:lnTo>
                  <a:pt x="1784058" y="1550686"/>
                </a:lnTo>
                <a:lnTo>
                  <a:pt x="1785234" y="1548449"/>
                </a:lnTo>
                <a:lnTo>
                  <a:pt x="1787695" y="1544449"/>
                </a:lnTo>
                <a:close/>
              </a:path>
              <a:path w="2180179" h="6122813">
                <a:moveTo>
                  <a:pt x="1748313" y="1538816"/>
                </a:moveTo>
                <a:lnTo>
                  <a:pt x="1732709" y="1552543"/>
                </a:lnTo>
                <a:lnTo>
                  <a:pt x="1745022" y="1581165"/>
                </a:lnTo>
                <a:lnTo>
                  <a:pt x="1784058" y="1550686"/>
                </a:lnTo>
                <a:lnTo>
                  <a:pt x="1761957" y="1526765"/>
                </a:lnTo>
                <a:lnTo>
                  <a:pt x="1748313" y="1538816"/>
                </a:lnTo>
                <a:close/>
              </a:path>
              <a:path w="2180179" h="6122813">
                <a:moveTo>
                  <a:pt x="1714967" y="1568092"/>
                </a:moveTo>
                <a:lnTo>
                  <a:pt x="1694904" y="1585611"/>
                </a:lnTo>
                <a:lnTo>
                  <a:pt x="1709873" y="1608871"/>
                </a:lnTo>
                <a:lnTo>
                  <a:pt x="1745022" y="1581165"/>
                </a:lnTo>
                <a:lnTo>
                  <a:pt x="1732709" y="1552543"/>
                </a:lnTo>
                <a:lnTo>
                  <a:pt x="1714967" y="1568092"/>
                </a:lnTo>
                <a:close/>
              </a:path>
              <a:path w="2180179" h="6122813">
                <a:moveTo>
                  <a:pt x="1709873" y="1608871"/>
                </a:moveTo>
                <a:lnTo>
                  <a:pt x="1694904" y="1585611"/>
                </a:lnTo>
                <a:lnTo>
                  <a:pt x="1691703" y="1587662"/>
                </a:lnTo>
                <a:lnTo>
                  <a:pt x="1687204" y="1590590"/>
                </a:lnTo>
                <a:lnTo>
                  <a:pt x="1684180" y="1592656"/>
                </a:lnTo>
                <a:lnTo>
                  <a:pt x="1680488" y="1595270"/>
                </a:lnTo>
                <a:lnTo>
                  <a:pt x="1678396" y="1633939"/>
                </a:lnTo>
                <a:lnTo>
                  <a:pt x="1709873" y="1608871"/>
                </a:lnTo>
                <a:close/>
              </a:path>
              <a:path w="2180179" h="6122813">
                <a:moveTo>
                  <a:pt x="1678396" y="1633939"/>
                </a:moveTo>
                <a:lnTo>
                  <a:pt x="1680488" y="1595270"/>
                </a:lnTo>
                <a:lnTo>
                  <a:pt x="1676013" y="1598541"/>
                </a:lnTo>
                <a:lnTo>
                  <a:pt x="1670640" y="1602578"/>
                </a:lnTo>
                <a:lnTo>
                  <a:pt x="1664254" y="1607493"/>
                </a:lnTo>
                <a:lnTo>
                  <a:pt x="1656740" y="1613392"/>
                </a:lnTo>
                <a:lnTo>
                  <a:pt x="1650372" y="1656503"/>
                </a:lnTo>
                <a:lnTo>
                  <a:pt x="1678396" y="1633939"/>
                </a:lnTo>
                <a:close/>
              </a:path>
              <a:path w="2180179" h="6122813">
                <a:moveTo>
                  <a:pt x="1650372" y="1656503"/>
                </a:moveTo>
                <a:lnTo>
                  <a:pt x="1656740" y="1613392"/>
                </a:lnTo>
                <a:lnTo>
                  <a:pt x="1647985" y="1620388"/>
                </a:lnTo>
                <a:lnTo>
                  <a:pt x="1637873" y="1628588"/>
                </a:lnTo>
                <a:lnTo>
                  <a:pt x="1626289" y="1638103"/>
                </a:lnTo>
                <a:lnTo>
                  <a:pt x="1625584" y="1676694"/>
                </a:lnTo>
                <a:lnTo>
                  <a:pt x="1650372" y="1656503"/>
                </a:lnTo>
                <a:close/>
              </a:path>
              <a:path w="2180179" h="6122813">
                <a:moveTo>
                  <a:pt x="1542583" y="1746742"/>
                </a:moveTo>
                <a:lnTo>
                  <a:pt x="1554449" y="1736409"/>
                </a:lnTo>
                <a:lnTo>
                  <a:pt x="1568465" y="1724371"/>
                </a:lnTo>
                <a:lnTo>
                  <a:pt x="1584848" y="1710495"/>
                </a:lnTo>
                <a:lnTo>
                  <a:pt x="1603815" y="1694647"/>
                </a:lnTo>
                <a:lnTo>
                  <a:pt x="1625584" y="1676694"/>
                </a:lnTo>
                <a:lnTo>
                  <a:pt x="1626289" y="1638103"/>
                </a:lnTo>
                <a:lnTo>
                  <a:pt x="1613120" y="1649041"/>
                </a:lnTo>
                <a:lnTo>
                  <a:pt x="1598249" y="1661514"/>
                </a:lnTo>
                <a:lnTo>
                  <a:pt x="1581563" y="1675629"/>
                </a:lnTo>
                <a:lnTo>
                  <a:pt x="1562947" y="1691497"/>
                </a:lnTo>
                <a:lnTo>
                  <a:pt x="1542583" y="1746742"/>
                </a:lnTo>
                <a:close/>
              </a:path>
              <a:path w="2180179" h="6122813">
                <a:moveTo>
                  <a:pt x="1542286" y="1709227"/>
                </a:moveTo>
                <a:lnTo>
                  <a:pt x="1519466" y="1728928"/>
                </a:lnTo>
                <a:lnTo>
                  <a:pt x="1524432" y="1762827"/>
                </a:lnTo>
                <a:lnTo>
                  <a:pt x="1532650" y="1755504"/>
                </a:lnTo>
                <a:lnTo>
                  <a:pt x="1542583" y="1746742"/>
                </a:lnTo>
                <a:lnTo>
                  <a:pt x="1562947" y="1691497"/>
                </a:lnTo>
                <a:lnTo>
                  <a:pt x="1542286" y="1709227"/>
                </a:lnTo>
                <a:close/>
              </a:path>
              <a:path w="2180179" h="6122813">
                <a:moveTo>
                  <a:pt x="1519466" y="1728928"/>
                </a:moveTo>
                <a:lnTo>
                  <a:pt x="1494371" y="1750711"/>
                </a:lnTo>
                <a:lnTo>
                  <a:pt x="1496687" y="1785019"/>
                </a:lnTo>
                <a:lnTo>
                  <a:pt x="1501469" y="1782536"/>
                </a:lnTo>
                <a:lnTo>
                  <a:pt x="1504369" y="1780404"/>
                </a:lnTo>
                <a:lnTo>
                  <a:pt x="1507898" y="1777500"/>
                </a:lnTo>
                <a:lnTo>
                  <a:pt x="1512274" y="1773692"/>
                </a:lnTo>
                <a:lnTo>
                  <a:pt x="1517713" y="1768845"/>
                </a:lnTo>
                <a:lnTo>
                  <a:pt x="1524432" y="1762827"/>
                </a:lnTo>
                <a:lnTo>
                  <a:pt x="1519466" y="1728928"/>
                </a:lnTo>
                <a:close/>
              </a:path>
              <a:path w="2180179" h="6122813">
                <a:moveTo>
                  <a:pt x="1494371" y="1785636"/>
                </a:moveTo>
                <a:lnTo>
                  <a:pt x="1496687" y="1785019"/>
                </a:lnTo>
                <a:lnTo>
                  <a:pt x="1494371" y="1750711"/>
                </a:lnTo>
                <a:lnTo>
                  <a:pt x="1490157" y="1751829"/>
                </a:lnTo>
                <a:lnTo>
                  <a:pt x="1484820" y="1753845"/>
                </a:lnTo>
                <a:lnTo>
                  <a:pt x="1479632" y="1756531"/>
                </a:lnTo>
                <a:lnTo>
                  <a:pt x="1476996" y="1800576"/>
                </a:lnTo>
                <a:lnTo>
                  <a:pt x="1494371" y="1785636"/>
                </a:lnTo>
                <a:close/>
              </a:path>
              <a:path w="2180179" h="6122813">
                <a:moveTo>
                  <a:pt x="1476996" y="1800576"/>
                </a:moveTo>
                <a:lnTo>
                  <a:pt x="1479632" y="1756531"/>
                </a:lnTo>
                <a:lnTo>
                  <a:pt x="1474378" y="1759972"/>
                </a:lnTo>
                <a:lnTo>
                  <a:pt x="1468844" y="1764249"/>
                </a:lnTo>
                <a:lnTo>
                  <a:pt x="1462818" y="1769447"/>
                </a:lnTo>
                <a:lnTo>
                  <a:pt x="1462591" y="1811362"/>
                </a:lnTo>
                <a:lnTo>
                  <a:pt x="1476996" y="1800576"/>
                </a:lnTo>
                <a:close/>
              </a:path>
              <a:path w="2180179" h="6122813">
                <a:moveTo>
                  <a:pt x="1431933" y="1835804"/>
                </a:moveTo>
                <a:lnTo>
                  <a:pt x="1435827" y="1830214"/>
                </a:lnTo>
                <a:lnTo>
                  <a:pt x="1442144" y="1825039"/>
                </a:lnTo>
                <a:lnTo>
                  <a:pt x="1451020" y="1819135"/>
                </a:lnTo>
                <a:lnTo>
                  <a:pt x="1462591" y="1811362"/>
                </a:lnTo>
                <a:lnTo>
                  <a:pt x="1462818" y="1769447"/>
                </a:lnTo>
                <a:lnTo>
                  <a:pt x="1456085" y="1775648"/>
                </a:lnTo>
                <a:lnTo>
                  <a:pt x="1448431" y="1782936"/>
                </a:lnTo>
                <a:lnTo>
                  <a:pt x="1439643" y="1791394"/>
                </a:lnTo>
                <a:lnTo>
                  <a:pt x="1431933" y="1835804"/>
                </a:lnTo>
                <a:close/>
              </a:path>
              <a:path w="2180179" h="6122813">
                <a:moveTo>
                  <a:pt x="1430744" y="1839611"/>
                </a:moveTo>
                <a:lnTo>
                  <a:pt x="1431933" y="1835804"/>
                </a:lnTo>
                <a:lnTo>
                  <a:pt x="1439643" y="1791394"/>
                </a:lnTo>
                <a:lnTo>
                  <a:pt x="1429506" y="1801104"/>
                </a:lnTo>
                <a:lnTo>
                  <a:pt x="1417808" y="1812151"/>
                </a:lnTo>
                <a:lnTo>
                  <a:pt x="1410991" y="1857326"/>
                </a:lnTo>
                <a:lnTo>
                  <a:pt x="1430744" y="1839611"/>
                </a:lnTo>
                <a:close/>
              </a:path>
              <a:path w="2180179" h="6122813">
                <a:moveTo>
                  <a:pt x="1352162" y="1913821"/>
                </a:moveTo>
                <a:lnTo>
                  <a:pt x="1364150" y="1901672"/>
                </a:lnTo>
                <a:lnTo>
                  <a:pt x="1377849" y="1888267"/>
                </a:lnTo>
                <a:lnTo>
                  <a:pt x="1393411" y="1873514"/>
                </a:lnTo>
                <a:lnTo>
                  <a:pt x="1410991" y="1857326"/>
                </a:lnTo>
                <a:lnTo>
                  <a:pt x="1417808" y="1812151"/>
                </a:lnTo>
                <a:lnTo>
                  <a:pt x="1404333" y="1824617"/>
                </a:lnTo>
                <a:lnTo>
                  <a:pt x="1388869" y="1838585"/>
                </a:lnTo>
                <a:lnTo>
                  <a:pt x="1371200" y="1854139"/>
                </a:lnTo>
                <a:lnTo>
                  <a:pt x="1352162" y="1913821"/>
                </a:lnTo>
                <a:close/>
              </a:path>
              <a:path w="2180179" h="6122813">
                <a:moveTo>
                  <a:pt x="1352162" y="1913821"/>
                </a:moveTo>
                <a:lnTo>
                  <a:pt x="1371200" y="1854139"/>
                </a:lnTo>
                <a:lnTo>
                  <a:pt x="1351115" y="1871361"/>
                </a:lnTo>
                <a:lnTo>
                  <a:pt x="1350394" y="1871519"/>
                </a:lnTo>
                <a:lnTo>
                  <a:pt x="1345837" y="1873373"/>
                </a:lnTo>
                <a:lnTo>
                  <a:pt x="1341730" y="1924801"/>
                </a:lnTo>
                <a:lnTo>
                  <a:pt x="1352162" y="1913821"/>
                </a:lnTo>
                <a:close/>
              </a:path>
              <a:path w="2180179" h="6122813">
                <a:moveTo>
                  <a:pt x="1341730" y="1924801"/>
                </a:moveTo>
                <a:lnTo>
                  <a:pt x="1345837" y="1873373"/>
                </a:lnTo>
                <a:lnTo>
                  <a:pt x="1341010" y="1877175"/>
                </a:lnTo>
                <a:lnTo>
                  <a:pt x="1338143" y="1880059"/>
                </a:lnTo>
                <a:lnTo>
                  <a:pt x="1334786" y="1883732"/>
                </a:lnTo>
                <a:lnTo>
                  <a:pt x="1332699" y="1934704"/>
                </a:lnTo>
                <a:lnTo>
                  <a:pt x="1341730" y="1924801"/>
                </a:lnTo>
                <a:close/>
              </a:path>
              <a:path w="2180179" h="6122813">
                <a:moveTo>
                  <a:pt x="1307516" y="1965326"/>
                </a:moveTo>
                <a:lnTo>
                  <a:pt x="1312479" y="1958840"/>
                </a:lnTo>
                <a:lnTo>
                  <a:pt x="1318228" y="1951634"/>
                </a:lnTo>
                <a:lnTo>
                  <a:pt x="1324916" y="1943619"/>
                </a:lnTo>
                <a:lnTo>
                  <a:pt x="1332699" y="1934704"/>
                </a:lnTo>
                <a:lnTo>
                  <a:pt x="1334786" y="1883732"/>
                </a:lnTo>
                <a:lnTo>
                  <a:pt x="1330798" y="1888295"/>
                </a:lnTo>
                <a:lnTo>
                  <a:pt x="1326038" y="1893850"/>
                </a:lnTo>
                <a:lnTo>
                  <a:pt x="1320365" y="1900496"/>
                </a:lnTo>
                <a:lnTo>
                  <a:pt x="1313639" y="1908334"/>
                </a:lnTo>
                <a:lnTo>
                  <a:pt x="1307516" y="1965326"/>
                </a:lnTo>
                <a:close/>
              </a:path>
              <a:path w="2180179" h="6122813">
                <a:moveTo>
                  <a:pt x="1305718" y="1917465"/>
                </a:moveTo>
                <a:lnTo>
                  <a:pt x="1296463" y="1927991"/>
                </a:lnTo>
                <a:lnTo>
                  <a:pt x="1299331" y="1976497"/>
                </a:lnTo>
                <a:lnTo>
                  <a:pt x="1303184" y="1971182"/>
                </a:lnTo>
                <a:lnTo>
                  <a:pt x="1307516" y="1965326"/>
                </a:lnTo>
                <a:lnTo>
                  <a:pt x="1313639" y="1908334"/>
                </a:lnTo>
                <a:lnTo>
                  <a:pt x="1305718" y="1917465"/>
                </a:lnTo>
                <a:close/>
              </a:path>
              <a:path w="2180179" h="6122813">
                <a:moveTo>
                  <a:pt x="1296463" y="1927991"/>
                </a:moveTo>
                <a:lnTo>
                  <a:pt x="1285731" y="1940011"/>
                </a:lnTo>
                <a:lnTo>
                  <a:pt x="1287488" y="1992011"/>
                </a:lnTo>
                <a:lnTo>
                  <a:pt x="1289096" y="1990094"/>
                </a:lnTo>
                <a:lnTo>
                  <a:pt x="1292441" y="1985864"/>
                </a:lnTo>
                <a:lnTo>
                  <a:pt x="1295801" y="1981361"/>
                </a:lnTo>
                <a:lnTo>
                  <a:pt x="1299331" y="1976497"/>
                </a:lnTo>
                <a:lnTo>
                  <a:pt x="1296463" y="1927991"/>
                </a:lnTo>
                <a:close/>
              </a:path>
              <a:path w="2180179" h="6122813">
                <a:moveTo>
                  <a:pt x="1188742" y="2090953"/>
                </a:moveTo>
                <a:lnTo>
                  <a:pt x="1199992" y="2079231"/>
                </a:lnTo>
                <a:lnTo>
                  <a:pt x="1213104" y="2065784"/>
                </a:lnTo>
                <a:lnTo>
                  <a:pt x="1228244" y="2050475"/>
                </a:lnTo>
                <a:lnTo>
                  <a:pt x="1245578" y="2033167"/>
                </a:lnTo>
                <a:lnTo>
                  <a:pt x="1265270" y="2013725"/>
                </a:lnTo>
                <a:lnTo>
                  <a:pt x="1287488" y="1992011"/>
                </a:lnTo>
                <a:lnTo>
                  <a:pt x="1285731" y="1940011"/>
                </a:lnTo>
                <a:lnTo>
                  <a:pt x="1273383" y="1953626"/>
                </a:lnTo>
                <a:lnTo>
                  <a:pt x="1259277" y="1968938"/>
                </a:lnTo>
                <a:lnTo>
                  <a:pt x="1243272" y="1986047"/>
                </a:lnTo>
                <a:lnTo>
                  <a:pt x="1225228" y="2005053"/>
                </a:lnTo>
                <a:lnTo>
                  <a:pt x="1205004" y="2026057"/>
                </a:lnTo>
                <a:lnTo>
                  <a:pt x="1188742" y="2090953"/>
                </a:lnTo>
                <a:close/>
              </a:path>
              <a:path w="2180179" h="6122813">
                <a:moveTo>
                  <a:pt x="1205004" y="2026057"/>
                </a:moveTo>
                <a:lnTo>
                  <a:pt x="1182459" y="2049161"/>
                </a:lnTo>
                <a:lnTo>
                  <a:pt x="1181459" y="2051011"/>
                </a:lnTo>
                <a:lnTo>
                  <a:pt x="1178550" y="2055559"/>
                </a:lnTo>
                <a:lnTo>
                  <a:pt x="1174748" y="2060650"/>
                </a:lnTo>
                <a:lnTo>
                  <a:pt x="1179187" y="2101086"/>
                </a:lnTo>
                <a:lnTo>
                  <a:pt x="1188742" y="2090953"/>
                </a:lnTo>
                <a:lnTo>
                  <a:pt x="1205004" y="2026057"/>
                </a:lnTo>
                <a:close/>
              </a:path>
              <a:path w="2180179" h="6122813">
                <a:moveTo>
                  <a:pt x="1151050" y="2132686"/>
                </a:moveTo>
                <a:lnTo>
                  <a:pt x="1154612" y="2128453"/>
                </a:lnTo>
                <a:lnTo>
                  <a:pt x="1159041" y="2123313"/>
                </a:lnTo>
                <a:lnTo>
                  <a:pt x="1164503" y="2117129"/>
                </a:lnTo>
                <a:lnTo>
                  <a:pt x="1171163" y="2109765"/>
                </a:lnTo>
                <a:lnTo>
                  <a:pt x="1179187" y="2101086"/>
                </a:lnTo>
                <a:lnTo>
                  <a:pt x="1174748" y="2060650"/>
                </a:lnTo>
                <a:lnTo>
                  <a:pt x="1169794" y="2066862"/>
                </a:lnTo>
                <a:lnTo>
                  <a:pt x="1163430" y="2074770"/>
                </a:lnTo>
                <a:lnTo>
                  <a:pt x="1155398" y="2084950"/>
                </a:lnTo>
                <a:lnTo>
                  <a:pt x="1151050" y="2132686"/>
                </a:lnTo>
                <a:close/>
              </a:path>
              <a:path w="2180179" h="6122813">
                <a:moveTo>
                  <a:pt x="1141057" y="2144411"/>
                </a:moveTo>
                <a:lnTo>
                  <a:pt x="1142152" y="2143275"/>
                </a:lnTo>
                <a:lnTo>
                  <a:pt x="1145862" y="2138976"/>
                </a:lnTo>
                <a:lnTo>
                  <a:pt x="1148188" y="2136148"/>
                </a:lnTo>
                <a:lnTo>
                  <a:pt x="1151050" y="2132686"/>
                </a:lnTo>
                <a:lnTo>
                  <a:pt x="1155398" y="2084950"/>
                </a:lnTo>
                <a:lnTo>
                  <a:pt x="1145439" y="2097979"/>
                </a:lnTo>
                <a:lnTo>
                  <a:pt x="1141057" y="2144411"/>
                </a:lnTo>
                <a:close/>
              </a:path>
              <a:path w="2180179" h="6122813">
                <a:moveTo>
                  <a:pt x="1133294" y="2114432"/>
                </a:moveTo>
                <a:lnTo>
                  <a:pt x="1118705" y="2134886"/>
                </a:lnTo>
                <a:lnTo>
                  <a:pt x="1125675" y="2166157"/>
                </a:lnTo>
                <a:lnTo>
                  <a:pt x="1141057" y="2144411"/>
                </a:lnTo>
                <a:lnTo>
                  <a:pt x="1145439" y="2097979"/>
                </a:lnTo>
                <a:lnTo>
                  <a:pt x="1133294" y="2114432"/>
                </a:lnTo>
                <a:close/>
              </a:path>
              <a:path w="2180179" h="6122813">
                <a:moveTo>
                  <a:pt x="1118705" y="2134886"/>
                </a:moveTo>
                <a:lnTo>
                  <a:pt x="1116915" y="2135468"/>
                </a:lnTo>
                <a:lnTo>
                  <a:pt x="1114280" y="2136449"/>
                </a:lnTo>
                <a:lnTo>
                  <a:pt x="1111215" y="2138025"/>
                </a:lnTo>
                <a:lnTo>
                  <a:pt x="1107472" y="2140623"/>
                </a:lnTo>
                <a:lnTo>
                  <a:pt x="1111665" y="2185646"/>
                </a:lnTo>
                <a:lnTo>
                  <a:pt x="1125675" y="2166157"/>
                </a:lnTo>
                <a:lnTo>
                  <a:pt x="1118705" y="2134886"/>
                </a:lnTo>
                <a:close/>
              </a:path>
              <a:path w="2180179" h="6122813">
                <a:moveTo>
                  <a:pt x="1102800" y="2144667"/>
                </a:moveTo>
                <a:lnTo>
                  <a:pt x="1096951" y="2150583"/>
                </a:lnTo>
                <a:lnTo>
                  <a:pt x="1098950" y="2203037"/>
                </a:lnTo>
                <a:lnTo>
                  <a:pt x="1111665" y="2185646"/>
                </a:lnTo>
                <a:lnTo>
                  <a:pt x="1107472" y="2140623"/>
                </a:lnTo>
                <a:lnTo>
                  <a:pt x="1102800" y="2144667"/>
                </a:lnTo>
                <a:close/>
              </a:path>
              <a:path w="2180179" h="6122813">
                <a:moveTo>
                  <a:pt x="1059445" y="2254764"/>
                </a:moveTo>
                <a:lnTo>
                  <a:pt x="1067775" y="2244192"/>
                </a:lnTo>
                <a:lnTo>
                  <a:pt x="1077083" y="2232152"/>
                </a:lnTo>
                <a:lnTo>
                  <a:pt x="1087448" y="2218486"/>
                </a:lnTo>
                <a:lnTo>
                  <a:pt x="1098950" y="2203037"/>
                </a:lnTo>
                <a:lnTo>
                  <a:pt x="1096951" y="2150583"/>
                </a:lnTo>
                <a:lnTo>
                  <a:pt x="1089676" y="2158796"/>
                </a:lnTo>
                <a:lnTo>
                  <a:pt x="1080726" y="2169730"/>
                </a:lnTo>
                <a:lnTo>
                  <a:pt x="1069853" y="2183811"/>
                </a:lnTo>
                <a:lnTo>
                  <a:pt x="1059445" y="2254764"/>
                </a:lnTo>
                <a:close/>
              </a:path>
              <a:path w="2180179" h="6122813">
                <a:moveTo>
                  <a:pt x="1056807" y="2201464"/>
                </a:moveTo>
                <a:lnTo>
                  <a:pt x="1041339" y="2223114"/>
                </a:lnTo>
                <a:lnTo>
                  <a:pt x="1045404" y="2272136"/>
                </a:lnTo>
                <a:lnTo>
                  <a:pt x="1052014" y="2264026"/>
                </a:lnTo>
                <a:lnTo>
                  <a:pt x="1059445" y="2254764"/>
                </a:lnTo>
                <a:lnTo>
                  <a:pt x="1069853" y="2183811"/>
                </a:lnTo>
                <a:lnTo>
                  <a:pt x="1056807" y="2201464"/>
                </a:lnTo>
                <a:close/>
              </a:path>
              <a:path w="2180179" h="6122813">
                <a:moveTo>
                  <a:pt x="1041339" y="2223114"/>
                </a:moveTo>
                <a:lnTo>
                  <a:pt x="1023201" y="2249186"/>
                </a:lnTo>
                <a:lnTo>
                  <a:pt x="1025589" y="2296205"/>
                </a:lnTo>
                <a:lnTo>
                  <a:pt x="1029706" y="2291128"/>
                </a:lnTo>
                <a:lnTo>
                  <a:pt x="1034329" y="2285529"/>
                </a:lnTo>
                <a:lnTo>
                  <a:pt x="1039535" y="2279251"/>
                </a:lnTo>
                <a:lnTo>
                  <a:pt x="1045404" y="2272136"/>
                </a:lnTo>
                <a:lnTo>
                  <a:pt x="1041339" y="2223114"/>
                </a:lnTo>
                <a:close/>
              </a:path>
              <a:path w="2180179" h="6122813">
                <a:moveTo>
                  <a:pt x="1013676" y="2312686"/>
                </a:moveTo>
                <a:lnTo>
                  <a:pt x="1015478" y="2309885"/>
                </a:lnTo>
                <a:lnTo>
                  <a:pt x="1018553" y="2305426"/>
                </a:lnTo>
                <a:lnTo>
                  <a:pt x="1021897" y="2300919"/>
                </a:lnTo>
                <a:lnTo>
                  <a:pt x="1025589" y="2296205"/>
                </a:lnTo>
                <a:lnTo>
                  <a:pt x="1023201" y="2249186"/>
                </a:lnTo>
                <a:lnTo>
                  <a:pt x="1022739" y="2249800"/>
                </a:lnTo>
                <a:lnTo>
                  <a:pt x="1019851" y="2253535"/>
                </a:lnTo>
                <a:lnTo>
                  <a:pt x="1016624" y="2257572"/>
                </a:lnTo>
                <a:lnTo>
                  <a:pt x="1013676" y="2312686"/>
                </a:lnTo>
                <a:close/>
              </a:path>
              <a:path w="2180179" h="6122813">
                <a:moveTo>
                  <a:pt x="1016624" y="2257572"/>
                </a:moveTo>
                <a:lnTo>
                  <a:pt x="1012765" y="2262327"/>
                </a:lnTo>
                <a:lnTo>
                  <a:pt x="1007983" y="2268219"/>
                </a:lnTo>
                <a:lnTo>
                  <a:pt x="1001986" y="2275663"/>
                </a:lnTo>
                <a:lnTo>
                  <a:pt x="994483" y="2285078"/>
                </a:lnTo>
                <a:lnTo>
                  <a:pt x="1003233" y="2333294"/>
                </a:lnTo>
                <a:lnTo>
                  <a:pt x="1013676" y="2312686"/>
                </a:lnTo>
                <a:lnTo>
                  <a:pt x="1016624" y="2257572"/>
                </a:lnTo>
                <a:close/>
              </a:path>
              <a:path w="2180179" h="6122813">
                <a:moveTo>
                  <a:pt x="974693" y="2381731"/>
                </a:moveTo>
                <a:lnTo>
                  <a:pt x="983709" y="2367580"/>
                </a:lnTo>
                <a:lnTo>
                  <a:pt x="993233" y="2351513"/>
                </a:lnTo>
                <a:lnTo>
                  <a:pt x="1003233" y="2333294"/>
                </a:lnTo>
                <a:lnTo>
                  <a:pt x="994483" y="2285078"/>
                </a:lnTo>
                <a:lnTo>
                  <a:pt x="985182" y="2296881"/>
                </a:lnTo>
                <a:lnTo>
                  <a:pt x="974693" y="2381731"/>
                </a:lnTo>
                <a:close/>
              </a:path>
              <a:path w="2180179" h="6122813">
                <a:moveTo>
                  <a:pt x="951017" y="2415064"/>
                </a:moveTo>
                <a:lnTo>
                  <a:pt x="958314" y="2405237"/>
                </a:lnTo>
                <a:lnTo>
                  <a:pt x="966217" y="2394205"/>
                </a:lnTo>
                <a:lnTo>
                  <a:pt x="974693" y="2381731"/>
                </a:lnTo>
                <a:lnTo>
                  <a:pt x="985182" y="2296881"/>
                </a:lnTo>
                <a:lnTo>
                  <a:pt x="973791" y="2311488"/>
                </a:lnTo>
                <a:lnTo>
                  <a:pt x="960018" y="2329317"/>
                </a:lnTo>
                <a:lnTo>
                  <a:pt x="951017" y="2415064"/>
                </a:lnTo>
                <a:close/>
              </a:path>
              <a:path w="2180179" h="6122813">
                <a:moveTo>
                  <a:pt x="944358" y="2423925"/>
                </a:moveTo>
                <a:lnTo>
                  <a:pt x="951017" y="2415064"/>
                </a:lnTo>
                <a:lnTo>
                  <a:pt x="960018" y="2329317"/>
                </a:lnTo>
                <a:lnTo>
                  <a:pt x="943572" y="2350786"/>
                </a:lnTo>
                <a:lnTo>
                  <a:pt x="941596" y="2353471"/>
                </a:lnTo>
                <a:lnTo>
                  <a:pt x="938783" y="2357361"/>
                </a:lnTo>
                <a:lnTo>
                  <a:pt x="938369" y="2432056"/>
                </a:lnTo>
                <a:lnTo>
                  <a:pt x="944358" y="2423925"/>
                </a:lnTo>
                <a:close/>
              </a:path>
              <a:path w="2180179" h="6122813">
                <a:moveTo>
                  <a:pt x="2178105" y="933910"/>
                </a:moveTo>
                <a:lnTo>
                  <a:pt x="2171679" y="939690"/>
                </a:lnTo>
                <a:lnTo>
                  <a:pt x="2175726" y="944134"/>
                </a:lnTo>
                <a:lnTo>
                  <a:pt x="2175978" y="943752"/>
                </a:lnTo>
                <a:lnTo>
                  <a:pt x="2179078" y="938137"/>
                </a:lnTo>
                <a:lnTo>
                  <a:pt x="2180179" y="934125"/>
                </a:lnTo>
                <a:lnTo>
                  <a:pt x="2178105" y="933910"/>
                </a:lnTo>
                <a:close/>
              </a:path>
              <a:path w="2180179" h="6122813">
                <a:moveTo>
                  <a:pt x="2165999" y="970903"/>
                </a:moveTo>
                <a:lnTo>
                  <a:pt x="2175726" y="944134"/>
                </a:lnTo>
                <a:lnTo>
                  <a:pt x="2171679" y="939690"/>
                </a:lnTo>
                <a:lnTo>
                  <a:pt x="2159724" y="953659"/>
                </a:lnTo>
                <a:lnTo>
                  <a:pt x="2159676" y="953896"/>
                </a:lnTo>
                <a:lnTo>
                  <a:pt x="2158528" y="958754"/>
                </a:lnTo>
                <a:lnTo>
                  <a:pt x="2157351" y="995177"/>
                </a:lnTo>
                <a:lnTo>
                  <a:pt x="2165999" y="970903"/>
                </a:lnTo>
                <a:close/>
              </a:path>
              <a:path w="2180179" h="6122813">
                <a:moveTo>
                  <a:pt x="2157351" y="995177"/>
                </a:moveTo>
                <a:lnTo>
                  <a:pt x="2158528" y="958754"/>
                </a:lnTo>
                <a:lnTo>
                  <a:pt x="2157090" y="963466"/>
                </a:lnTo>
                <a:lnTo>
                  <a:pt x="2155339" y="968189"/>
                </a:lnTo>
                <a:lnTo>
                  <a:pt x="2153249" y="973085"/>
                </a:lnTo>
                <a:lnTo>
                  <a:pt x="2150795" y="978313"/>
                </a:lnTo>
                <a:lnTo>
                  <a:pt x="2149697" y="1017092"/>
                </a:lnTo>
                <a:lnTo>
                  <a:pt x="2157351" y="995177"/>
                </a:lnTo>
                <a:close/>
              </a:path>
              <a:path w="2180179" h="6122813">
                <a:moveTo>
                  <a:pt x="2150795" y="978313"/>
                </a:moveTo>
                <a:lnTo>
                  <a:pt x="2147953" y="984033"/>
                </a:lnTo>
                <a:lnTo>
                  <a:pt x="2144696" y="990404"/>
                </a:lnTo>
                <a:lnTo>
                  <a:pt x="2141000" y="997588"/>
                </a:lnTo>
                <a:lnTo>
                  <a:pt x="2136841" y="1005743"/>
                </a:lnTo>
                <a:lnTo>
                  <a:pt x="2132192" y="1015029"/>
                </a:lnTo>
                <a:lnTo>
                  <a:pt x="2137019" y="1054387"/>
                </a:lnTo>
                <a:lnTo>
                  <a:pt x="2142948" y="1036784"/>
                </a:lnTo>
                <a:lnTo>
                  <a:pt x="2149697" y="1017092"/>
                </a:lnTo>
                <a:lnTo>
                  <a:pt x="2150795" y="978313"/>
                </a:lnTo>
                <a:close/>
              </a:path>
              <a:path w="2180179" h="6122813">
                <a:moveTo>
                  <a:pt x="2116617" y="1115797"/>
                </a:moveTo>
                <a:lnTo>
                  <a:pt x="2119754" y="1106612"/>
                </a:lnTo>
                <a:lnTo>
                  <a:pt x="2123276" y="1096013"/>
                </a:lnTo>
                <a:lnTo>
                  <a:pt x="2127269" y="1083866"/>
                </a:lnTo>
                <a:lnTo>
                  <a:pt x="2131821" y="1070036"/>
                </a:lnTo>
                <a:lnTo>
                  <a:pt x="2137019" y="1054387"/>
                </a:lnTo>
                <a:lnTo>
                  <a:pt x="2132192" y="1015029"/>
                </a:lnTo>
                <a:lnTo>
                  <a:pt x="2127030" y="1025607"/>
                </a:lnTo>
                <a:lnTo>
                  <a:pt x="2121328" y="1037637"/>
                </a:lnTo>
                <a:lnTo>
                  <a:pt x="2116617" y="1115797"/>
                </a:lnTo>
                <a:close/>
              </a:path>
              <a:path w="2180179" h="6122813">
                <a:moveTo>
                  <a:pt x="2115062" y="1051277"/>
                </a:moveTo>
                <a:lnTo>
                  <a:pt x="2108207" y="1066689"/>
                </a:lnTo>
                <a:lnTo>
                  <a:pt x="2108645" y="1136224"/>
                </a:lnTo>
                <a:lnTo>
                  <a:pt x="2111149" y="1130468"/>
                </a:lnTo>
                <a:lnTo>
                  <a:pt x="2113778" y="1123704"/>
                </a:lnTo>
                <a:lnTo>
                  <a:pt x="2116617" y="1115797"/>
                </a:lnTo>
                <a:lnTo>
                  <a:pt x="2121328" y="1037637"/>
                </a:lnTo>
                <a:lnTo>
                  <a:pt x="2115062" y="1051277"/>
                </a:lnTo>
                <a:close/>
              </a:path>
              <a:path w="2180179" h="6122813">
                <a:moveTo>
                  <a:pt x="2108207" y="1066689"/>
                </a:moveTo>
                <a:lnTo>
                  <a:pt x="2100738" y="1084031"/>
                </a:lnTo>
                <a:lnTo>
                  <a:pt x="2101008" y="1148794"/>
                </a:lnTo>
                <a:lnTo>
                  <a:pt x="2103661" y="1145252"/>
                </a:lnTo>
                <a:lnTo>
                  <a:pt x="2106178" y="1141107"/>
                </a:lnTo>
                <a:lnTo>
                  <a:pt x="2108645" y="1136224"/>
                </a:lnTo>
                <a:lnTo>
                  <a:pt x="2108207" y="1066689"/>
                </a:lnTo>
                <a:close/>
              </a:path>
              <a:path w="2180179" h="6122813">
                <a:moveTo>
                  <a:pt x="2100738" y="1084031"/>
                </a:moveTo>
                <a:lnTo>
                  <a:pt x="2092630" y="1103465"/>
                </a:lnTo>
                <a:lnTo>
                  <a:pt x="2096097" y="1153684"/>
                </a:lnTo>
                <a:lnTo>
                  <a:pt x="2098131" y="1151869"/>
                </a:lnTo>
                <a:lnTo>
                  <a:pt x="2101008" y="1148794"/>
                </a:lnTo>
                <a:lnTo>
                  <a:pt x="2100738" y="1084031"/>
                </a:lnTo>
                <a:close/>
              </a:path>
              <a:path w="2180179" h="6122813">
                <a:moveTo>
                  <a:pt x="2064220" y="1175909"/>
                </a:moveTo>
                <a:lnTo>
                  <a:pt x="2067203" y="1197960"/>
                </a:lnTo>
                <a:lnTo>
                  <a:pt x="2080767" y="1176895"/>
                </a:lnTo>
                <a:lnTo>
                  <a:pt x="2096097" y="1153684"/>
                </a:lnTo>
                <a:lnTo>
                  <a:pt x="2092630" y="1103465"/>
                </a:lnTo>
                <a:lnTo>
                  <a:pt x="2083858" y="1125149"/>
                </a:lnTo>
                <a:lnTo>
                  <a:pt x="2074396" y="1149244"/>
                </a:lnTo>
                <a:lnTo>
                  <a:pt x="2064220" y="1175909"/>
                </a:lnTo>
                <a:close/>
              </a:path>
              <a:path w="2180179" h="6122813">
                <a:moveTo>
                  <a:pt x="2058661" y="1181320"/>
                </a:moveTo>
                <a:lnTo>
                  <a:pt x="2053387" y="1187098"/>
                </a:lnTo>
                <a:lnTo>
                  <a:pt x="2055261" y="1216986"/>
                </a:lnTo>
                <a:lnTo>
                  <a:pt x="2067203" y="1197960"/>
                </a:lnTo>
                <a:lnTo>
                  <a:pt x="2064220" y="1175909"/>
                </a:lnTo>
                <a:lnTo>
                  <a:pt x="2058661" y="1181320"/>
                </a:lnTo>
                <a:close/>
              </a:path>
              <a:path w="2180179" h="6122813">
                <a:moveTo>
                  <a:pt x="2048300" y="1193276"/>
                </a:moveTo>
                <a:lnTo>
                  <a:pt x="2043303" y="1199887"/>
                </a:lnTo>
                <a:lnTo>
                  <a:pt x="2044800" y="1234080"/>
                </a:lnTo>
                <a:lnTo>
                  <a:pt x="2055261" y="1216986"/>
                </a:lnTo>
                <a:lnTo>
                  <a:pt x="2053387" y="1187098"/>
                </a:lnTo>
                <a:lnTo>
                  <a:pt x="2048300" y="1193276"/>
                </a:lnTo>
                <a:close/>
              </a:path>
              <a:path w="2180179" h="6122813">
                <a:moveTo>
                  <a:pt x="2038296" y="1206965"/>
                </a:moveTo>
                <a:lnTo>
                  <a:pt x="2033183" y="1214543"/>
                </a:lnTo>
                <a:lnTo>
                  <a:pt x="2035679" y="1249349"/>
                </a:lnTo>
                <a:lnTo>
                  <a:pt x="2044800" y="1234080"/>
                </a:lnTo>
                <a:lnTo>
                  <a:pt x="2043303" y="1199887"/>
                </a:lnTo>
                <a:lnTo>
                  <a:pt x="2038296" y="1206965"/>
                </a:lnTo>
                <a:close/>
              </a:path>
              <a:path w="2180179" h="6122813">
                <a:moveTo>
                  <a:pt x="2009753" y="1294319"/>
                </a:moveTo>
                <a:lnTo>
                  <a:pt x="2014934" y="1285279"/>
                </a:lnTo>
                <a:lnTo>
                  <a:pt x="2020887" y="1274842"/>
                </a:lnTo>
                <a:lnTo>
                  <a:pt x="2027755" y="1262901"/>
                </a:lnTo>
                <a:lnTo>
                  <a:pt x="2035679" y="1249349"/>
                </a:lnTo>
                <a:lnTo>
                  <a:pt x="2033183" y="1214543"/>
                </a:lnTo>
                <a:lnTo>
                  <a:pt x="2027865" y="1222654"/>
                </a:lnTo>
                <a:lnTo>
                  <a:pt x="2022245" y="1231332"/>
                </a:lnTo>
                <a:lnTo>
                  <a:pt x="2016224" y="1240610"/>
                </a:lnTo>
                <a:lnTo>
                  <a:pt x="2009753" y="1294319"/>
                </a:lnTo>
                <a:close/>
              </a:path>
              <a:path w="2180179" h="6122813">
                <a:moveTo>
                  <a:pt x="1997427" y="1314129"/>
                </a:moveTo>
                <a:lnTo>
                  <a:pt x="2001141" y="1308637"/>
                </a:lnTo>
                <a:lnTo>
                  <a:pt x="2005203" y="1302069"/>
                </a:lnTo>
                <a:lnTo>
                  <a:pt x="2009753" y="1294319"/>
                </a:lnTo>
                <a:lnTo>
                  <a:pt x="2016224" y="1240610"/>
                </a:lnTo>
                <a:lnTo>
                  <a:pt x="2009705" y="1250522"/>
                </a:lnTo>
                <a:lnTo>
                  <a:pt x="2002590" y="1261100"/>
                </a:lnTo>
                <a:lnTo>
                  <a:pt x="1997427" y="1314129"/>
                </a:lnTo>
                <a:close/>
              </a:path>
              <a:path w="2180179" h="6122813">
                <a:moveTo>
                  <a:pt x="1994780" y="1272378"/>
                </a:moveTo>
                <a:lnTo>
                  <a:pt x="1986179" y="1284390"/>
                </a:lnTo>
                <a:lnTo>
                  <a:pt x="1986952" y="1325218"/>
                </a:lnTo>
                <a:lnTo>
                  <a:pt x="1990474" y="1322312"/>
                </a:lnTo>
                <a:lnTo>
                  <a:pt x="1993919" y="1318651"/>
                </a:lnTo>
                <a:lnTo>
                  <a:pt x="1997427" y="1314129"/>
                </a:lnTo>
                <a:lnTo>
                  <a:pt x="2002590" y="1261100"/>
                </a:lnTo>
                <a:lnTo>
                  <a:pt x="1994780" y="1272378"/>
                </a:lnTo>
                <a:close/>
              </a:path>
              <a:path w="2180179" h="6122813">
                <a:moveTo>
                  <a:pt x="1944204" y="1400498"/>
                </a:moveTo>
                <a:lnTo>
                  <a:pt x="1949840" y="1387019"/>
                </a:lnTo>
                <a:lnTo>
                  <a:pt x="1957596" y="1370643"/>
                </a:lnTo>
                <a:lnTo>
                  <a:pt x="1967959" y="1351148"/>
                </a:lnTo>
                <a:lnTo>
                  <a:pt x="1981416" y="1328309"/>
                </a:lnTo>
                <a:lnTo>
                  <a:pt x="1983210" y="1327476"/>
                </a:lnTo>
                <a:lnTo>
                  <a:pt x="1986952" y="1325218"/>
                </a:lnTo>
                <a:lnTo>
                  <a:pt x="1986179" y="1284390"/>
                </a:lnTo>
                <a:lnTo>
                  <a:pt x="1976687" y="1297169"/>
                </a:lnTo>
                <a:lnTo>
                  <a:pt x="1966208" y="1310748"/>
                </a:lnTo>
                <a:lnTo>
                  <a:pt x="1954642" y="1325160"/>
                </a:lnTo>
                <a:lnTo>
                  <a:pt x="1944204" y="1400498"/>
                </a:lnTo>
                <a:close/>
              </a:path>
              <a:path w="2180179" h="6122813">
                <a:moveTo>
                  <a:pt x="1941893" y="1340439"/>
                </a:moveTo>
                <a:lnTo>
                  <a:pt x="1927862" y="1356618"/>
                </a:lnTo>
                <a:lnTo>
                  <a:pt x="1930749" y="1432281"/>
                </a:lnTo>
                <a:lnTo>
                  <a:pt x="1933102" y="1429928"/>
                </a:lnTo>
                <a:lnTo>
                  <a:pt x="1935136" y="1425796"/>
                </a:lnTo>
                <a:lnTo>
                  <a:pt x="1937339" y="1419663"/>
                </a:lnTo>
                <a:lnTo>
                  <a:pt x="1940200" y="1411305"/>
                </a:lnTo>
                <a:lnTo>
                  <a:pt x="1944204" y="1400498"/>
                </a:lnTo>
                <a:lnTo>
                  <a:pt x="1954642" y="1325160"/>
                </a:lnTo>
                <a:lnTo>
                  <a:pt x="1941893" y="1340439"/>
                </a:lnTo>
                <a:close/>
              </a:path>
              <a:path w="2180179" h="6122813">
                <a:moveTo>
                  <a:pt x="1927862" y="1356618"/>
                </a:moveTo>
                <a:lnTo>
                  <a:pt x="1912452" y="1373730"/>
                </a:lnTo>
                <a:lnTo>
                  <a:pt x="1912724" y="1419351"/>
                </a:lnTo>
                <a:lnTo>
                  <a:pt x="1915735" y="1416916"/>
                </a:lnTo>
                <a:lnTo>
                  <a:pt x="1919064" y="1415795"/>
                </a:lnTo>
                <a:lnTo>
                  <a:pt x="1922951" y="1415947"/>
                </a:lnTo>
                <a:lnTo>
                  <a:pt x="1927314" y="1417209"/>
                </a:lnTo>
                <a:lnTo>
                  <a:pt x="1927590" y="1433081"/>
                </a:lnTo>
                <a:lnTo>
                  <a:pt x="1930749" y="1432281"/>
                </a:lnTo>
                <a:lnTo>
                  <a:pt x="1927862" y="1356618"/>
                </a:lnTo>
                <a:close/>
              </a:path>
              <a:path w="2180179" h="6122813">
                <a:moveTo>
                  <a:pt x="1912452" y="1373730"/>
                </a:moveTo>
                <a:lnTo>
                  <a:pt x="1895564" y="1391809"/>
                </a:lnTo>
                <a:lnTo>
                  <a:pt x="1901854" y="1437558"/>
                </a:lnTo>
                <a:lnTo>
                  <a:pt x="1903196" y="1434938"/>
                </a:lnTo>
                <a:lnTo>
                  <a:pt x="1906695" y="1428322"/>
                </a:lnTo>
                <a:lnTo>
                  <a:pt x="1909791" y="1423139"/>
                </a:lnTo>
                <a:lnTo>
                  <a:pt x="1912724" y="1419351"/>
                </a:lnTo>
                <a:lnTo>
                  <a:pt x="1912452" y="1373730"/>
                </a:lnTo>
                <a:close/>
              </a:path>
              <a:path w="2180179" h="6122813">
                <a:moveTo>
                  <a:pt x="1894874" y="1392598"/>
                </a:moveTo>
                <a:lnTo>
                  <a:pt x="1893164" y="1395667"/>
                </a:lnTo>
                <a:lnTo>
                  <a:pt x="1894823" y="1440986"/>
                </a:lnTo>
                <a:lnTo>
                  <a:pt x="1901854" y="1437558"/>
                </a:lnTo>
                <a:lnTo>
                  <a:pt x="1895564" y="1391809"/>
                </a:lnTo>
                <a:lnTo>
                  <a:pt x="1894874" y="1392598"/>
                </a:lnTo>
                <a:close/>
              </a:path>
              <a:path w="2180179" h="6122813">
                <a:moveTo>
                  <a:pt x="1877298" y="1422332"/>
                </a:moveTo>
                <a:lnTo>
                  <a:pt x="1877682" y="1447888"/>
                </a:lnTo>
                <a:lnTo>
                  <a:pt x="1885422" y="1444653"/>
                </a:lnTo>
                <a:lnTo>
                  <a:pt x="1894823" y="1440986"/>
                </a:lnTo>
                <a:lnTo>
                  <a:pt x="1893164" y="1395667"/>
                </a:lnTo>
                <a:lnTo>
                  <a:pt x="1891412" y="1399911"/>
                </a:lnTo>
                <a:lnTo>
                  <a:pt x="1888758" y="1405594"/>
                </a:lnTo>
                <a:lnTo>
                  <a:pt x="1884340" y="1412979"/>
                </a:lnTo>
                <a:lnTo>
                  <a:pt x="1877298" y="1422332"/>
                </a:lnTo>
                <a:close/>
              </a:path>
              <a:path w="2180179" h="6122813">
                <a:moveTo>
                  <a:pt x="1905318" y="1435869"/>
                </a:moveTo>
                <a:lnTo>
                  <a:pt x="1908732" y="1467258"/>
                </a:lnTo>
                <a:lnTo>
                  <a:pt x="1917856" y="1451188"/>
                </a:lnTo>
                <a:lnTo>
                  <a:pt x="1927314" y="1433084"/>
                </a:lnTo>
                <a:lnTo>
                  <a:pt x="1927590" y="1433081"/>
                </a:lnTo>
                <a:lnTo>
                  <a:pt x="1927314" y="1417209"/>
                </a:lnTo>
                <a:lnTo>
                  <a:pt x="1916338" y="1428283"/>
                </a:lnTo>
                <a:lnTo>
                  <a:pt x="1905318" y="1435869"/>
                </a:lnTo>
                <a:close/>
              </a:path>
              <a:path w="2180179" h="6122813">
                <a:moveTo>
                  <a:pt x="1901854" y="1437558"/>
                </a:moveTo>
                <a:lnTo>
                  <a:pt x="1899052" y="1443030"/>
                </a:lnTo>
                <a:lnTo>
                  <a:pt x="1899978" y="1481527"/>
                </a:lnTo>
                <a:lnTo>
                  <a:pt x="1908732" y="1467258"/>
                </a:lnTo>
                <a:lnTo>
                  <a:pt x="1905318" y="1435869"/>
                </a:lnTo>
                <a:lnTo>
                  <a:pt x="1901854" y="1437558"/>
                </a:lnTo>
                <a:close/>
              </a:path>
              <a:path w="2180179" h="6122813">
                <a:moveTo>
                  <a:pt x="1862955" y="1534050"/>
                </a:moveTo>
                <a:lnTo>
                  <a:pt x="1869344" y="1525276"/>
                </a:lnTo>
                <a:lnTo>
                  <a:pt x="1876275" y="1515871"/>
                </a:lnTo>
                <a:lnTo>
                  <a:pt x="1883714" y="1505600"/>
                </a:lnTo>
                <a:lnTo>
                  <a:pt x="1891627" y="1494230"/>
                </a:lnTo>
                <a:lnTo>
                  <a:pt x="1899978" y="1481527"/>
                </a:lnTo>
                <a:lnTo>
                  <a:pt x="1899052" y="1443030"/>
                </a:lnTo>
                <a:lnTo>
                  <a:pt x="1894024" y="1452636"/>
                </a:lnTo>
                <a:lnTo>
                  <a:pt x="1887871" y="1463797"/>
                </a:lnTo>
                <a:lnTo>
                  <a:pt x="1880352" y="1476553"/>
                </a:lnTo>
                <a:lnTo>
                  <a:pt x="1871227" y="1490945"/>
                </a:lnTo>
                <a:lnTo>
                  <a:pt x="1862955" y="1534050"/>
                </a:lnTo>
                <a:close/>
              </a:path>
              <a:path w="2180179" h="6122813">
                <a:moveTo>
                  <a:pt x="1860256" y="1507013"/>
                </a:moveTo>
                <a:lnTo>
                  <a:pt x="1847197" y="1524796"/>
                </a:lnTo>
                <a:lnTo>
                  <a:pt x="1847397" y="1558922"/>
                </a:lnTo>
                <a:lnTo>
                  <a:pt x="1851947" y="1550639"/>
                </a:lnTo>
                <a:lnTo>
                  <a:pt x="1857145" y="1542427"/>
                </a:lnTo>
                <a:lnTo>
                  <a:pt x="1862955" y="1534050"/>
                </a:lnTo>
                <a:lnTo>
                  <a:pt x="1871227" y="1490945"/>
                </a:lnTo>
                <a:lnTo>
                  <a:pt x="1860256" y="1507013"/>
                </a:lnTo>
                <a:close/>
              </a:path>
              <a:path w="2180179" h="6122813">
                <a:moveTo>
                  <a:pt x="1847197" y="1524796"/>
                </a:moveTo>
                <a:lnTo>
                  <a:pt x="1831810" y="1544336"/>
                </a:lnTo>
                <a:lnTo>
                  <a:pt x="1832337" y="1547456"/>
                </a:lnTo>
                <a:lnTo>
                  <a:pt x="1838160" y="1585611"/>
                </a:lnTo>
                <a:lnTo>
                  <a:pt x="1840377" y="1576632"/>
                </a:lnTo>
                <a:lnTo>
                  <a:pt x="1843529" y="1567508"/>
                </a:lnTo>
                <a:lnTo>
                  <a:pt x="1847397" y="1558922"/>
                </a:lnTo>
                <a:lnTo>
                  <a:pt x="1847197" y="1524796"/>
                </a:lnTo>
                <a:close/>
              </a:path>
              <a:path w="2180179" h="6122813">
                <a:moveTo>
                  <a:pt x="1838160" y="1585611"/>
                </a:moveTo>
                <a:lnTo>
                  <a:pt x="1832337" y="1547456"/>
                </a:lnTo>
                <a:lnTo>
                  <a:pt x="1831651" y="1552540"/>
                </a:lnTo>
                <a:lnTo>
                  <a:pt x="1828562" y="1558093"/>
                </a:lnTo>
                <a:lnTo>
                  <a:pt x="1822664" y="1565257"/>
                </a:lnTo>
                <a:lnTo>
                  <a:pt x="1815710" y="1612332"/>
                </a:lnTo>
                <a:lnTo>
                  <a:pt x="1838160" y="1585611"/>
                </a:lnTo>
                <a:close/>
              </a:path>
              <a:path w="2180179" h="6122813">
                <a:moveTo>
                  <a:pt x="1822664" y="1565257"/>
                </a:moveTo>
                <a:lnTo>
                  <a:pt x="1813551" y="1575173"/>
                </a:lnTo>
                <a:lnTo>
                  <a:pt x="1800818" y="1588985"/>
                </a:lnTo>
                <a:lnTo>
                  <a:pt x="1784058" y="1607836"/>
                </a:lnTo>
                <a:lnTo>
                  <a:pt x="1782945" y="1612138"/>
                </a:lnTo>
                <a:lnTo>
                  <a:pt x="1795096" y="1636405"/>
                </a:lnTo>
                <a:lnTo>
                  <a:pt x="1815710" y="1612332"/>
                </a:lnTo>
                <a:lnTo>
                  <a:pt x="1822664" y="1565257"/>
                </a:lnTo>
                <a:close/>
              </a:path>
              <a:path w="2180179" h="6122813">
                <a:moveTo>
                  <a:pt x="1780130" y="1618618"/>
                </a:moveTo>
                <a:lnTo>
                  <a:pt x="1776157" y="1624474"/>
                </a:lnTo>
                <a:lnTo>
                  <a:pt x="1776245" y="1657992"/>
                </a:lnTo>
                <a:lnTo>
                  <a:pt x="1795096" y="1636405"/>
                </a:lnTo>
                <a:lnTo>
                  <a:pt x="1782945" y="1612138"/>
                </a:lnTo>
                <a:lnTo>
                  <a:pt x="1780130" y="1618618"/>
                </a:lnTo>
                <a:close/>
              </a:path>
              <a:path w="2180179" h="6122813">
                <a:moveTo>
                  <a:pt x="1776157" y="1624474"/>
                </a:moveTo>
                <a:lnTo>
                  <a:pt x="1771052" y="1630070"/>
                </a:lnTo>
                <a:lnTo>
                  <a:pt x="1764847" y="1635768"/>
                </a:lnTo>
                <a:lnTo>
                  <a:pt x="1757569" y="1641930"/>
                </a:lnTo>
                <a:lnTo>
                  <a:pt x="1749247" y="1648918"/>
                </a:lnTo>
                <a:lnTo>
                  <a:pt x="1759082" y="1677254"/>
                </a:lnTo>
                <a:lnTo>
                  <a:pt x="1776245" y="1657992"/>
                </a:lnTo>
                <a:lnTo>
                  <a:pt x="1776157" y="1624474"/>
                </a:lnTo>
                <a:close/>
              </a:path>
              <a:path w="2180179" h="6122813">
                <a:moveTo>
                  <a:pt x="1743533" y="1694355"/>
                </a:moveTo>
                <a:lnTo>
                  <a:pt x="1759082" y="1677254"/>
                </a:lnTo>
                <a:lnTo>
                  <a:pt x="1749247" y="1648918"/>
                </a:lnTo>
                <a:lnTo>
                  <a:pt x="1739911" y="1657095"/>
                </a:lnTo>
                <a:lnTo>
                  <a:pt x="1729590" y="1666822"/>
                </a:lnTo>
                <a:lnTo>
                  <a:pt x="1729525" y="1709455"/>
                </a:lnTo>
                <a:lnTo>
                  <a:pt x="1743533" y="1694355"/>
                </a:lnTo>
                <a:close/>
              </a:path>
              <a:path w="2180179" h="6122813">
                <a:moveTo>
                  <a:pt x="1696000" y="1744374"/>
                </a:moveTo>
                <a:lnTo>
                  <a:pt x="1705832" y="1734303"/>
                </a:lnTo>
                <a:lnTo>
                  <a:pt x="1716982" y="1722717"/>
                </a:lnTo>
                <a:lnTo>
                  <a:pt x="1729525" y="1709455"/>
                </a:lnTo>
                <a:lnTo>
                  <a:pt x="1729590" y="1666822"/>
                </a:lnTo>
                <a:lnTo>
                  <a:pt x="1718312" y="1678463"/>
                </a:lnTo>
                <a:lnTo>
                  <a:pt x="1706107" y="1692379"/>
                </a:lnTo>
                <a:lnTo>
                  <a:pt x="1696000" y="1744374"/>
                </a:lnTo>
                <a:close/>
              </a:path>
              <a:path w="2180179" h="6122813">
                <a:moveTo>
                  <a:pt x="1693003" y="1708933"/>
                </a:moveTo>
                <a:lnTo>
                  <a:pt x="1679029" y="1728486"/>
                </a:lnTo>
                <a:lnTo>
                  <a:pt x="1679992" y="1760620"/>
                </a:lnTo>
                <a:lnTo>
                  <a:pt x="1687411" y="1753092"/>
                </a:lnTo>
                <a:lnTo>
                  <a:pt x="1696000" y="1744374"/>
                </a:lnTo>
                <a:lnTo>
                  <a:pt x="1706107" y="1692379"/>
                </a:lnTo>
                <a:lnTo>
                  <a:pt x="1693003" y="1708933"/>
                </a:lnTo>
                <a:close/>
              </a:path>
              <a:path w="2180179" h="6122813">
                <a:moveTo>
                  <a:pt x="1679029" y="1728486"/>
                </a:moveTo>
                <a:lnTo>
                  <a:pt x="1678405" y="1729343"/>
                </a:lnTo>
                <a:lnTo>
                  <a:pt x="1675601" y="1732834"/>
                </a:lnTo>
                <a:lnTo>
                  <a:pt x="1672475" y="1736222"/>
                </a:lnTo>
                <a:lnTo>
                  <a:pt x="1668957" y="1739653"/>
                </a:lnTo>
                <a:lnTo>
                  <a:pt x="1673669" y="1767120"/>
                </a:lnTo>
                <a:lnTo>
                  <a:pt x="1679992" y="1760620"/>
                </a:lnTo>
                <a:lnTo>
                  <a:pt x="1679029" y="1728486"/>
                </a:lnTo>
                <a:close/>
              </a:path>
              <a:path w="2180179" h="6122813">
                <a:moveTo>
                  <a:pt x="1660531" y="1782064"/>
                </a:moveTo>
                <a:lnTo>
                  <a:pt x="1664012" y="1777680"/>
                </a:lnTo>
                <a:lnTo>
                  <a:pt x="1668367" y="1772752"/>
                </a:lnTo>
                <a:lnTo>
                  <a:pt x="1673669" y="1767120"/>
                </a:lnTo>
                <a:lnTo>
                  <a:pt x="1668957" y="1739653"/>
                </a:lnTo>
                <a:lnTo>
                  <a:pt x="1664974" y="1743276"/>
                </a:lnTo>
                <a:lnTo>
                  <a:pt x="1660531" y="1782064"/>
                </a:lnTo>
                <a:close/>
              </a:path>
              <a:path w="2180179" h="6122813">
                <a:moveTo>
                  <a:pt x="1660453" y="1747237"/>
                </a:moveTo>
                <a:lnTo>
                  <a:pt x="1655322" y="1751686"/>
                </a:lnTo>
                <a:lnTo>
                  <a:pt x="1655891" y="1789853"/>
                </a:lnTo>
                <a:lnTo>
                  <a:pt x="1657848" y="1786068"/>
                </a:lnTo>
                <a:lnTo>
                  <a:pt x="1660531" y="1782064"/>
                </a:lnTo>
                <a:lnTo>
                  <a:pt x="1664974" y="1743276"/>
                </a:lnTo>
                <a:lnTo>
                  <a:pt x="1660453" y="1747237"/>
                </a:lnTo>
                <a:close/>
              </a:path>
              <a:path w="2180179" h="6122813">
                <a:moveTo>
                  <a:pt x="1655322" y="1751686"/>
                </a:moveTo>
                <a:lnTo>
                  <a:pt x="1649509" y="1756768"/>
                </a:lnTo>
                <a:lnTo>
                  <a:pt x="1653629" y="1801511"/>
                </a:lnTo>
                <a:lnTo>
                  <a:pt x="1653856" y="1797412"/>
                </a:lnTo>
                <a:lnTo>
                  <a:pt x="1654585" y="1793580"/>
                </a:lnTo>
                <a:lnTo>
                  <a:pt x="1655891" y="1789853"/>
                </a:lnTo>
                <a:lnTo>
                  <a:pt x="1655322" y="1751686"/>
                </a:lnTo>
                <a:close/>
              </a:path>
              <a:path w="2180179" h="6122813">
                <a:moveTo>
                  <a:pt x="1649509" y="1756768"/>
                </a:moveTo>
                <a:lnTo>
                  <a:pt x="1642942" y="1762633"/>
                </a:lnTo>
                <a:lnTo>
                  <a:pt x="1635549" y="1769427"/>
                </a:lnTo>
                <a:lnTo>
                  <a:pt x="1627257" y="1777298"/>
                </a:lnTo>
                <a:lnTo>
                  <a:pt x="1617994" y="1786394"/>
                </a:lnTo>
                <a:lnTo>
                  <a:pt x="1634561" y="1820063"/>
                </a:lnTo>
                <a:lnTo>
                  <a:pt x="1653629" y="1801511"/>
                </a:lnTo>
                <a:lnTo>
                  <a:pt x="1649509" y="1756768"/>
                </a:lnTo>
                <a:close/>
              </a:path>
              <a:path w="2180179" h="6122813">
                <a:moveTo>
                  <a:pt x="1558137" y="1884647"/>
                </a:moveTo>
                <a:lnTo>
                  <a:pt x="1566714" y="1877999"/>
                </a:lnTo>
                <a:lnTo>
                  <a:pt x="1576858" y="1870091"/>
                </a:lnTo>
                <a:lnTo>
                  <a:pt x="1588643" y="1860632"/>
                </a:lnTo>
                <a:lnTo>
                  <a:pt x="1602140" y="1849334"/>
                </a:lnTo>
                <a:lnTo>
                  <a:pt x="1617422" y="1835908"/>
                </a:lnTo>
                <a:lnTo>
                  <a:pt x="1634561" y="1820063"/>
                </a:lnTo>
                <a:lnTo>
                  <a:pt x="1617994" y="1786394"/>
                </a:lnTo>
                <a:lnTo>
                  <a:pt x="1607688" y="1796862"/>
                </a:lnTo>
                <a:lnTo>
                  <a:pt x="1596266" y="1808851"/>
                </a:lnTo>
                <a:lnTo>
                  <a:pt x="1583657" y="1822507"/>
                </a:lnTo>
                <a:lnTo>
                  <a:pt x="1569788" y="1837978"/>
                </a:lnTo>
                <a:lnTo>
                  <a:pt x="1558137" y="1884647"/>
                </a:lnTo>
                <a:close/>
              </a:path>
              <a:path w="2180179" h="6122813">
                <a:moveTo>
                  <a:pt x="1554586" y="1855413"/>
                </a:moveTo>
                <a:lnTo>
                  <a:pt x="1537980" y="1874958"/>
                </a:lnTo>
                <a:lnTo>
                  <a:pt x="1538061" y="1904418"/>
                </a:lnTo>
                <a:lnTo>
                  <a:pt x="1541090" y="1899919"/>
                </a:lnTo>
                <a:lnTo>
                  <a:pt x="1545398" y="1895318"/>
                </a:lnTo>
                <a:lnTo>
                  <a:pt x="1551056" y="1890323"/>
                </a:lnTo>
                <a:lnTo>
                  <a:pt x="1558137" y="1884647"/>
                </a:lnTo>
                <a:lnTo>
                  <a:pt x="1569788" y="1837978"/>
                </a:lnTo>
                <a:lnTo>
                  <a:pt x="1554586" y="1855413"/>
                </a:lnTo>
                <a:close/>
              </a:path>
              <a:path w="2180179" h="6122813">
                <a:moveTo>
                  <a:pt x="919529" y="729681"/>
                </a:moveTo>
                <a:lnTo>
                  <a:pt x="919442" y="720690"/>
                </a:lnTo>
                <a:lnTo>
                  <a:pt x="919164" y="710871"/>
                </a:lnTo>
                <a:lnTo>
                  <a:pt x="918743" y="700028"/>
                </a:lnTo>
                <a:lnTo>
                  <a:pt x="918228" y="687965"/>
                </a:lnTo>
                <a:lnTo>
                  <a:pt x="918942" y="745958"/>
                </a:lnTo>
                <a:lnTo>
                  <a:pt x="919378" y="738039"/>
                </a:lnTo>
                <a:lnTo>
                  <a:pt x="919529" y="729681"/>
                </a:lnTo>
                <a:close/>
              </a:path>
              <a:path w="2180179" h="6122813">
                <a:moveTo>
                  <a:pt x="918172" y="2480961"/>
                </a:moveTo>
                <a:lnTo>
                  <a:pt x="917006" y="1863083"/>
                </a:lnTo>
                <a:lnTo>
                  <a:pt x="916818" y="1872784"/>
                </a:lnTo>
                <a:lnTo>
                  <a:pt x="916276" y="1883046"/>
                </a:lnTo>
                <a:lnTo>
                  <a:pt x="915378" y="1893983"/>
                </a:lnTo>
                <a:lnTo>
                  <a:pt x="914122" y="1905706"/>
                </a:lnTo>
                <a:lnTo>
                  <a:pt x="912506" y="1918326"/>
                </a:lnTo>
                <a:lnTo>
                  <a:pt x="910526" y="1931956"/>
                </a:lnTo>
                <a:lnTo>
                  <a:pt x="908181" y="1946707"/>
                </a:lnTo>
                <a:lnTo>
                  <a:pt x="905468" y="1962692"/>
                </a:lnTo>
                <a:lnTo>
                  <a:pt x="902384" y="1980022"/>
                </a:lnTo>
                <a:lnTo>
                  <a:pt x="902093" y="2506816"/>
                </a:lnTo>
                <a:lnTo>
                  <a:pt x="918172" y="2480961"/>
                </a:lnTo>
                <a:close/>
              </a:path>
              <a:path w="2180179" h="6122813">
                <a:moveTo>
                  <a:pt x="902093" y="2506816"/>
                </a:moveTo>
                <a:lnTo>
                  <a:pt x="902384" y="1980022"/>
                </a:lnTo>
                <a:lnTo>
                  <a:pt x="898928" y="1998810"/>
                </a:lnTo>
                <a:lnTo>
                  <a:pt x="895096" y="2019167"/>
                </a:lnTo>
                <a:lnTo>
                  <a:pt x="890885" y="2041205"/>
                </a:lnTo>
                <a:lnTo>
                  <a:pt x="887927" y="2529998"/>
                </a:lnTo>
                <a:lnTo>
                  <a:pt x="902093" y="2506816"/>
                </a:lnTo>
                <a:close/>
              </a:path>
              <a:path w="2180179" h="6122813">
                <a:moveTo>
                  <a:pt x="887927" y="2529998"/>
                </a:moveTo>
                <a:lnTo>
                  <a:pt x="890885" y="2041205"/>
                </a:lnTo>
                <a:lnTo>
                  <a:pt x="886295" y="2065036"/>
                </a:lnTo>
                <a:lnTo>
                  <a:pt x="886226" y="2056174"/>
                </a:lnTo>
                <a:lnTo>
                  <a:pt x="885433" y="2037255"/>
                </a:lnTo>
                <a:lnTo>
                  <a:pt x="882346" y="2012511"/>
                </a:lnTo>
                <a:lnTo>
                  <a:pt x="876598" y="1986073"/>
                </a:lnTo>
                <a:lnTo>
                  <a:pt x="875555" y="2550677"/>
                </a:lnTo>
                <a:lnTo>
                  <a:pt x="887927" y="2529998"/>
                </a:lnTo>
                <a:close/>
              </a:path>
              <a:path w="2180179" h="6122813">
                <a:moveTo>
                  <a:pt x="869771" y="2379172"/>
                </a:moveTo>
                <a:lnTo>
                  <a:pt x="869435" y="2390576"/>
                </a:lnTo>
                <a:lnTo>
                  <a:pt x="867152" y="2402766"/>
                </a:lnTo>
                <a:lnTo>
                  <a:pt x="863722" y="2415234"/>
                </a:lnTo>
                <a:lnTo>
                  <a:pt x="859945" y="2427470"/>
                </a:lnTo>
                <a:lnTo>
                  <a:pt x="864853" y="2569022"/>
                </a:lnTo>
                <a:lnTo>
                  <a:pt x="875555" y="2550677"/>
                </a:lnTo>
                <a:lnTo>
                  <a:pt x="869771" y="2379172"/>
                </a:lnTo>
                <a:close/>
              </a:path>
              <a:path w="2180179" h="6122813">
                <a:moveTo>
                  <a:pt x="838581" y="2566686"/>
                </a:moveTo>
                <a:lnTo>
                  <a:pt x="831997" y="2559975"/>
                </a:lnTo>
                <a:lnTo>
                  <a:pt x="832175" y="2631673"/>
                </a:lnTo>
                <a:lnTo>
                  <a:pt x="836338" y="2622455"/>
                </a:lnTo>
                <a:lnTo>
                  <a:pt x="841566" y="2611751"/>
                </a:lnTo>
                <a:lnTo>
                  <a:pt x="838581" y="2566686"/>
                </a:lnTo>
                <a:close/>
              </a:path>
              <a:path w="2180179" h="6122813">
                <a:moveTo>
                  <a:pt x="829337" y="2552985"/>
                </a:moveTo>
                <a:lnTo>
                  <a:pt x="828956" y="2639574"/>
                </a:lnTo>
                <a:lnTo>
                  <a:pt x="832175" y="2631673"/>
                </a:lnTo>
                <a:lnTo>
                  <a:pt x="831997" y="2559975"/>
                </a:lnTo>
                <a:lnTo>
                  <a:pt x="829337" y="2552985"/>
                </a:lnTo>
                <a:close/>
              </a:path>
              <a:path w="2180179" h="6122813">
                <a:moveTo>
                  <a:pt x="893145" y="735080"/>
                </a:moveTo>
                <a:lnTo>
                  <a:pt x="894234" y="754803"/>
                </a:lnTo>
                <a:lnTo>
                  <a:pt x="893163" y="613322"/>
                </a:lnTo>
                <a:lnTo>
                  <a:pt x="893027" y="619243"/>
                </a:lnTo>
                <a:lnTo>
                  <a:pt x="892796" y="625344"/>
                </a:lnTo>
                <a:lnTo>
                  <a:pt x="892506" y="631803"/>
                </a:lnTo>
                <a:lnTo>
                  <a:pt x="892355" y="717477"/>
                </a:lnTo>
                <a:lnTo>
                  <a:pt x="893145" y="735080"/>
                </a:lnTo>
                <a:close/>
              </a:path>
              <a:path w="2180179" h="6122813">
                <a:moveTo>
                  <a:pt x="892506" y="631803"/>
                </a:moveTo>
                <a:lnTo>
                  <a:pt x="892192" y="638795"/>
                </a:lnTo>
                <a:lnTo>
                  <a:pt x="891891" y="646497"/>
                </a:lnTo>
                <a:lnTo>
                  <a:pt x="891639" y="655085"/>
                </a:lnTo>
                <a:lnTo>
                  <a:pt x="891470" y="664734"/>
                </a:lnTo>
                <a:lnTo>
                  <a:pt x="891529" y="687924"/>
                </a:lnTo>
                <a:lnTo>
                  <a:pt x="891829" y="701817"/>
                </a:lnTo>
                <a:lnTo>
                  <a:pt x="892355" y="717477"/>
                </a:lnTo>
                <a:lnTo>
                  <a:pt x="892506" y="631803"/>
                </a:lnTo>
                <a:close/>
              </a:path>
              <a:path w="2180179" h="6122813">
                <a:moveTo>
                  <a:pt x="913412" y="5740118"/>
                </a:moveTo>
                <a:lnTo>
                  <a:pt x="913274" y="5740052"/>
                </a:lnTo>
                <a:lnTo>
                  <a:pt x="907559" y="5737796"/>
                </a:lnTo>
                <a:lnTo>
                  <a:pt x="903912" y="5736770"/>
                </a:lnTo>
                <a:lnTo>
                  <a:pt x="903711" y="5738184"/>
                </a:lnTo>
                <a:lnTo>
                  <a:pt x="906674" y="5739190"/>
                </a:lnTo>
                <a:lnTo>
                  <a:pt x="910876" y="5739980"/>
                </a:lnTo>
                <a:lnTo>
                  <a:pt x="913412" y="5740118"/>
                </a:lnTo>
                <a:close/>
              </a:path>
              <a:path w="2180179" h="6122813">
                <a:moveTo>
                  <a:pt x="860895" y="2360311"/>
                </a:moveTo>
                <a:lnTo>
                  <a:pt x="860083" y="2256870"/>
                </a:lnTo>
                <a:lnTo>
                  <a:pt x="858803" y="2396140"/>
                </a:lnTo>
                <a:lnTo>
                  <a:pt x="861559" y="2384446"/>
                </a:lnTo>
                <a:lnTo>
                  <a:pt x="862566" y="2372453"/>
                </a:lnTo>
                <a:lnTo>
                  <a:pt x="860895" y="2360311"/>
                </a:lnTo>
                <a:close/>
              </a:path>
              <a:path w="2180179" h="6122813">
                <a:moveTo>
                  <a:pt x="848838" y="2436952"/>
                </a:moveTo>
                <a:lnTo>
                  <a:pt x="849316" y="2427942"/>
                </a:lnTo>
                <a:lnTo>
                  <a:pt x="851754" y="2418037"/>
                </a:lnTo>
                <a:lnTo>
                  <a:pt x="855226" y="2407387"/>
                </a:lnTo>
                <a:lnTo>
                  <a:pt x="858803" y="2396140"/>
                </a:lnTo>
                <a:lnTo>
                  <a:pt x="860083" y="2256870"/>
                </a:lnTo>
                <a:lnTo>
                  <a:pt x="858142" y="2265073"/>
                </a:lnTo>
                <a:lnTo>
                  <a:pt x="855424" y="2274464"/>
                </a:lnTo>
                <a:lnTo>
                  <a:pt x="854545" y="2296811"/>
                </a:lnTo>
                <a:lnTo>
                  <a:pt x="849745" y="2294830"/>
                </a:lnTo>
                <a:lnTo>
                  <a:pt x="848838" y="2436952"/>
                </a:lnTo>
                <a:close/>
              </a:path>
              <a:path w="2180179" h="6122813">
                <a:moveTo>
                  <a:pt x="854747" y="2244031"/>
                </a:moveTo>
                <a:lnTo>
                  <a:pt x="854414" y="2072223"/>
                </a:lnTo>
                <a:lnTo>
                  <a:pt x="852388" y="2063496"/>
                </a:lnTo>
                <a:lnTo>
                  <a:pt x="850342" y="2055245"/>
                </a:lnTo>
                <a:lnTo>
                  <a:pt x="847400" y="2043794"/>
                </a:lnTo>
                <a:lnTo>
                  <a:pt x="854747" y="2244031"/>
                </a:lnTo>
                <a:close/>
              </a:path>
              <a:path w="2180179" h="6122813">
                <a:moveTo>
                  <a:pt x="191505" y="1632901"/>
                </a:moveTo>
                <a:lnTo>
                  <a:pt x="199114" y="1647999"/>
                </a:lnTo>
                <a:lnTo>
                  <a:pt x="197494" y="1643352"/>
                </a:lnTo>
                <a:lnTo>
                  <a:pt x="193048" y="1630321"/>
                </a:lnTo>
                <a:lnTo>
                  <a:pt x="189433" y="1619495"/>
                </a:lnTo>
                <a:lnTo>
                  <a:pt x="186564" y="1610726"/>
                </a:lnTo>
                <a:lnTo>
                  <a:pt x="184353" y="1603867"/>
                </a:lnTo>
                <a:lnTo>
                  <a:pt x="182716" y="1598771"/>
                </a:lnTo>
                <a:lnTo>
                  <a:pt x="181565" y="1595289"/>
                </a:lnTo>
                <a:lnTo>
                  <a:pt x="180381" y="1592577"/>
                </a:lnTo>
                <a:lnTo>
                  <a:pt x="180109" y="1596928"/>
                </a:lnTo>
                <a:lnTo>
                  <a:pt x="180076" y="1600032"/>
                </a:lnTo>
                <a:lnTo>
                  <a:pt x="179927" y="1603717"/>
                </a:lnTo>
                <a:lnTo>
                  <a:pt x="179578" y="1607836"/>
                </a:lnTo>
                <a:lnTo>
                  <a:pt x="191505" y="1632901"/>
                </a:lnTo>
                <a:close/>
              </a:path>
              <a:path w="2180179" h="6122813">
                <a:moveTo>
                  <a:pt x="253109" y="1745192"/>
                </a:moveTo>
                <a:lnTo>
                  <a:pt x="252806" y="1760236"/>
                </a:lnTo>
                <a:lnTo>
                  <a:pt x="253608" y="1755647"/>
                </a:lnTo>
                <a:lnTo>
                  <a:pt x="253825" y="1750278"/>
                </a:lnTo>
                <a:lnTo>
                  <a:pt x="253109" y="1745192"/>
                </a:lnTo>
                <a:close/>
              </a:path>
              <a:path w="2180179" h="6122813">
                <a:moveTo>
                  <a:pt x="248826" y="1734465"/>
                </a:moveTo>
                <a:lnTo>
                  <a:pt x="245228" y="1728127"/>
                </a:lnTo>
                <a:lnTo>
                  <a:pt x="246431" y="1776111"/>
                </a:lnTo>
                <a:lnTo>
                  <a:pt x="246555" y="1780225"/>
                </a:lnTo>
                <a:lnTo>
                  <a:pt x="246849" y="1783041"/>
                </a:lnTo>
                <a:lnTo>
                  <a:pt x="247406" y="1786232"/>
                </a:lnTo>
                <a:lnTo>
                  <a:pt x="248307" y="1789964"/>
                </a:lnTo>
                <a:lnTo>
                  <a:pt x="249632" y="1794403"/>
                </a:lnTo>
                <a:lnTo>
                  <a:pt x="251448" y="1740037"/>
                </a:lnTo>
                <a:lnTo>
                  <a:pt x="248826" y="1734465"/>
                </a:lnTo>
                <a:close/>
              </a:path>
              <a:path w="2180179" h="6122813">
                <a:moveTo>
                  <a:pt x="240640" y="1720671"/>
                </a:moveTo>
                <a:lnTo>
                  <a:pt x="235048" y="1711748"/>
                </a:lnTo>
                <a:lnTo>
                  <a:pt x="235194" y="1746750"/>
                </a:lnTo>
                <a:lnTo>
                  <a:pt x="246431" y="1776111"/>
                </a:lnTo>
                <a:lnTo>
                  <a:pt x="245228" y="1728127"/>
                </a:lnTo>
                <a:lnTo>
                  <a:pt x="240640" y="1720671"/>
                </a:lnTo>
                <a:close/>
              </a:path>
              <a:path w="2180179" h="6122813">
                <a:moveTo>
                  <a:pt x="202856" y="1658735"/>
                </a:moveTo>
                <a:lnTo>
                  <a:pt x="209221" y="1676619"/>
                </a:lnTo>
                <a:lnTo>
                  <a:pt x="216675" y="1697151"/>
                </a:lnTo>
                <a:lnTo>
                  <a:pt x="225304" y="1720479"/>
                </a:lnTo>
                <a:lnTo>
                  <a:pt x="235194" y="1746750"/>
                </a:lnTo>
                <a:lnTo>
                  <a:pt x="235048" y="1711748"/>
                </a:lnTo>
                <a:lnTo>
                  <a:pt x="228436" y="1701010"/>
                </a:lnTo>
                <a:lnTo>
                  <a:pt x="220790" y="1688106"/>
                </a:lnTo>
                <a:lnTo>
                  <a:pt x="212097" y="1672686"/>
                </a:lnTo>
                <a:lnTo>
                  <a:pt x="202856" y="1658735"/>
                </a:lnTo>
                <a:close/>
              </a:path>
              <a:path w="2180179" h="6122813">
                <a:moveTo>
                  <a:pt x="202340" y="1654401"/>
                </a:moveTo>
                <a:lnTo>
                  <a:pt x="199114" y="1647999"/>
                </a:lnTo>
                <a:lnTo>
                  <a:pt x="202856" y="1658735"/>
                </a:lnTo>
                <a:lnTo>
                  <a:pt x="212097" y="1672686"/>
                </a:lnTo>
                <a:lnTo>
                  <a:pt x="202340" y="1654401"/>
                </a:lnTo>
                <a:close/>
              </a:path>
              <a:path w="2180179" h="6122813">
                <a:moveTo>
                  <a:pt x="293105" y="3239385"/>
                </a:moveTo>
                <a:lnTo>
                  <a:pt x="287498" y="3228513"/>
                </a:lnTo>
                <a:lnTo>
                  <a:pt x="279439" y="3215450"/>
                </a:lnTo>
                <a:lnTo>
                  <a:pt x="268139" y="3200168"/>
                </a:lnTo>
                <a:lnTo>
                  <a:pt x="252806" y="3182636"/>
                </a:lnTo>
                <a:lnTo>
                  <a:pt x="248010" y="3179549"/>
                </a:lnTo>
                <a:lnTo>
                  <a:pt x="243521" y="3175277"/>
                </a:lnTo>
                <a:lnTo>
                  <a:pt x="248065" y="3198892"/>
                </a:lnTo>
                <a:lnTo>
                  <a:pt x="261674" y="3217492"/>
                </a:lnTo>
                <a:lnTo>
                  <a:pt x="276518" y="3238342"/>
                </a:lnTo>
                <a:lnTo>
                  <a:pt x="292646" y="3261597"/>
                </a:lnTo>
                <a:lnTo>
                  <a:pt x="293105" y="3239385"/>
                </a:lnTo>
                <a:close/>
              </a:path>
              <a:path w="2180179" h="6122813">
                <a:moveTo>
                  <a:pt x="239052" y="3169842"/>
                </a:moveTo>
                <a:lnTo>
                  <a:pt x="234214" y="3163215"/>
                </a:lnTo>
                <a:lnTo>
                  <a:pt x="235640" y="3182388"/>
                </a:lnTo>
                <a:lnTo>
                  <a:pt x="248065" y="3198892"/>
                </a:lnTo>
                <a:lnTo>
                  <a:pt x="243521" y="3175277"/>
                </a:lnTo>
                <a:lnTo>
                  <a:pt x="239052" y="3169842"/>
                </a:lnTo>
                <a:close/>
              </a:path>
              <a:path w="2180179" h="6122813">
                <a:moveTo>
                  <a:pt x="183155" y="3118702"/>
                </a:moveTo>
                <a:lnTo>
                  <a:pt x="189527" y="3125883"/>
                </a:lnTo>
                <a:lnTo>
                  <a:pt x="196782" y="3134231"/>
                </a:lnTo>
                <a:lnTo>
                  <a:pt x="204971" y="3143901"/>
                </a:lnTo>
                <a:lnTo>
                  <a:pt x="214144" y="3155047"/>
                </a:lnTo>
                <a:lnTo>
                  <a:pt x="224350" y="3167825"/>
                </a:lnTo>
                <a:lnTo>
                  <a:pt x="235640" y="3182388"/>
                </a:lnTo>
                <a:lnTo>
                  <a:pt x="234214" y="3163215"/>
                </a:lnTo>
                <a:lnTo>
                  <a:pt x="228617" y="3155367"/>
                </a:lnTo>
                <a:lnTo>
                  <a:pt x="221872" y="3146270"/>
                </a:lnTo>
                <a:lnTo>
                  <a:pt x="213589" y="3135894"/>
                </a:lnTo>
                <a:lnTo>
                  <a:pt x="203379" y="3124212"/>
                </a:lnTo>
                <a:lnTo>
                  <a:pt x="190852" y="3111194"/>
                </a:lnTo>
                <a:lnTo>
                  <a:pt x="183155" y="3118702"/>
                </a:lnTo>
                <a:close/>
              </a:path>
              <a:path w="2180179" h="6122813">
                <a:moveTo>
                  <a:pt x="168839" y="3102610"/>
                </a:moveTo>
                <a:lnTo>
                  <a:pt x="172861" y="3107220"/>
                </a:lnTo>
                <a:lnTo>
                  <a:pt x="177617" y="3112532"/>
                </a:lnTo>
                <a:lnTo>
                  <a:pt x="183155" y="3118702"/>
                </a:lnTo>
                <a:lnTo>
                  <a:pt x="190852" y="3111194"/>
                </a:lnTo>
                <a:lnTo>
                  <a:pt x="175619" y="3096812"/>
                </a:lnTo>
                <a:lnTo>
                  <a:pt x="168839" y="3102610"/>
                </a:lnTo>
                <a:close/>
              </a:path>
              <a:path w="2180179" h="6122813">
                <a:moveTo>
                  <a:pt x="175619" y="3096812"/>
                </a:moveTo>
                <a:lnTo>
                  <a:pt x="157290" y="3081036"/>
                </a:lnTo>
                <a:lnTo>
                  <a:pt x="157967" y="3084682"/>
                </a:lnTo>
                <a:lnTo>
                  <a:pt x="159077" y="3088101"/>
                </a:lnTo>
                <a:lnTo>
                  <a:pt x="160669" y="3091448"/>
                </a:lnTo>
                <a:lnTo>
                  <a:pt x="162793" y="3094879"/>
                </a:lnTo>
                <a:lnTo>
                  <a:pt x="165500" y="3098548"/>
                </a:lnTo>
                <a:lnTo>
                  <a:pt x="168839" y="3102610"/>
                </a:lnTo>
                <a:lnTo>
                  <a:pt x="175619" y="3096812"/>
                </a:lnTo>
                <a:close/>
              </a:path>
              <a:path w="2180179" h="6122813">
                <a:moveTo>
                  <a:pt x="379563" y="2734180"/>
                </a:moveTo>
                <a:lnTo>
                  <a:pt x="386498" y="2746223"/>
                </a:lnTo>
                <a:lnTo>
                  <a:pt x="394406" y="2760557"/>
                </a:lnTo>
                <a:lnTo>
                  <a:pt x="403371" y="2777444"/>
                </a:lnTo>
                <a:lnTo>
                  <a:pt x="413477" y="2797152"/>
                </a:lnTo>
                <a:lnTo>
                  <a:pt x="424809" y="2819944"/>
                </a:lnTo>
                <a:lnTo>
                  <a:pt x="437452" y="2846086"/>
                </a:lnTo>
                <a:lnTo>
                  <a:pt x="431720" y="2769940"/>
                </a:lnTo>
                <a:lnTo>
                  <a:pt x="425075" y="2758459"/>
                </a:lnTo>
                <a:lnTo>
                  <a:pt x="417493" y="2745623"/>
                </a:lnTo>
                <a:lnTo>
                  <a:pt x="408902" y="2731312"/>
                </a:lnTo>
                <a:lnTo>
                  <a:pt x="399230" y="2715403"/>
                </a:lnTo>
                <a:lnTo>
                  <a:pt x="388406" y="2697775"/>
                </a:lnTo>
                <a:lnTo>
                  <a:pt x="379563" y="2734180"/>
                </a:lnTo>
                <a:close/>
              </a:path>
              <a:path w="2180179" h="6122813">
                <a:moveTo>
                  <a:pt x="376359" y="2678307"/>
                </a:moveTo>
                <a:lnTo>
                  <a:pt x="363018" y="2656876"/>
                </a:lnTo>
                <a:lnTo>
                  <a:pt x="363754" y="2709136"/>
                </a:lnTo>
                <a:lnTo>
                  <a:pt x="368275" y="2715901"/>
                </a:lnTo>
                <a:lnTo>
                  <a:pt x="373517" y="2724161"/>
                </a:lnTo>
                <a:lnTo>
                  <a:pt x="379563" y="2734180"/>
                </a:lnTo>
                <a:lnTo>
                  <a:pt x="388406" y="2697775"/>
                </a:lnTo>
                <a:lnTo>
                  <a:pt x="376359" y="2678307"/>
                </a:lnTo>
                <a:close/>
              </a:path>
              <a:path w="2180179" h="6122813">
                <a:moveTo>
                  <a:pt x="363018" y="2656876"/>
                </a:moveTo>
                <a:lnTo>
                  <a:pt x="348310" y="2633361"/>
                </a:lnTo>
                <a:lnTo>
                  <a:pt x="348993" y="2688443"/>
                </a:lnTo>
                <a:lnTo>
                  <a:pt x="351179" y="2691714"/>
                </a:lnTo>
                <a:lnTo>
                  <a:pt x="353664" y="2695153"/>
                </a:lnTo>
                <a:lnTo>
                  <a:pt x="356532" y="2699027"/>
                </a:lnTo>
                <a:lnTo>
                  <a:pt x="359867" y="2703599"/>
                </a:lnTo>
                <a:lnTo>
                  <a:pt x="363754" y="2709136"/>
                </a:lnTo>
                <a:lnTo>
                  <a:pt x="363018" y="2656876"/>
                </a:lnTo>
                <a:close/>
              </a:path>
              <a:path w="2180179" h="6122813">
                <a:moveTo>
                  <a:pt x="348310" y="2687336"/>
                </a:moveTo>
                <a:lnTo>
                  <a:pt x="348993" y="2688443"/>
                </a:lnTo>
                <a:lnTo>
                  <a:pt x="348310" y="2633361"/>
                </a:lnTo>
                <a:lnTo>
                  <a:pt x="347949" y="2631740"/>
                </a:lnTo>
                <a:lnTo>
                  <a:pt x="346876" y="2627020"/>
                </a:lnTo>
                <a:lnTo>
                  <a:pt x="345695" y="2622137"/>
                </a:lnTo>
                <a:lnTo>
                  <a:pt x="344325" y="2616972"/>
                </a:lnTo>
                <a:lnTo>
                  <a:pt x="342685" y="2611404"/>
                </a:lnTo>
                <a:lnTo>
                  <a:pt x="340696" y="2605314"/>
                </a:lnTo>
                <a:lnTo>
                  <a:pt x="338277" y="2598580"/>
                </a:lnTo>
                <a:lnTo>
                  <a:pt x="336155" y="2658673"/>
                </a:lnTo>
                <a:lnTo>
                  <a:pt x="348310" y="2687336"/>
                </a:lnTo>
                <a:close/>
              </a:path>
              <a:path w="2180179" h="6122813">
                <a:moveTo>
                  <a:pt x="336155" y="2658673"/>
                </a:moveTo>
                <a:lnTo>
                  <a:pt x="338277" y="2598580"/>
                </a:lnTo>
                <a:lnTo>
                  <a:pt x="335347" y="2591083"/>
                </a:lnTo>
                <a:lnTo>
                  <a:pt x="331826" y="2582702"/>
                </a:lnTo>
                <a:lnTo>
                  <a:pt x="327634" y="2573316"/>
                </a:lnTo>
                <a:lnTo>
                  <a:pt x="325937" y="2635366"/>
                </a:lnTo>
                <a:lnTo>
                  <a:pt x="336155" y="2658673"/>
                </a:lnTo>
                <a:close/>
              </a:path>
              <a:path w="2180179" h="6122813">
                <a:moveTo>
                  <a:pt x="298187" y="2577906"/>
                </a:moveTo>
                <a:lnTo>
                  <a:pt x="301170" y="2583549"/>
                </a:lnTo>
                <a:lnTo>
                  <a:pt x="305273" y="2591508"/>
                </a:lnTo>
                <a:lnTo>
                  <a:pt x="310660" y="2602392"/>
                </a:lnTo>
                <a:lnTo>
                  <a:pt x="317493" y="2616809"/>
                </a:lnTo>
                <a:lnTo>
                  <a:pt x="325937" y="2635366"/>
                </a:lnTo>
                <a:lnTo>
                  <a:pt x="327634" y="2573316"/>
                </a:lnTo>
                <a:lnTo>
                  <a:pt x="322690" y="2562807"/>
                </a:lnTo>
                <a:lnTo>
                  <a:pt x="316915" y="2551052"/>
                </a:lnTo>
                <a:lnTo>
                  <a:pt x="310226" y="2537932"/>
                </a:lnTo>
                <a:lnTo>
                  <a:pt x="302545" y="2523327"/>
                </a:lnTo>
                <a:lnTo>
                  <a:pt x="298187" y="2577906"/>
                </a:lnTo>
                <a:close/>
              </a:path>
              <a:path w="2180179" h="6122813">
                <a:moveTo>
                  <a:pt x="302545" y="2523327"/>
                </a:moveTo>
                <a:lnTo>
                  <a:pt x="293790" y="2507117"/>
                </a:lnTo>
                <a:lnTo>
                  <a:pt x="294183" y="2566686"/>
                </a:lnTo>
                <a:lnTo>
                  <a:pt x="294927" y="2571138"/>
                </a:lnTo>
                <a:lnTo>
                  <a:pt x="296161" y="2573972"/>
                </a:lnTo>
                <a:lnTo>
                  <a:pt x="298187" y="2577906"/>
                </a:lnTo>
                <a:lnTo>
                  <a:pt x="302545" y="2523327"/>
                </a:lnTo>
                <a:close/>
              </a:path>
              <a:path w="2180179" h="6122813">
                <a:moveTo>
                  <a:pt x="250079" y="2485572"/>
                </a:moveTo>
                <a:lnTo>
                  <a:pt x="258811" y="2501598"/>
                </a:lnTo>
                <a:lnTo>
                  <a:pt x="268987" y="2520286"/>
                </a:lnTo>
                <a:lnTo>
                  <a:pt x="280734" y="2541897"/>
                </a:lnTo>
                <a:lnTo>
                  <a:pt x="294183" y="2566686"/>
                </a:lnTo>
                <a:lnTo>
                  <a:pt x="293790" y="2507117"/>
                </a:lnTo>
                <a:lnTo>
                  <a:pt x="283882" y="2489180"/>
                </a:lnTo>
                <a:lnTo>
                  <a:pt x="272740" y="2469397"/>
                </a:lnTo>
                <a:lnTo>
                  <a:pt x="260283" y="2447648"/>
                </a:lnTo>
                <a:lnTo>
                  <a:pt x="250079" y="2485572"/>
                </a:lnTo>
                <a:close/>
              </a:path>
              <a:path w="2180179" h="6122813">
                <a:moveTo>
                  <a:pt x="260283" y="2447648"/>
                </a:moveTo>
                <a:lnTo>
                  <a:pt x="246431" y="2423811"/>
                </a:lnTo>
                <a:lnTo>
                  <a:pt x="243577" y="2422211"/>
                </a:lnTo>
                <a:lnTo>
                  <a:pt x="240679" y="2420050"/>
                </a:lnTo>
                <a:lnTo>
                  <a:pt x="237682" y="2417084"/>
                </a:lnTo>
                <a:lnTo>
                  <a:pt x="242660" y="2471952"/>
                </a:lnTo>
                <a:lnTo>
                  <a:pt x="250079" y="2485572"/>
                </a:lnTo>
                <a:lnTo>
                  <a:pt x="260283" y="2447648"/>
                </a:lnTo>
                <a:close/>
              </a:path>
              <a:path w="2180179" h="6122813">
                <a:moveTo>
                  <a:pt x="220738" y="2430891"/>
                </a:moveTo>
                <a:lnTo>
                  <a:pt x="223531" y="2436358"/>
                </a:lnTo>
                <a:lnTo>
                  <a:pt x="226990" y="2442940"/>
                </a:lnTo>
                <a:lnTo>
                  <a:pt x="231245" y="2450894"/>
                </a:lnTo>
                <a:lnTo>
                  <a:pt x="236425" y="2460479"/>
                </a:lnTo>
                <a:lnTo>
                  <a:pt x="242660" y="2471952"/>
                </a:lnTo>
                <a:lnTo>
                  <a:pt x="237682" y="2417084"/>
                </a:lnTo>
                <a:lnTo>
                  <a:pt x="234328" y="2412964"/>
                </a:lnTo>
                <a:lnTo>
                  <a:pt x="230359" y="2407343"/>
                </a:lnTo>
                <a:lnTo>
                  <a:pt x="225518" y="2399875"/>
                </a:lnTo>
                <a:lnTo>
                  <a:pt x="220738" y="2430891"/>
                </a:lnTo>
                <a:close/>
              </a:path>
              <a:path w="2180179" h="6122813">
                <a:moveTo>
                  <a:pt x="219544" y="2390211"/>
                </a:moveTo>
                <a:lnTo>
                  <a:pt x="212181" y="2378005"/>
                </a:lnTo>
                <a:lnTo>
                  <a:pt x="214605" y="2417461"/>
                </a:lnTo>
                <a:lnTo>
                  <a:pt x="215064" y="2418594"/>
                </a:lnTo>
                <a:lnTo>
                  <a:pt x="216634" y="2422267"/>
                </a:lnTo>
                <a:lnTo>
                  <a:pt x="218482" y="2426280"/>
                </a:lnTo>
                <a:lnTo>
                  <a:pt x="220738" y="2430891"/>
                </a:lnTo>
                <a:lnTo>
                  <a:pt x="225518" y="2399875"/>
                </a:lnTo>
                <a:lnTo>
                  <a:pt x="219544" y="2390211"/>
                </a:lnTo>
                <a:close/>
              </a:path>
              <a:path w="2180179" h="6122813">
                <a:moveTo>
                  <a:pt x="119368" y="2235803"/>
                </a:moveTo>
                <a:lnTo>
                  <a:pt x="124265" y="2245614"/>
                </a:lnTo>
                <a:lnTo>
                  <a:pt x="129663" y="2256545"/>
                </a:lnTo>
                <a:lnTo>
                  <a:pt x="135646" y="2268668"/>
                </a:lnTo>
                <a:lnTo>
                  <a:pt x="142298" y="2282058"/>
                </a:lnTo>
                <a:lnTo>
                  <a:pt x="149702" y="2296789"/>
                </a:lnTo>
                <a:lnTo>
                  <a:pt x="149751" y="2255884"/>
                </a:lnTo>
                <a:lnTo>
                  <a:pt x="144619" y="2248261"/>
                </a:lnTo>
                <a:lnTo>
                  <a:pt x="138733" y="2239481"/>
                </a:lnTo>
                <a:lnTo>
                  <a:pt x="132109" y="2229263"/>
                </a:lnTo>
                <a:lnTo>
                  <a:pt x="124762" y="2217330"/>
                </a:lnTo>
                <a:lnTo>
                  <a:pt x="119368" y="2235803"/>
                </a:lnTo>
                <a:close/>
              </a:path>
              <a:path w="2180179" h="6122813">
                <a:moveTo>
                  <a:pt x="116707" y="2203404"/>
                </a:moveTo>
                <a:lnTo>
                  <a:pt x="107959" y="2187204"/>
                </a:lnTo>
                <a:lnTo>
                  <a:pt x="110745" y="2219243"/>
                </a:lnTo>
                <a:lnTo>
                  <a:pt x="114889" y="2227037"/>
                </a:lnTo>
                <a:lnTo>
                  <a:pt x="119368" y="2235803"/>
                </a:lnTo>
                <a:lnTo>
                  <a:pt x="124762" y="2217330"/>
                </a:lnTo>
                <a:lnTo>
                  <a:pt x="116707" y="2203404"/>
                </a:lnTo>
                <a:close/>
              </a:path>
              <a:path w="2180179" h="6122813">
                <a:moveTo>
                  <a:pt x="107959" y="2187204"/>
                </a:moveTo>
                <a:lnTo>
                  <a:pt x="98534" y="2168454"/>
                </a:lnTo>
                <a:lnTo>
                  <a:pt x="99482" y="2200952"/>
                </a:lnTo>
                <a:lnTo>
                  <a:pt x="103125" y="2206274"/>
                </a:lnTo>
                <a:lnTo>
                  <a:pt x="106851" y="2212347"/>
                </a:lnTo>
                <a:lnTo>
                  <a:pt x="110745" y="2219243"/>
                </a:lnTo>
                <a:lnTo>
                  <a:pt x="107959" y="2187204"/>
                </a:lnTo>
                <a:close/>
              </a:path>
              <a:path w="2180179" h="6122813">
                <a:moveTo>
                  <a:pt x="84074" y="2185686"/>
                </a:moveTo>
                <a:lnTo>
                  <a:pt x="88219" y="2188747"/>
                </a:lnTo>
                <a:lnTo>
                  <a:pt x="92112" y="2192262"/>
                </a:lnTo>
                <a:lnTo>
                  <a:pt x="95839" y="2196305"/>
                </a:lnTo>
                <a:lnTo>
                  <a:pt x="99482" y="2200952"/>
                </a:lnTo>
                <a:lnTo>
                  <a:pt x="98534" y="2168454"/>
                </a:lnTo>
                <a:lnTo>
                  <a:pt x="88446" y="2146874"/>
                </a:lnTo>
                <a:lnTo>
                  <a:pt x="84074" y="2185686"/>
                </a:lnTo>
                <a:close/>
              </a:path>
              <a:path w="2180179" h="6122813">
                <a:moveTo>
                  <a:pt x="454575" y="1048195"/>
                </a:moveTo>
                <a:lnTo>
                  <a:pt x="454198" y="1060403"/>
                </a:lnTo>
                <a:lnTo>
                  <a:pt x="454805" y="1055135"/>
                </a:lnTo>
                <a:lnTo>
                  <a:pt x="454893" y="1050970"/>
                </a:lnTo>
                <a:lnTo>
                  <a:pt x="454575" y="1048195"/>
                </a:lnTo>
                <a:close/>
              </a:path>
              <a:path w="2180179" h="6122813">
                <a:moveTo>
                  <a:pt x="452287" y="1051080"/>
                </a:moveTo>
                <a:lnTo>
                  <a:pt x="451448" y="1056735"/>
                </a:lnTo>
                <a:lnTo>
                  <a:pt x="451665" y="1133124"/>
                </a:lnTo>
                <a:lnTo>
                  <a:pt x="453365" y="1160034"/>
                </a:lnTo>
                <a:lnTo>
                  <a:pt x="453161" y="1047963"/>
                </a:lnTo>
                <a:lnTo>
                  <a:pt x="452287" y="1051080"/>
                </a:lnTo>
                <a:close/>
              </a:path>
              <a:path w="2180179" h="6122813">
                <a:moveTo>
                  <a:pt x="450756" y="1065215"/>
                </a:moveTo>
                <a:lnTo>
                  <a:pt x="450321" y="1076807"/>
                </a:lnTo>
                <a:lnTo>
                  <a:pt x="450665" y="1110474"/>
                </a:lnTo>
                <a:lnTo>
                  <a:pt x="451665" y="1133124"/>
                </a:lnTo>
                <a:lnTo>
                  <a:pt x="451448" y="1056735"/>
                </a:lnTo>
                <a:lnTo>
                  <a:pt x="450756" y="1065215"/>
                </a:lnTo>
                <a:close/>
              </a:path>
              <a:path w="2180179" h="6122813">
                <a:moveTo>
                  <a:pt x="456552" y="4230386"/>
                </a:moveTo>
                <a:lnTo>
                  <a:pt x="458098" y="4199865"/>
                </a:lnTo>
                <a:lnTo>
                  <a:pt x="452319" y="4188348"/>
                </a:lnTo>
                <a:lnTo>
                  <a:pt x="446916" y="4176409"/>
                </a:lnTo>
                <a:lnTo>
                  <a:pt x="441942" y="4163984"/>
                </a:lnTo>
                <a:lnTo>
                  <a:pt x="441310" y="4202284"/>
                </a:lnTo>
                <a:lnTo>
                  <a:pt x="456552" y="4230386"/>
                </a:lnTo>
                <a:close/>
              </a:path>
              <a:path w="2180179" h="6122813">
                <a:moveTo>
                  <a:pt x="441942" y="4163984"/>
                </a:moveTo>
                <a:lnTo>
                  <a:pt x="437452" y="4151011"/>
                </a:lnTo>
                <a:lnTo>
                  <a:pt x="434859" y="4147105"/>
                </a:lnTo>
                <a:lnTo>
                  <a:pt x="427340" y="4137968"/>
                </a:lnTo>
                <a:lnTo>
                  <a:pt x="420334" y="4128999"/>
                </a:lnTo>
                <a:lnTo>
                  <a:pt x="427603" y="4176874"/>
                </a:lnTo>
                <a:lnTo>
                  <a:pt x="441310" y="4202284"/>
                </a:lnTo>
                <a:lnTo>
                  <a:pt x="441942" y="4163984"/>
                </a:lnTo>
                <a:close/>
              </a:path>
              <a:path w="2180179" h="6122813">
                <a:moveTo>
                  <a:pt x="415667" y="4118154"/>
                </a:moveTo>
                <a:lnTo>
                  <a:pt x="415163" y="4103386"/>
                </a:lnTo>
                <a:lnTo>
                  <a:pt x="415333" y="4154018"/>
                </a:lnTo>
                <a:lnTo>
                  <a:pt x="427603" y="4176874"/>
                </a:lnTo>
                <a:lnTo>
                  <a:pt x="420334" y="4128999"/>
                </a:lnTo>
                <a:lnTo>
                  <a:pt x="415667" y="4118154"/>
                </a:lnTo>
                <a:close/>
              </a:path>
              <a:path w="2180179" h="6122813">
                <a:moveTo>
                  <a:pt x="415163" y="4103386"/>
                </a:moveTo>
                <a:lnTo>
                  <a:pt x="412211" y="4103558"/>
                </a:lnTo>
                <a:lnTo>
                  <a:pt x="404527" y="4100572"/>
                </a:lnTo>
                <a:lnTo>
                  <a:pt x="401115" y="4093327"/>
                </a:lnTo>
                <a:lnTo>
                  <a:pt x="399949" y="4083839"/>
                </a:lnTo>
                <a:lnTo>
                  <a:pt x="404405" y="4133574"/>
                </a:lnTo>
                <a:lnTo>
                  <a:pt x="415333" y="4154018"/>
                </a:lnTo>
                <a:lnTo>
                  <a:pt x="415163" y="4103386"/>
                </a:lnTo>
                <a:close/>
              </a:path>
              <a:path w="2180179" h="6122813">
                <a:moveTo>
                  <a:pt x="399949" y="4083839"/>
                </a:moveTo>
                <a:lnTo>
                  <a:pt x="399008" y="4074128"/>
                </a:lnTo>
                <a:lnTo>
                  <a:pt x="396266" y="4066213"/>
                </a:lnTo>
                <a:lnTo>
                  <a:pt x="389700" y="4062111"/>
                </a:lnTo>
                <a:lnTo>
                  <a:pt x="385134" y="4051663"/>
                </a:lnTo>
                <a:lnTo>
                  <a:pt x="380201" y="4040208"/>
                </a:lnTo>
                <a:lnTo>
                  <a:pt x="386187" y="4099362"/>
                </a:lnTo>
                <a:lnTo>
                  <a:pt x="394722" y="4115402"/>
                </a:lnTo>
                <a:lnTo>
                  <a:pt x="404405" y="4133574"/>
                </a:lnTo>
                <a:lnTo>
                  <a:pt x="399949" y="4083839"/>
                </a:lnTo>
                <a:close/>
              </a:path>
              <a:path w="2180179" h="6122813">
                <a:moveTo>
                  <a:pt x="357347" y="4046217"/>
                </a:moveTo>
                <a:lnTo>
                  <a:pt x="361592" y="4053707"/>
                </a:lnTo>
                <a:lnTo>
                  <a:pt x="366502" y="4062626"/>
                </a:lnTo>
                <a:lnTo>
                  <a:pt x="372173" y="4073114"/>
                </a:lnTo>
                <a:lnTo>
                  <a:pt x="378703" y="4085313"/>
                </a:lnTo>
                <a:lnTo>
                  <a:pt x="386187" y="4099362"/>
                </a:lnTo>
                <a:lnTo>
                  <a:pt x="380201" y="4040208"/>
                </a:lnTo>
                <a:lnTo>
                  <a:pt x="375046" y="4028520"/>
                </a:lnTo>
                <a:lnTo>
                  <a:pt x="369554" y="4016787"/>
                </a:lnTo>
                <a:lnTo>
                  <a:pt x="363613" y="4005200"/>
                </a:lnTo>
                <a:lnTo>
                  <a:pt x="357347" y="4046217"/>
                </a:lnTo>
                <a:close/>
              </a:path>
              <a:path w="2180179" h="6122813">
                <a:moveTo>
                  <a:pt x="357107" y="3993948"/>
                </a:moveTo>
                <a:lnTo>
                  <a:pt x="349924" y="3983222"/>
                </a:lnTo>
                <a:lnTo>
                  <a:pt x="350463" y="4034963"/>
                </a:lnTo>
                <a:lnTo>
                  <a:pt x="353669" y="4040016"/>
                </a:lnTo>
                <a:lnTo>
                  <a:pt x="357347" y="4046217"/>
                </a:lnTo>
                <a:lnTo>
                  <a:pt x="363613" y="4005200"/>
                </a:lnTo>
                <a:lnTo>
                  <a:pt x="357107" y="3993948"/>
                </a:lnTo>
                <a:close/>
              </a:path>
              <a:path w="2180179" h="6122813">
                <a:moveTo>
                  <a:pt x="341301" y="3959555"/>
                </a:moveTo>
                <a:lnTo>
                  <a:pt x="340414" y="4023422"/>
                </a:lnTo>
                <a:lnTo>
                  <a:pt x="345076" y="4027739"/>
                </a:lnTo>
                <a:lnTo>
                  <a:pt x="347631" y="4030917"/>
                </a:lnTo>
                <a:lnTo>
                  <a:pt x="350463" y="4034963"/>
                </a:lnTo>
                <a:lnTo>
                  <a:pt x="349924" y="3983222"/>
                </a:lnTo>
                <a:lnTo>
                  <a:pt x="341948" y="3973211"/>
                </a:lnTo>
                <a:lnTo>
                  <a:pt x="341301" y="3959555"/>
                </a:lnTo>
                <a:close/>
              </a:path>
              <a:path w="2180179" h="6122813">
                <a:moveTo>
                  <a:pt x="750710" y="2437560"/>
                </a:moveTo>
                <a:lnTo>
                  <a:pt x="748361" y="2425589"/>
                </a:lnTo>
                <a:lnTo>
                  <a:pt x="745702" y="2412302"/>
                </a:lnTo>
                <a:lnTo>
                  <a:pt x="742723" y="2397568"/>
                </a:lnTo>
                <a:lnTo>
                  <a:pt x="739415" y="2381255"/>
                </a:lnTo>
                <a:lnTo>
                  <a:pt x="744013" y="2616795"/>
                </a:lnTo>
                <a:lnTo>
                  <a:pt x="749440" y="2646061"/>
                </a:lnTo>
                <a:lnTo>
                  <a:pt x="750710" y="2437560"/>
                </a:lnTo>
                <a:close/>
              </a:path>
              <a:path w="2180179" h="6122813">
                <a:moveTo>
                  <a:pt x="727652" y="2521542"/>
                </a:moveTo>
                <a:lnTo>
                  <a:pt x="731026" y="2542378"/>
                </a:lnTo>
                <a:lnTo>
                  <a:pt x="734849" y="2565101"/>
                </a:lnTo>
                <a:lnTo>
                  <a:pt x="739163" y="2589857"/>
                </a:lnTo>
                <a:lnTo>
                  <a:pt x="744013" y="2616795"/>
                </a:lnTo>
                <a:lnTo>
                  <a:pt x="739415" y="2381255"/>
                </a:lnTo>
                <a:lnTo>
                  <a:pt x="735769" y="2363232"/>
                </a:lnTo>
                <a:lnTo>
                  <a:pt x="731774" y="2343367"/>
                </a:lnTo>
                <a:lnTo>
                  <a:pt x="727652" y="2521542"/>
                </a:lnTo>
                <a:close/>
              </a:path>
              <a:path w="2180179" h="6122813">
                <a:moveTo>
                  <a:pt x="719793" y="2468871"/>
                </a:moveTo>
                <a:lnTo>
                  <a:pt x="722078" y="2484936"/>
                </a:lnTo>
                <a:lnTo>
                  <a:pt x="724684" y="2502443"/>
                </a:lnTo>
                <a:lnTo>
                  <a:pt x="727652" y="2521542"/>
                </a:lnTo>
                <a:lnTo>
                  <a:pt x="731774" y="2343367"/>
                </a:lnTo>
                <a:lnTo>
                  <a:pt x="727421" y="2321530"/>
                </a:lnTo>
                <a:lnTo>
                  <a:pt x="722700" y="2297588"/>
                </a:lnTo>
                <a:lnTo>
                  <a:pt x="719793" y="2468871"/>
                </a:lnTo>
                <a:close/>
              </a:path>
              <a:path w="2180179" h="6122813">
                <a:moveTo>
                  <a:pt x="712992" y="2416090"/>
                </a:moveTo>
                <a:lnTo>
                  <a:pt x="714427" y="2427859"/>
                </a:lnTo>
                <a:lnTo>
                  <a:pt x="716010" y="2440480"/>
                </a:lnTo>
                <a:lnTo>
                  <a:pt x="717785" y="2454102"/>
                </a:lnTo>
                <a:lnTo>
                  <a:pt x="719793" y="2468871"/>
                </a:lnTo>
                <a:lnTo>
                  <a:pt x="722700" y="2297588"/>
                </a:lnTo>
                <a:lnTo>
                  <a:pt x="717601" y="2271411"/>
                </a:lnTo>
                <a:lnTo>
                  <a:pt x="714909" y="2269632"/>
                </a:lnTo>
                <a:lnTo>
                  <a:pt x="712992" y="2416090"/>
                </a:lnTo>
                <a:close/>
              </a:path>
              <a:path w="2180179" h="6122813">
                <a:moveTo>
                  <a:pt x="711897" y="2266902"/>
                </a:moveTo>
                <a:lnTo>
                  <a:pt x="709196" y="2263537"/>
                </a:lnTo>
                <a:lnTo>
                  <a:pt x="710394" y="2394519"/>
                </a:lnTo>
                <a:lnTo>
                  <a:pt x="711662" y="2405026"/>
                </a:lnTo>
                <a:lnTo>
                  <a:pt x="712992" y="2416090"/>
                </a:lnTo>
                <a:lnTo>
                  <a:pt x="714909" y="2269632"/>
                </a:lnTo>
                <a:lnTo>
                  <a:pt x="711897" y="2266902"/>
                </a:lnTo>
                <a:close/>
              </a:path>
              <a:path w="2180179" h="6122813">
                <a:moveTo>
                  <a:pt x="705086" y="2355111"/>
                </a:moveTo>
                <a:lnTo>
                  <a:pt x="706534" y="2364865"/>
                </a:lnTo>
                <a:lnTo>
                  <a:pt x="707873" y="2374586"/>
                </a:lnTo>
                <a:lnTo>
                  <a:pt x="709145" y="2384421"/>
                </a:lnTo>
                <a:lnTo>
                  <a:pt x="710394" y="2394519"/>
                </a:lnTo>
                <a:lnTo>
                  <a:pt x="709196" y="2263537"/>
                </a:lnTo>
                <a:lnTo>
                  <a:pt x="706708" y="2259454"/>
                </a:lnTo>
                <a:lnTo>
                  <a:pt x="705086" y="2355111"/>
                </a:lnTo>
                <a:close/>
              </a:path>
              <a:path w="2180179" h="6122813">
                <a:moveTo>
                  <a:pt x="699545" y="2242067"/>
                </a:moveTo>
                <a:lnTo>
                  <a:pt x="701688" y="2334911"/>
                </a:lnTo>
                <a:lnTo>
                  <a:pt x="703485" y="2345175"/>
                </a:lnTo>
                <a:lnTo>
                  <a:pt x="705086" y="2355111"/>
                </a:lnTo>
                <a:lnTo>
                  <a:pt x="706708" y="2259454"/>
                </a:lnTo>
                <a:lnTo>
                  <a:pt x="704336" y="2254570"/>
                </a:lnTo>
                <a:lnTo>
                  <a:pt x="701981" y="2248802"/>
                </a:lnTo>
                <a:lnTo>
                  <a:pt x="699545" y="2242067"/>
                </a:lnTo>
                <a:close/>
              </a:path>
              <a:path w="2180179" h="6122813">
                <a:moveTo>
                  <a:pt x="699545" y="2242067"/>
                </a:moveTo>
                <a:lnTo>
                  <a:pt x="696932" y="2234281"/>
                </a:lnTo>
                <a:lnTo>
                  <a:pt x="694043" y="2225361"/>
                </a:lnTo>
                <a:lnTo>
                  <a:pt x="690779" y="2215224"/>
                </a:lnTo>
                <a:lnTo>
                  <a:pt x="687045" y="2203788"/>
                </a:lnTo>
                <a:lnTo>
                  <a:pt x="690783" y="2309586"/>
                </a:lnTo>
                <a:lnTo>
                  <a:pt x="701688" y="2334911"/>
                </a:lnTo>
                <a:lnTo>
                  <a:pt x="699545" y="2242067"/>
                </a:lnTo>
                <a:close/>
              </a:path>
              <a:path w="2180179" h="6122813">
                <a:moveTo>
                  <a:pt x="661013" y="2224582"/>
                </a:moveTo>
                <a:lnTo>
                  <a:pt x="664494" y="2236583"/>
                </a:lnTo>
                <a:lnTo>
                  <a:pt x="668963" y="2250919"/>
                </a:lnTo>
                <a:lnTo>
                  <a:pt x="674669" y="2267755"/>
                </a:lnTo>
                <a:lnTo>
                  <a:pt x="681859" y="2287255"/>
                </a:lnTo>
                <a:lnTo>
                  <a:pt x="690783" y="2309586"/>
                </a:lnTo>
                <a:lnTo>
                  <a:pt x="687045" y="2203788"/>
                </a:lnTo>
                <a:lnTo>
                  <a:pt x="682741" y="2190968"/>
                </a:lnTo>
                <a:lnTo>
                  <a:pt x="677770" y="2176681"/>
                </a:lnTo>
                <a:lnTo>
                  <a:pt x="672034" y="2160845"/>
                </a:lnTo>
                <a:lnTo>
                  <a:pt x="665436" y="2143377"/>
                </a:lnTo>
                <a:lnTo>
                  <a:pt x="661013" y="2224582"/>
                </a:lnTo>
                <a:close/>
              </a:path>
              <a:path w="2180179" h="6122813">
                <a:moveTo>
                  <a:pt x="654016" y="2200933"/>
                </a:moveTo>
                <a:lnTo>
                  <a:pt x="656022" y="2206922"/>
                </a:lnTo>
                <a:lnTo>
                  <a:pt x="658272" y="2214750"/>
                </a:lnTo>
                <a:lnTo>
                  <a:pt x="661013" y="2224582"/>
                </a:lnTo>
                <a:lnTo>
                  <a:pt x="665436" y="2143377"/>
                </a:lnTo>
                <a:lnTo>
                  <a:pt x="657877" y="2124192"/>
                </a:lnTo>
                <a:lnTo>
                  <a:pt x="654016" y="2200933"/>
                </a:lnTo>
                <a:close/>
              </a:path>
              <a:path w="2180179" h="6122813">
                <a:moveTo>
                  <a:pt x="644385" y="2192036"/>
                </a:moveTo>
                <a:lnTo>
                  <a:pt x="646969" y="2192350"/>
                </a:lnTo>
                <a:lnTo>
                  <a:pt x="649737" y="2193813"/>
                </a:lnTo>
                <a:lnTo>
                  <a:pt x="652003" y="2196619"/>
                </a:lnTo>
                <a:lnTo>
                  <a:pt x="654016" y="2200933"/>
                </a:lnTo>
                <a:lnTo>
                  <a:pt x="657877" y="2124192"/>
                </a:lnTo>
                <a:lnTo>
                  <a:pt x="649260" y="2103208"/>
                </a:lnTo>
                <a:lnTo>
                  <a:pt x="644385" y="2192036"/>
                </a:lnTo>
                <a:close/>
              </a:path>
              <a:path w="2180179" h="6122813">
                <a:moveTo>
                  <a:pt x="639487" y="2080343"/>
                </a:moveTo>
                <a:lnTo>
                  <a:pt x="628460" y="2055511"/>
                </a:lnTo>
                <a:lnTo>
                  <a:pt x="634076" y="2165710"/>
                </a:lnTo>
                <a:lnTo>
                  <a:pt x="644385" y="2192036"/>
                </a:lnTo>
                <a:lnTo>
                  <a:pt x="649260" y="2103208"/>
                </a:lnTo>
                <a:lnTo>
                  <a:pt x="639487" y="2080343"/>
                </a:lnTo>
                <a:close/>
              </a:path>
              <a:path w="2180179" h="6122813">
                <a:moveTo>
                  <a:pt x="626580" y="2050093"/>
                </a:moveTo>
                <a:lnTo>
                  <a:pt x="623579" y="2042156"/>
                </a:lnTo>
                <a:lnTo>
                  <a:pt x="624803" y="2141832"/>
                </a:lnTo>
                <a:lnTo>
                  <a:pt x="634076" y="2165710"/>
                </a:lnTo>
                <a:lnTo>
                  <a:pt x="628460" y="2055511"/>
                </a:lnTo>
                <a:lnTo>
                  <a:pt x="626580" y="2050093"/>
                </a:lnTo>
                <a:close/>
              </a:path>
              <a:path w="2180179" h="6122813">
                <a:moveTo>
                  <a:pt x="623579" y="2042156"/>
                </a:moveTo>
                <a:lnTo>
                  <a:pt x="620305" y="2034247"/>
                </a:lnTo>
                <a:lnTo>
                  <a:pt x="616739" y="2026271"/>
                </a:lnTo>
                <a:lnTo>
                  <a:pt x="612865" y="2018135"/>
                </a:lnTo>
                <a:lnTo>
                  <a:pt x="608666" y="2009747"/>
                </a:lnTo>
                <a:lnTo>
                  <a:pt x="604124" y="2001013"/>
                </a:lnTo>
                <a:lnTo>
                  <a:pt x="609071" y="2100895"/>
                </a:lnTo>
                <a:lnTo>
                  <a:pt x="616492" y="2120272"/>
                </a:lnTo>
                <a:lnTo>
                  <a:pt x="624803" y="2141832"/>
                </a:lnTo>
                <a:lnTo>
                  <a:pt x="623579" y="2042156"/>
                </a:lnTo>
                <a:close/>
              </a:path>
              <a:path w="2180179" h="6122813">
                <a:moveTo>
                  <a:pt x="582724" y="2032123"/>
                </a:moveTo>
                <a:lnTo>
                  <a:pt x="586804" y="2042571"/>
                </a:lnTo>
                <a:lnTo>
                  <a:pt x="591405" y="2054540"/>
                </a:lnTo>
                <a:lnTo>
                  <a:pt x="596600" y="2068161"/>
                </a:lnTo>
                <a:lnTo>
                  <a:pt x="602465" y="2083569"/>
                </a:lnTo>
                <a:lnTo>
                  <a:pt x="609071" y="2100895"/>
                </a:lnTo>
                <a:lnTo>
                  <a:pt x="604124" y="2001013"/>
                </a:lnTo>
                <a:lnTo>
                  <a:pt x="599222" y="1991841"/>
                </a:lnTo>
                <a:lnTo>
                  <a:pt x="593942" y="1982136"/>
                </a:lnTo>
                <a:lnTo>
                  <a:pt x="588268" y="1971807"/>
                </a:lnTo>
                <a:lnTo>
                  <a:pt x="582724" y="2032123"/>
                </a:lnTo>
                <a:close/>
              </a:path>
              <a:path w="2180179" h="6122813">
                <a:moveTo>
                  <a:pt x="582182" y="1960759"/>
                </a:moveTo>
                <a:lnTo>
                  <a:pt x="575667" y="1948899"/>
                </a:lnTo>
                <a:lnTo>
                  <a:pt x="575835" y="2015256"/>
                </a:lnTo>
                <a:lnTo>
                  <a:pt x="579092" y="2023062"/>
                </a:lnTo>
                <a:lnTo>
                  <a:pt x="582724" y="2032123"/>
                </a:lnTo>
                <a:lnTo>
                  <a:pt x="588268" y="1971807"/>
                </a:lnTo>
                <a:lnTo>
                  <a:pt x="582182" y="1960759"/>
                </a:lnTo>
                <a:close/>
              </a:path>
              <a:path w="2180179" h="6122813">
                <a:moveTo>
                  <a:pt x="565074" y="1993928"/>
                </a:moveTo>
                <a:lnTo>
                  <a:pt x="567571" y="1998042"/>
                </a:lnTo>
                <a:lnTo>
                  <a:pt x="570147" y="2002879"/>
                </a:lnTo>
                <a:lnTo>
                  <a:pt x="572877" y="2008573"/>
                </a:lnTo>
                <a:lnTo>
                  <a:pt x="575835" y="2015256"/>
                </a:lnTo>
                <a:lnTo>
                  <a:pt x="575667" y="1948899"/>
                </a:lnTo>
                <a:lnTo>
                  <a:pt x="568705" y="1936135"/>
                </a:lnTo>
                <a:lnTo>
                  <a:pt x="565074" y="1993928"/>
                </a:lnTo>
                <a:close/>
              </a:path>
              <a:path w="2180179" h="6122813">
                <a:moveTo>
                  <a:pt x="558419" y="1985661"/>
                </a:moveTo>
                <a:lnTo>
                  <a:pt x="560026" y="1987343"/>
                </a:lnTo>
                <a:lnTo>
                  <a:pt x="562584" y="1990407"/>
                </a:lnTo>
                <a:lnTo>
                  <a:pt x="565074" y="1993928"/>
                </a:lnTo>
                <a:lnTo>
                  <a:pt x="568705" y="1936135"/>
                </a:lnTo>
                <a:lnTo>
                  <a:pt x="561280" y="1922374"/>
                </a:lnTo>
                <a:lnTo>
                  <a:pt x="558419" y="1985661"/>
                </a:lnTo>
                <a:close/>
              </a:path>
              <a:path w="2180179" h="6122813">
                <a:moveTo>
                  <a:pt x="526593" y="1855486"/>
                </a:moveTo>
                <a:lnTo>
                  <a:pt x="527992" y="1937675"/>
                </a:lnTo>
                <a:lnTo>
                  <a:pt x="536969" y="1952925"/>
                </a:lnTo>
                <a:lnTo>
                  <a:pt x="547070" y="1968919"/>
                </a:lnTo>
                <a:lnTo>
                  <a:pt x="558419" y="1985661"/>
                </a:lnTo>
                <a:lnTo>
                  <a:pt x="561280" y="1922374"/>
                </a:lnTo>
                <a:lnTo>
                  <a:pt x="553373" y="1907521"/>
                </a:lnTo>
                <a:lnTo>
                  <a:pt x="544968" y="1891484"/>
                </a:lnTo>
                <a:lnTo>
                  <a:pt x="536047" y="1874170"/>
                </a:lnTo>
                <a:lnTo>
                  <a:pt x="526593" y="1855486"/>
                </a:lnTo>
                <a:close/>
              </a:path>
              <a:path w="2180179" h="6122813">
                <a:moveTo>
                  <a:pt x="527992" y="1937675"/>
                </a:moveTo>
                <a:lnTo>
                  <a:pt x="526593" y="1855486"/>
                </a:lnTo>
                <a:lnTo>
                  <a:pt x="525906" y="1853928"/>
                </a:lnTo>
                <a:lnTo>
                  <a:pt x="523649" y="1849274"/>
                </a:lnTo>
                <a:lnTo>
                  <a:pt x="521026" y="1844436"/>
                </a:lnTo>
                <a:lnTo>
                  <a:pt x="520017" y="1923164"/>
                </a:lnTo>
                <a:lnTo>
                  <a:pt x="527992" y="1937675"/>
                </a:lnTo>
                <a:close/>
              </a:path>
              <a:path w="2180179" h="6122813">
                <a:moveTo>
                  <a:pt x="481878" y="1841955"/>
                </a:moveTo>
                <a:lnTo>
                  <a:pt x="486294" y="1851403"/>
                </a:lnTo>
                <a:lnTo>
                  <a:pt x="490848" y="1861561"/>
                </a:lnTo>
                <a:lnTo>
                  <a:pt x="495665" y="1872435"/>
                </a:lnTo>
                <a:lnTo>
                  <a:pt x="500867" y="1884028"/>
                </a:lnTo>
                <a:lnTo>
                  <a:pt x="506577" y="1896345"/>
                </a:lnTo>
                <a:lnTo>
                  <a:pt x="512919" y="1909389"/>
                </a:lnTo>
                <a:lnTo>
                  <a:pt x="520017" y="1923164"/>
                </a:lnTo>
                <a:lnTo>
                  <a:pt x="521026" y="1844436"/>
                </a:lnTo>
                <a:lnTo>
                  <a:pt x="517973" y="1839207"/>
                </a:lnTo>
                <a:lnTo>
                  <a:pt x="514426" y="1833381"/>
                </a:lnTo>
                <a:lnTo>
                  <a:pt x="510318" y="1826750"/>
                </a:lnTo>
                <a:lnTo>
                  <a:pt x="505585" y="1819108"/>
                </a:lnTo>
                <a:lnTo>
                  <a:pt x="500163" y="1810248"/>
                </a:lnTo>
                <a:lnTo>
                  <a:pt x="493987" y="1799963"/>
                </a:lnTo>
                <a:lnTo>
                  <a:pt x="486991" y="1788046"/>
                </a:lnTo>
                <a:lnTo>
                  <a:pt x="481878" y="1841955"/>
                </a:lnTo>
                <a:close/>
              </a:path>
              <a:path w="2180179" h="6122813">
                <a:moveTo>
                  <a:pt x="479110" y="1774289"/>
                </a:moveTo>
                <a:lnTo>
                  <a:pt x="470281" y="1758487"/>
                </a:lnTo>
                <a:lnTo>
                  <a:pt x="472971" y="1825176"/>
                </a:lnTo>
                <a:lnTo>
                  <a:pt x="477479" y="1833214"/>
                </a:lnTo>
                <a:lnTo>
                  <a:pt x="481878" y="1841955"/>
                </a:lnTo>
                <a:lnTo>
                  <a:pt x="486991" y="1788046"/>
                </a:lnTo>
                <a:lnTo>
                  <a:pt x="479110" y="1774289"/>
                </a:lnTo>
                <a:close/>
              </a:path>
              <a:path w="2180179" h="6122813">
                <a:moveTo>
                  <a:pt x="453365" y="1801511"/>
                </a:moveTo>
                <a:lnTo>
                  <a:pt x="457572" y="1805238"/>
                </a:lnTo>
                <a:lnTo>
                  <a:pt x="463141" y="1811192"/>
                </a:lnTo>
                <a:lnTo>
                  <a:pt x="468233" y="1817837"/>
                </a:lnTo>
                <a:lnTo>
                  <a:pt x="472971" y="1825176"/>
                </a:lnTo>
                <a:lnTo>
                  <a:pt x="470281" y="1758487"/>
                </a:lnTo>
                <a:lnTo>
                  <a:pt x="460438" y="1740432"/>
                </a:lnTo>
                <a:lnTo>
                  <a:pt x="453365" y="1801511"/>
                </a:lnTo>
                <a:close/>
              </a:path>
              <a:path w="2180179" h="6122813">
                <a:moveTo>
                  <a:pt x="449517" y="1719917"/>
                </a:moveTo>
                <a:lnTo>
                  <a:pt x="437452" y="1696736"/>
                </a:lnTo>
                <a:lnTo>
                  <a:pt x="440745" y="1775974"/>
                </a:lnTo>
                <a:lnTo>
                  <a:pt x="453365" y="1801511"/>
                </a:lnTo>
                <a:lnTo>
                  <a:pt x="460438" y="1740432"/>
                </a:lnTo>
                <a:lnTo>
                  <a:pt x="449517" y="1719917"/>
                </a:lnTo>
                <a:close/>
              </a:path>
              <a:path w="2180179" h="6122813">
                <a:moveTo>
                  <a:pt x="440745" y="1775974"/>
                </a:moveTo>
                <a:lnTo>
                  <a:pt x="437452" y="1696736"/>
                </a:lnTo>
                <a:lnTo>
                  <a:pt x="435230" y="1696066"/>
                </a:lnTo>
                <a:lnTo>
                  <a:pt x="431360" y="1693067"/>
                </a:lnTo>
                <a:lnTo>
                  <a:pt x="429425" y="1690411"/>
                </a:lnTo>
                <a:lnTo>
                  <a:pt x="429265" y="1753053"/>
                </a:lnTo>
                <a:lnTo>
                  <a:pt x="440745" y="1775974"/>
                </a:lnTo>
                <a:close/>
              </a:path>
              <a:path w="2180179" h="6122813">
                <a:moveTo>
                  <a:pt x="429265" y="1753053"/>
                </a:moveTo>
                <a:lnTo>
                  <a:pt x="429425" y="1690411"/>
                </a:lnTo>
                <a:lnTo>
                  <a:pt x="427299" y="1686763"/>
                </a:lnTo>
                <a:lnTo>
                  <a:pt x="424839" y="1681960"/>
                </a:lnTo>
                <a:lnTo>
                  <a:pt x="421902" y="1675837"/>
                </a:lnTo>
                <a:lnTo>
                  <a:pt x="418860" y="1732581"/>
                </a:lnTo>
                <a:lnTo>
                  <a:pt x="429265" y="1753053"/>
                </a:lnTo>
                <a:close/>
              </a:path>
              <a:path w="2180179" h="6122813">
                <a:moveTo>
                  <a:pt x="421902" y="1675837"/>
                </a:moveTo>
                <a:lnTo>
                  <a:pt x="418344" y="1668229"/>
                </a:lnTo>
                <a:lnTo>
                  <a:pt x="414022" y="1658974"/>
                </a:lnTo>
                <a:lnTo>
                  <a:pt x="408792" y="1647905"/>
                </a:lnTo>
                <a:lnTo>
                  <a:pt x="402513" y="1634859"/>
                </a:lnTo>
                <a:lnTo>
                  <a:pt x="409462" y="1714391"/>
                </a:lnTo>
                <a:lnTo>
                  <a:pt x="418860" y="1732581"/>
                </a:lnTo>
                <a:lnTo>
                  <a:pt x="421902" y="1675837"/>
                </a:lnTo>
                <a:close/>
              </a:path>
              <a:path w="2180179" h="6122813">
                <a:moveTo>
                  <a:pt x="386661" y="1671831"/>
                </a:moveTo>
                <a:lnTo>
                  <a:pt x="393429" y="1684184"/>
                </a:lnTo>
                <a:lnTo>
                  <a:pt x="401007" y="1698315"/>
                </a:lnTo>
                <a:lnTo>
                  <a:pt x="409462" y="1714391"/>
                </a:lnTo>
                <a:lnTo>
                  <a:pt x="402513" y="1634859"/>
                </a:lnTo>
                <a:lnTo>
                  <a:pt x="395039" y="1619671"/>
                </a:lnTo>
                <a:lnTo>
                  <a:pt x="386661" y="1671831"/>
                </a:lnTo>
                <a:close/>
              </a:path>
              <a:path w="2180179" h="6122813">
                <a:moveTo>
                  <a:pt x="370563" y="1643762"/>
                </a:moveTo>
                <a:lnTo>
                  <a:pt x="375294" y="1651788"/>
                </a:lnTo>
                <a:lnTo>
                  <a:pt x="380638" y="1661089"/>
                </a:lnTo>
                <a:lnTo>
                  <a:pt x="386661" y="1671831"/>
                </a:lnTo>
                <a:lnTo>
                  <a:pt x="395039" y="1619671"/>
                </a:lnTo>
                <a:lnTo>
                  <a:pt x="386228" y="1602176"/>
                </a:lnTo>
                <a:lnTo>
                  <a:pt x="375937" y="1582212"/>
                </a:lnTo>
                <a:lnTo>
                  <a:pt x="370563" y="1643762"/>
                </a:lnTo>
                <a:close/>
              </a:path>
              <a:path w="2180179" h="6122813">
                <a:moveTo>
                  <a:pt x="359391" y="1625654"/>
                </a:moveTo>
                <a:lnTo>
                  <a:pt x="362678" y="1630863"/>
                </a:lnTo>
                <a:lnTo>
                  <a:pt x="366380" y="1636843"/>
                </a:lnTo>
                <a:lnTo>
                  <a:pt x="370563" y="1643762"/>
                </a:lnTo>
                <a:lnTo>
                  <a:pt x="375937" y="1582212"/>
                </a:lnTo>
                <a:lnTo>
                  <a:pt x="364023" y="1559612"/>
                </a:lnTo>
                <a:lnTo>
                  <a:pt x="359391" y="1625654"/>
                </a:lnTo>
                <a:close/>
              </a:path>
              <a:path w="2180179" h="6122813">
                <a:moveTo>
                  <a:pt x="364023" y="1559612"/>
                </a:moveTo>
                <a:lnTo>
                  <a:pt x="350341" y="1534213"/>
                </a:lnTo>
                <a:lnTo>
                  <a:pt x="351366" y="1612974"/>
                </a:lnTo>
                <a:lnTo>
                  <a:pt x="353801" y="1616877"/>
                </a:lnTo>
                <a:lnTo>
                  <a:pt x="356454" y="1621048"/>
                </a:lnTo>
                <a:lnTo>
                  <a:pt x="359391" y="1625654"/>
                </a:lnTo>
                <a:lnTo>
                  <a:pt x="364023" y="1559612"/>
                </a:lnTo>
                <a:close/>
              </a:path>
              <a:path w="2180179" h="6122813">
                <a:moveTo>
                  <a:pt x="350341" y="1534213"/>
                </a:moveTo>
                <a:lnTo>
                  <a:pt x="334750" y="1505850"/>
                </a:lnTo>
                <a:lnTo>
                  <a:pt x="336080" y="1580639"/>
                </a:lnTo>
                <a:lnTo>
                  <a:pt x="348310" y="1607836"/>
                </a:lnTo>
                <a:lnTo>
                  <a:pt x="349083" y="1609171"/>
                </a:lnTo>
                <a:lnTo>
                  <a:pt x="351366" y="1612974"/>
                </a:lnTo>
                <a:lnTo>
                  <a:pt x="350341" y="1534213"/>
                </a:lnTo>
                <a:close/>
              </a:path>
              <a:path w="2180179" h="6122813">
                <a:moveTo>
                  <a:pt x="309048" y="1522856"/>
                </a:moveTo>
                <a:lnTo>
                  <a:pt x="316582" y="1538546"/>
                </a:lnTo>
                <a:lnTo>
                  <a:pt x="325549" y="1557674"/>
                </a:lnTo>
                <a:lnTo>
                  <a:pt x="336080" y="1580639"/>
                </a:lnTo>
                <a:lnTo>
                  <a:pt x="334750" y="1505850"/>
                </a:lnTo>
                <a:lnTo>
                  <a:pt x="317105" y="1474359"/>
                </a:lnTo>
                <a:lnTo>
                  <a:pt x="309048" y="1522856"/>
                </a:lnTo>
                <a:close/>
              </a:path>
              <a:path w="2180179" h="6122813">
                <a:moveTo>
                  <a:pt x="290570" y="1486545"/>
                </a:moveTo>
                <a:lnTo>
                  <a:pt x="293707" y="1492450"/>
                </a:lnTo>
                <a:lnTo>
                  <a:pt x="297743" y="1500206"/>
                </a:lnTo>
                <a:lnTo>
                  <a:pt x="302813" y="1510209"/>
                </a:lnTo>
                <a:lnTo>
                  <a:pt x="309048" y="1522856"/>
                </a:lnTo>
                <a:lnTo>
                  <a:pt x="317105" y="1474359"/>
                </a:lnTo>
                <a:lnTo>
                  <a:pt x="297263" y="1439575"/>
                </a:lnTo>
                <a:lnTo>
                  <a:pt x="290570" y="1486545"/>
                </a:lnTo>
                <a:close/>
              </a:path>
              <a:path w="2180179" h="6122813">
                <a:moveTo>
                  <a:pt x="297263" y="1439575"/>
                </a:moveTo>
                <a:lnTo>
                  <a:pt x="275082" y="1401334"/>
                </a:lnTo>
                <a:lnTo>
                  <a:pt x="275962" y="1447419"/>
                </a:lnTo>
                <a:lnTo>
                  <a:pt x="284632" y="1474359"/>
                </a:lnTo>
                <a:lnTo>
                  <a:pt x="285226" y="1475960"/>
                </a:lnTo>
                <a:lnTo>
                  <a:pt x="286463" y="1478697"/>
                </a:lnTo>
                <a:lnTo>
                  <a:pt x="288199" y="1482093"/>
                </a:lnTo>
                <a:lnTo>
                  <a:pt x="290570" y="1486545"/>
                </a:lnTo>
                <a:lnTo>
                  <a:pt x="297263" y="1439575"/>
                </a:lnTo>
                <a:close/>
              </a:path>
              <a:path w="2180179" h="6122813">
                <a:moveTo>
                  <a:pt x="274907" y="1396322"/>
                </a:moveTo>
                <a:lnTo>
                  <a:pt x="274385" y="1392291"/>
                </a:lnTo>
                <a:lnTo>
                  <a:pt x="275962" y="1447419"/>
                </a:lnTo>
                <a:lnTo>
                  <a:pt x="275082" y="1401334"/>
                </a:lnTo>
                <a:lnTo>
                  <a:pt x="275075" y="1400122"/>
                </a:lnTo>
                <a:lnTo>
                  <a:pt x="274907" y="1396322"/>
                </a:lnTo>
                <a:close/>
              </a:path>
              <a:path w="2180179" h="6122813">
                <a:moveTo>
                  <a:pt x="275962" y="1447419"/>
                </a:moveTo>
                <a:lnTo>
                  <a:pt x="274385" y="1392291"/>
                </a:lnTo>
                <a:lnTo>
                  <a:pt x="273335" y="1387660"/>
                </a:lnTo>
                <a:lnTo>
                  <a:pt x="271582" y="1382064"/>
                </a:lnTo>
                <a:lnTo>
                  <a:pt x="268953" y="1375134"/>
                </a:lnTo>
                <a:lnTo>
                  <a:pt x="267867" y="1423250"/>
                </a:lnTo>
                <a:lnTo>
                  <a:pt x="275962" y="1447419"/>
                </a:lnTo>
                <a:close/>
              </a:path>
              <a:path w="2180179" h="6122813">
                <a:moveTo>
                  <a:pt x="246969" y="1365475"/>
                </a:moveTo>
                <a:lnTo>
                  <a:pt x="253377" y="1382467"/>
                </a:lnTo>
                <a:lnTo>
                  <a:pt x="260341" y="1401662"/>
                </a:lnTo>
                <a:lnTo>
                  <a:pt x="267867" y="1423250"/>
                </a:lnTo>
                <a:lnTo>
                  <a:pt x="268953" y="1375134"/>
                </a:lnTo>
                <a:lnTo>
                  <a:pt x="265274" y="1366503"/>
                </a:lnTo>
                <a:lnTo>
                  <a:pt x="260372" y="1355806"/>
                </a:lnTo>
                <a:lnTo>
                  <a:pt x="254072" y="1342674"/>
                </a:lnTo>
                <a:lnTo>
                  <a:pt x="246969" y="1365475"/>
                </a:lnTo>
                <a:close/>
              </a:path>
              <a:path w="2180179" h="6122813">
                <a:moveTo>
                  <a:pt x="231019" y="1325833"/>
                </a:moveTo>
                <a:lnTo>
                  <a:pt x="235797" y="1337347"/>
                </a:lnTo>
                <a:lnTo>
                  <a:pt x="241111" y="1350499"/>
                </a:lnTo>
                <a:lnTo>
                  <a:pt x="246969" y="1365475"/>
                </a:lnTo>
                <a:lnTo>
                  <a:pt x="254072" y="1342674"/>
                </a:lnTo>
                <a:lnTo>
                  <a:pt x="246200" y="1326740"/>
                </a:lnTo>
                <a:lnTo>
                  <a:pt x="236583" y="1307638"/>
                </a:lnTo>
                <a:lnTo>
                  <a:pt x="231019" y="1325833"/>
                </a:lnTo>
                <a:close/>
              </a:path>
              <a:path w="2180179" h="6122813">
                <a:moveTo>
                  <a:pt x="219842" y="1299222"/>
                </a:moveTo>
                <a:lnTo>
                  <a:pt x="223048" y="1306959"/>
                </a:lnTo>
                <a:lnTo>
                  <a:pt x="226771" y="1315767"/>
                </a:lnTo>
                <a:lnTo>
                  <a:pt x="231019" y="1325833"/>
                </a:lnTo>
                <a:lnTo>
                  <a:pt x="236583" y="1307638"/>
                </a:lnTo>
                <a:lnTo>
                  <a:pt x="225047" y="1285000"/>
                </a:lnTo>
                <a:lnTo>
                  <a:pt x="219842" y="1299222"/>
                </a:lnTo>
                <a:close/>
              </a:path>
              <a:path w="2180179" h="6122813">
                <a:moveTo>
                  <a:pt x="225047" y="1285000"/>
                </a:moveTo>
                <a:lnTo>
                  <a:pt x="211417" y="1258459"/>
                </a:lnTo>
                <a:lnTo>
                  <a:pt x="212067" y="1275190"/>
                </a:lnTo>
                <a:lnTo>
                  <a:pt x="213267" y="1280538"/>
                </a:lnTo>
                <a:lnTo>
                  <a:pt x="214958" y="1286200"/>
                </a:lnTo>
                <a:lnTo>
                  <a:pt x="217148" y="1292365"/>
                </a:lnTo>
                <a:lnTo>
                  <a:pt x="219842" y="1299222"/>
                </a:lnTo>
                <a:lnTo>
                  <a:pt x="225047" y="1285000"/>
                </a:lnTo>
                <a:close/>
              </a:path>
              <a:path w="2180179" h="6122813">
                <a:moveTo>
                  <a:pt x="211358" y="1259141"/>
                </a:moveTo>
                <a:lnTo>
                  <a:pt x="211119" y="1264680"/>
                </a:lnTo>
                <a:lnTo>
                  <a:pt x="211354" y="1269967"/>
                </a:lnTo>
                <a:lnTo>
                  <a:pt x="212067" y="1275190"/>
                </a:lnTo>
                <a:lnTo>
                  <a:pt x="211417" y="1258459"/>
                </a:lnTo>
                <a:lnTo>
                  <a:pt x="211358" y="1259141"/>
                </a:lnTo>
                <a:close/>
              </a:path>
              <a:path w="2180179" h="6122813">
                <a:moveTo>
                  <a:pt x="764821" y="3328593"/>
                </a:moveTo>
                <a:lnTo>
                  <a:pt x="767332" y="3318328"/>
                </a:lnTo>
                <a:lnTo>
                  <a:pt x="770247" y="3306570"/>
                </a:lnTo>
                <a:lnTo>
                  <a:pt x="773635" y="3293201"/>
                </a:lnTo>
                <a:lnTo>
                  <a:pt x="773380" y="3047198"/>
                </a:lnTo>
                <a:lnTo>
                  <a:pt x="773109" y="3053195"/>
                </a:lnTo>
                <a:lnTo>
                  <a:pt x="769630" y="3059769"/>
                </a:lnTo>
                <a:lnTo>
                  <a:pt x="764821" y="3328593"/>
                </a:lnTo>
                <a:close/>
              </a:path>
              <a:path w="2180179" h="6122813">
                <a:moveTo>
                  <a:pt x="764710" y="3067014"/>
                </a:moveTo>
                <a:lnTo>
                  <a:pt x="760118" y="3075027"/>
                </a:lnTo>
                <a:lnTo>
                  <a:pt x="760743" y="3345117"/>
                </a:lnTo>
                <a:lnTo>
                  <a:pt x="762647" y="3337483"/>
                </a:lnTo>
                <a:lnTo>
                  <a:pt x="764821" y="3328593"/>
                </a:lnTo>
                <a:lnTo>
                  <a:pt x="769630" y="3059769"/>
                </a:lnTo>
                <a:lnTo>
                  <a:pt x="764710" y="3067014"/>
                </a:lnTo>
                <a:close/>
              </a:path>
              <a:path w="2180179" h="6122813">
                <a:moveTo>
                  <a:pt x="755963" y="3361666"/>
                </a:moveTo>
                <a:lnTo>
                  <a:pt x="757469" y="3357090"/>
                </a:lnTo>
                <a:lnTo>
                  <a:pt x="759039" y="3351613"/>
                </a:lnTo>
                <a:lnTo>
                  <a:pt x="760743" y="3345117"/>
                </a:lnTo>
                <a:lnTo>
                  <a:pt x="760118" y="3075027"/>
                </a:lnTo>
                <a:lnTo>
                  <a:pt x="758990" y="3093736"/>
                </a:lnTo>
                <a:lnTo>
                  <a:pt x="755963" y="3361666"/>
                </a:lnTo>
                <a:close/>
              </a:path>
              <a:path w="2180179" h="6122813">
                <a:moveTo>
                  <a:pt x="749306" y="3078081"/>
                </a:moveTo>
                <a:lnTo>
                  <a:pt x="749440" y="3373136"/>
                </a:lnTo>
                <a:lnTo>
                  <a:pt x="755282" y="3363380"/>
                </a:lnTo>
                <a:lnTo>
                  <a:pt x="755963" y="3361666"/>
                </a:lnTo>
                <a:lnTo>
                  <a:pt x="758990" y="3093736"/>
                </a:lnTo>
                <a:lnTo>
                  <a:pt x="751941" y="3088004"/>
                </a:lnTo>
                <a:lnTo>
                  <a:pt x="749306" y="3078081"/>
                </a:lnTo>
                <a:close/>
              </a:path>
              <a:path w="2180179" h="6122813">
                <a:moveTo>
                  <a:pt x="1802283" y="2310561"/>
                </a:moveTo>
                <a:lnTo>
                  <a:pt x="1811941" y="2291860"/>
                </a:lnTo>
                <a:lnTo>
                  <a:pt x="1822285" y="2271411"/>
                </a:lnTo>
                <a:lnTo>
                  <a:pt x="1823935" y="2268851"/>
                </a:lnTo>
                <a:lnTo>
                  <a:pt x="1826621" y="2263865"/>
                </a:lnTo>
                <a:lnTo>
                  <a:pt x="1827079" y="2260646"/>
                </a:lnTo>
                <a:lnTo>
                  <a:pt x="1823806" y="2260810"/>
                </a:lnTo>
                <a:lnTo>
                  <a:pt x="1815301" y="2265976"/>
                </a:lnTo>
                <a:lnTo>
                  <a:pt x="1802283" y="2310561"/>
                </a:lnTo>
                <a:close/>
              </a:path>
              <a:path w="2180179" h="6122813">
                <a:moveTo>
                  <a:pt x="1815301" y="2265976"/>
                </a:moveTo>
                <a:lnTo>
                  <a:pt x="1800060" y="2277761"/>
                </a:lnTo>
                <a:lnTo>
                  <a:pt x="1796466" y="2278968"/>
                </a:lnTo>
                <a:lnTo>
                  <a:pt x="1793231" y="2280746"/>
                </a:lnTo>
                <a:lnTo>
                  <a:pt x="1790187" y="2283190"/>
                </a:lnTo>
                <a:lnTo>
                  <a:pt x="1793269" y="2327623"/>
                </a:lnTo>
                <a:lnTo>
                  <a:pt x="1802283" y="2310561"/>
                </a:lnTo>
                <a:lnTo>
                  <a:pt x="1815301" y="2265976"/>
                </a:lnTo>
                <a:close/>
              </a:path>
              <a:path w="2180179" h="6122813">
                <a:moveTo>
                  <a:pt x="1787168" y="2286397"/>
                </a:moveTo>
                <a:lnTo>
                  <a:pt x="1784006" y="2290461"/>
                </a:lnTo>
                <a:lnTo>
                  <a:pt x="1784857" y="2343157"/>
                </a:lnTo>
                <a:lnTo>
                  <a:pt x="1793269" y="2327623"/>
                </a:lnTo>
                <a:lnTo>
                  <a:pt x="1790187" y="2283190"/>
                </a:lnTo>
                <a:lnTo>
                  <a:pt x="1787168" y="2286397"/>
                </a:lnTo>
                <a:close/>
              </a:path>
              <a:path w="2180179" h="6122813">
                <a:moveTo>
                  <a:pt x="1780535" y="2295478"/>
                </a:moveTo>
                <a:lnTo>
                  <a:pt x="1776587" y="2301542"/>
                </a:lnTo>
                <a:lnTo>
                  <a:pt x="1777002" y="2357272"/>
                </a:lnTo>
                <a:lnTo>
                  <a:pt x="1784857" y="2343157"/>
                </a:lnTo>
                <a:lnTo>
                  <a:pt x="1784006" y="2290461"/>
                </a:lnTo>
                <a:lnTo>
                  <a:pt x="1780535" y="2295478"/>
                </a:lnTo>
                <a:close/>
              </a:path>
              <a:path w="2180179" h="6122813">
                <a:moveTo>
                  <a:pt x="1744600" y="2410398"/>
                </a:moveTo>
                <a:lnTo>
                  <a:pt x="1750307" y="2401734"/>
                </a:lnTo>
                <a:lnTo>
                  <a:pt x="1756358" y="2392199"/>
                </a:lnTo>
                <a:lnTo>
                  <a:pt x="1762796" y="2381683"/>
                </a:lnTo>
                <a:lnTo>
                  <a:pt x="1769663" y="2370078"/>
                </a:lnTo>
                <a:lnTo>
                  <a:pt x="1777002" y="2357272"/>
                </a:lnTo>
                <a:lnTo>
                  <a:pt x="1776587" y="2301542"/>
                </a:lnTo>
                <a:lnTo>
                  <a:pt x="1771996" y="2308749"/>
                </a:lnTo>
                <a:lnTo>
                  <a:pt x="1766594" y="2317195"/>
                </a:lnTo>
                <a:lnTo>
                  <a:pt x="1760214" y="2326974"/>
                </a:lnTo>
                <a:lnTo>
                  <a:pt x="1752689" y="2338181"/>
                </a:lnTo>
                <a:lnTo>
                  <a:pt x="1744600" y="2410398"/>
                </a:lnTo>
                <a:close/>
              </a:path>
              <a:path w="2180179" h="6122813">
                <a:moveTo>
                  <a:pt x="1743852" y="2350913"/>
                </a:moveTo>
                <a:lnTo>
                  <a:pt x="1733536" y="2365264"/>
                </a:lnTo>
                <a:lnTo>
                  <a:pt x="1734044" y="2425551"/>
                </a:lnTo>
                <a:lnTo>
                  <a:pt x="1739193" y="2418300"/>
                </a:lnTo>
                <a:lnTo>
                  <a:pt x="1744600" y="2410398"/>
                </a:lnTo>
                <a:lnTo>
                  <a:pt x="1752689" y="2338181"/>
                </a:lnTo>
                <a:lnTo>
                  <a:pt x="1743852" y="2350913"/>
                </a:lnTo>
                <a:close/>
              </a:path>
              <a:path w="2180179" h="6122813">
                <a:moveTo>
                  <a:pt x="1715167" y="2450229"/>
                </a:moveTo>
                <a:lnTo>
                  <a:pt x="1719714" y="2444489"/>
                </a:lnTo>
                <a:lnTo>
                  <a:pt x="1724347" y="2438536"/>
                </a:lnTo>
                <a:lnTo>
                  <a:pt x="1729109" y="2432260"/>
                </a:lnTo>
                <a:lnTo>
                  <a:pt x="1734044" y="2425551"/>
                </a:lnTo>
                <a:lnTo>
                  <a:pt x="1733536" y="2365264"/>
                </a:lnTo>
                <a:lnTo>
                  <a:pt x="1721574" y="2381330"/>
                </a:lnTo>
                <a:lnTo>
                  <a:pt x="1715167" y="2450229"/>
                </a:lnTo>
                <a:close/>
              </a:path>
              <a:path w="2180179" h="6122813">
                <a:moveTo>
                  <a:pt x="1638409" y="2534145"/>
                </a:moveTo>
                <a:lnTo>
                  <a:pt x="1649426" y="2522724"/>
                </a:lnTo>
                <a:lnTo>
                  <a:pt x="1662056" y="2509394"/>
                </a:lnTo>
                <a:lnTo>
                  <a:pt x="1676427" y="2493915"/>
                </a:lnTo>
                <a:lnTo>
                  <a:pt x="1692667" y="2476050"/>
                </a:lnTo>
                <a:lnTo>
                  <a:pt x="1710906" y="2455561"/>
                </a:lnTo>
                <a:lnTo>
                  <a:pt x="1715167" y="2450229"/>
                </a:lnTo>
                <a:lnTo>
                  <a:pt x="1721574" y="2381330"/>
                </a:lnTo>
                <a:lnTo>
                  <a:pt x="1707798" y="2399205"/>
                </a:lnTo>
                <a:lnTo>
                  <a:pt x="1692043" y="2418985"/>
                </a:lnTo>
                <a:lnTo>
                  <a:pt x="1674140" y="2440766"/>
                </a:lnTo>
                <a:lnTo>
                  <a:pt x="1653923" y="2464642"/>
                </a:lnTo>
                <a:lnTo>
                  <a:pt x="1638409" y="2534145"/>
                </a:lnTo>
                <a:close/>
              </a:path>
              <a:path w="2180179" h="6122813">
                <a:moveTo>
                  <a:pt x="1631224" y="2490708"/>
                </a:moveTo>
                <a:lnTo>
                  <a:pt x="1605877" y="2519061"/>
                </a:lnTo>
                <a:lnTo>
                  <a:pt x="1607898" y="2565475"/>
                </a:lnTo>
                <a:lnTo>
                  <a:pt x="1613749" y="2559320"/>
                </a:lnTo>
                <a:lnTo>
                  <a:pt x="1620699" y="2552205"/>
                </a:lnTo>
                <a:lnTo>
                  <a:pt x="1628876" y="2543892"/>
                </a:lnTo>
                <a:lnTo>
                  <a:pt x="1638409" y="2534145"/>
                </a:lnTo>
                <a:lnTo>
                  <a:pt x="1653923" y="2464642"/>
                </a:lnTo>
                <a:lnTo>
                  <a:pt x="1631224" y="2490708"/>
                </a:lnTo>
                <a:close/>
              </a:path>
              <a:path w="2180179" h="6122813">
                <a:moveTo>
                  <a:pt x="1590623" y="2590180"/>
                </a:moveTo>
                <a:lnTo>
                  <a:pt x="1592909" y="2585256"/>
                </a:lnTo>
                <a:lnTo>
                  <a:pt x="1595650" y="2580562"/>
                </a:lnTo>
                <a:lnTo>
                  <a:pt x="1598977" y="2575859"/>
                </a:lnTo>
                <a:lnTo>
                  <a:pt x="1603016" y="2570909"/>
                </a:lnTo>
                <a:lnTo>
                  <a:pt x="1607898" y="2565475"/>
                </a:lnTo>
                <a:lnTo>
                  <a:pt x="1605877" y="2519061"/>
                </a:lnTo>
                <a:lnTo>
                  <a:pt x="1605299" y="2522107"/>
                </a:lnTo>
                <a:lnTo>
                  <a:pt x="1603894" y="2526587"/>
                </a:lnTo>
                <a:lnTo>
                  <a:pt x="1601745" y="2530974"/>
                </a:lnTo>
                <a:lnTo>
                  <a:pt x="1598709" y="2535523"/>
                </a:lnTo>
                <a:lnTo>
                  <a:pt x="1594643" y="2540490"/>
                </a:lnTo>
                <a:lnTo>
                  <a:pt x="1590623" y="2590180"/>
                </a:lnTo>
                <a:close/>
              </a:path>
              <a:path w="2180179" h="6122813">
                <a:moveTo>
                  <a:pt x="1589875" y="2592086"/>
                </a:moveTo>
                <a:lnTo>
                  <a:pt x="1590623" y="2590180"/>
                </a:lnTo>
                <a:lnTo>
                  <a:pt x="1594643" y="2540490"/>
                </a:lnTo>
                <a:lnTo>
                  <a:pt x="1589403" y="2546129"/>
                </a:lnTo>
                <a:lnTo>
                  <a:pt x="1582846" y="2552695"/>
                </a:lnTo>
                <a:lnTo>
                  <a:pt x="1574829" y="2560445"/>
                </a:lnTo>
                <a:lnTo>
                  <a:pt x="1565208" y="2569632"/>
                </a:lnTo>
                <a:lnTo>
                  <a:pt x="1560636" y="2624170"/>
                </a:lnTo>
                <a:lnTo>
                  <a:pt x="1589875" y="2592086"/>
                </a:lnTo>
                <a:close/>
              </a:path>
              <a:path w="2180179" h="6122813">
                <a:moveTo>
                  <a:pt x="1565208" y="2569632"/>
                </a:moveTo>
                <a:lnTo>
                  <a:pt x="1553839" y="2580512"/>
                </a:lnTo>
                <a:lnTo>
                  <a:pt x="1540580" y="2593339"/>
                </a:lnTo>
                <a:lnTo>
                  <a:pt x="1525286" y="2608370"/>
                </a:lnTo>
                <a:lnTo>
                  <a:pt x="1507814" y="2625859"/>
                </a:lnTo>
                <a:lnTo>
                  <a:pt x="1488021" y="2646061"/>
                </a:lnTo>
                <a:lnTo>
                  <a:pt x="1509718" y="2678547"/>
                </a:lnTo>
                <a:lnTo>
                  <a:pt x="1533955" y="2652926"/>
                </a:lnTo>
                <a:lnTo>
                  <a:pt x="1560636" y="2624170"/>
                </a:lnTo>
                <a:lnTo>
                  <a:pt x="1565208" y="2569632"/>
                </a:lnTo>
                <a:close/>
              </a:path>
              <a:path w="2180179" h="6122813">
                <a:moveTo>
                  <a:pt x="1487811" y="2701230"/>
                </a:moveTo>
                <a:lnTo>
                  <a:pt x="1509718" y="2678547"/>
                </a:lnTo>
                <a:lnTo>
                  <a:pt x="1488021" y="2646061"/>
                </a:lnTo>
                <a:lnTo>
                  <a:pt x="1487061" y="2648716"/>
                </a:lnTo>
                <a:lnTo>
                  <a:pt x="1484870" y="2651851"/>
                </a:lnTo>
                <a:lnTo>
                  <a:pt x="1481406" y="2654986"/>
                </a:lnTo>
                <a:lnTo>
                  <a:pt x="1476399" y="2658699"/>
                </a:lnTo>
                <a:lnTo>
                  <a:pt x="1469581" y="2663566"/>
                </a:lnTo>
                <a:lnTo>
                  <a:pt x="1468118" y="2721170"/>
                </a:lnTo>
                <a:lnTo>
                  <a:pt x="1487811" y="2701230"/>
                </a:lnTo>
                <a:close/>
              </a:path>
              <a:path w="2180179" h="6122813">
                <a:moveTo>
                  <a:pt x="1460681" y="2670166"/>
                </a:moveTo>
                <a:lnTo>
                  <a:pt x="1449429" y="2679075"/>
                </a:lnTo>
                <a:lnTo>
                  <a:pt x="1450525" y="2738562"/>
                </a:lnTo>
                <a:lnTo>
                  <a:pt x="1468118" y="2721170"/>
                </a:lnTo>
                <a:lnTo>
                  <a:pt x="1469581" y="2663566"/>
                </a:lnTo>
                <a:lnTo>
                  <a:pt x="1460681" y="2670166"/>
                </a:lnTo>
                <a:close/>
              </a:path>
              <a:path w="2180179" h="6122813">
                <a:moveTo>
                  <a:pt x="1435556" y="2690871"/>
                </a:moveTo>
                <a:lnTo>
                  <a:pt x="1418792" y="2706133"/>
                </a:lnTo>
                <a:lnTo>
                  <a:pt x="1421182" y="2766483"/>
                </a:lnTo>
                <a:lnTo>
                  <a:pt x="1434918" y="2753601"/>
                </a:lnTo>
                <a:lnTo>
                  <a:pt x="1450525" y="2738562"/>
                </a:lnTo>
                <a:lnTo>
                  <a:pt x="1449429" y="2679075"/>
                </a:lnTo>
                <a:lnTo>
                  <a:pt x="1435556" y="2690871"/>
                </a:lnTo>
                <a:close/>
              </a:path>
              <a:path w="2180179" h="6122813">
                <a:moveTo>
                  <a:pt x="1421182" y="2766483"/>
                </a:moveTo>
                <a:lnTo>
                  <a:pt x="1418792" y="2706133"/>
                </a:lnTo>
                <a:lnTo>
                  <a:pt x="1399016" y="2730377"/>
                </a:lnTo>
                <a:lnTo>
                  <a:pt x="1398444" y="2734866"/>
                </a:lnTo>
                <a:lnTo>
                  <a:pt x="1397050" y="2739117"/>
                </a:lnTo>
                <a:lnTo>
                  <a:pt x="1398867" y="2786555"/>
                </a:lnTo>
                <a:lnTo>
                  <a:pt x="1409204" y="2777402"/>
                </a:lnTo>
                <a:lnTo>
                  <a:pt x="1421182" y="2766483"/>
                </a:lnTo>
                <a:close/>
              </a:path>
              <a:path w="2180179" h="6122813">
                <a:moveTo>
                  <a:pt x="1367812" y="2812650"/>
                </a:moveTo>
                <a:lnTo>
                  <a:pt x="1371654" y="2809402"/>
                </a:lnTo>
                <a:lnTo>
                  <a:pt x="1376566" y="2805364"/>
                </a:lnTo>
                <a:lnTo>
                  <a:pt x="1382663" y="2800341"/>
                </a:lnTo>
                <a:lnTo>
                  <a:pt x="1390058" y="2794136"/>
                </a:lnTo>
                <a:lnTo>
                  <a:pt x="1398867" y="2786555"/>
                </a:lnTo>
                <a:lnTo>
                  <a:pt x="1397050" y="2739117"/>
                </a:lnTo>
                <a:lnTo>
                  <a:pt x="1394735" y="2743343"/>
                </a:lnTo>
                <a:lnTo>
                  <a:pt x="1391398" y="2747760"/>
                </a:lnTo>
                <a:lnTo>
                  <a:pt x="1386939" y="2752582"/>
                </a:lnTo>
                <a:lnTo>
                  <a:pt x="1381257" y="2758024"/>
                </a:lnTo>
                <a:lnTo>
                  <a:pt x="1374253" y="2764298"/>
                </a:lnTo>
                <a:lnTo>
                  <a:pt x="1367812" y="2812650"/>
                </a:lnTo>
                <a:close/>
              </a:path>
              <a:path w="2180179" h="6122813">
                <a:moveTo>
                  <a:pt x="1365827" y="2771621"/>
                </a:moveTo>
                <a:lnTo>
                  <a:pt x="1355877" y="2780205"/>
                </a:lnTo>
                <a:lnTo>
                  <a:pt x="1360640" y="2823861"/>
                </a:lnTo>
                <a:lnTo>
                  <a:pt x="1361558" y="2819600"/>
                </a:lnTo>
                <a:lnTo>
                  <a:pt x="1364924" y="2815301"/>
                </a:lnTo>
                <a:lnTo>
                  <a:pt x="1367812" y="2812650"/>
                </a:lnTo>
                <a:lnTo>
                  <a:pt x="1374253" y="2764298"/>
                </a:lnTo>
                <a:lnTo>
                  <a:pt x="1365827" y="2771621"/>
                </a:lnTo>
                <a:close/>
              </a:path>
              <a:path w="2180179" h="6122813">
                <a:moveTo>
                  <a:pt x="1309060" y="2871128"/>
                </a:moveTo>
                <a:lnTo>
                  <a:pt x="1315736" y="2863211"/>
                </a:lnTo>
                <a:lnTo>
                  <a:pt x="1326057" y="2853152"/>
                </a:lnTo>
                <a:lnTo>
                  <a:pt x="1340775" y="2840264"/>
                </a:lnTo>
                <a:lnTo>
                  <a:pt x="1360640" y="2823861"/>
                </a:lnTo>
                <a:lnTo>
                  <a:pt x="1355877" y="2780205"/>
                </a:lnTo>
                <a:lnTo>
                  <a:pt x="1344305" y="2790266"/>
                </a:lnTo>
                <a:lnTo>
                  <a:pt x="1331009" y="2802017"/>
                </a:lnTo>
                <a:lnTo>
                  <a:pt x="1315890" y="2815674"/>
                </a:lnTo>
                <a:lnTo>
                  <a:pt x="1309060" y="2871128"/>
                </a:lnTo>
                <a:close/>
              </a:path>
              <a:path w="2180179" h="6122813">
                <a:moveTo>
                  <a:pt x="1286054" y="2904111"/>
                </a:moveTo>
                <a:lnTo>
                  <a:pt x="1303363" y="2887361"/>
                </a:lnTo>
                <a:lnTo>
                  <a:pt x="1303638" y="2883279"/>
                </a:lnTo>
                <a:lnTo>
                  <a:pt x="1305278" y="2877588"/>
                </a:lnTo>
                <a:lnTo>
                  <a:pt x="1309060" y="2871128"/>
                </a:lnTo>
                <a:lnTo>
                  <a:pt x="1315890" y="2815674"/>
                </a:lnTo>
                <a:lnTo>
                  <a:pt x="1298847" y="2831449"/>
                </a:lnTo>
                <a:lnTo>
                  <a:pt x="1286054" y="2904111"/>
                </a:lnTo>
                <a:close/>
              </a:path>
              <a:path w="2180179" h="6122813">
                <a:moveTo>
                  <a:pt x="1241643" y="2946761"/>
                </a:moveTo>
                <a:lnTo>
                  <a:pt x="1255256" y="2933726"/>
                </a:lnTo>
                <a:lnTo>
                  <a:pt x="1270039" y="2919538"/>
                </a:lnTo>
                <a:lnTo>
                  <a:pt x="1286054" y="2904111"/>
                </a:lnTo>
                <a:lnTo>
                  <a:pt x="1298847" y="2831449"/>
                </a:lnTo>
                <a:lnTo>
                  <a:pt x="1279781" y="2849559"/>
                </a:lnTo>
                <a:lnTo>
                  <a:pt x="1258590" y="2870216"/>
                </a:lnTo>
                <a:lnTo>
                  <a:pt x="1241643" y="2946761"/>
                </a:lnTo>
                <a:close/>
              </a:path>
              <a:path w="2180179" h="6122813">
                <a:moveTo>
                  <a:pt x="1235175" y="2893636"/>
                </a:moveTo>
                <a:lnTo>
                  <a:pt x="1209435" y="2920032"/>
                </a:lnTo>
                <a:lnTo>
                  <a:pt x="1217674" y="2969706"/>
                </a:lnTo>
                <a:lnTo>
                  <a:pt x="1229136" y="2958726"/>
                </a:lnTo>
                <a:lnTo>
                  <a:pt x="1241643" y="2946761"/>
                </a:lnTo>
                <a:lnTo>
                  <a:pt x="1258590" y="2870216"/>
                </a:lnTo>
                <a:lnTo>
                  <a:pt x="1235175" y="2893636"/>
                </a:lnTo>
                <a:close/>
              </a:path>
              <a:path w="2180179" h="6122813">
                <a:moveTo>
                  <a:pt x="1209435" y="2920032"/>
                </a:moveTo>
                <a:lnTo>
                  <a:pt x="1181271" y="2949619"/>
                </a:lnTo>
                <a:lnTo>
                  <a:pt x="1188922" y="2997583"/>
                </a:lnTo>
                <a:lnTo>
                  <a:pt x="1197629" y="2989050"/>
                </a:lnTo>
                <a:lnTo>
                  <a:pt x="1207192" y="2979786"/>
                </a:lnTo>
                <a:lnTo>
                  <a:pt x="1217674" y="2969706"/>
                </a:lnTo>
                <a:lnTo>
                  <a:pt x="1209435" y="2920032"/>
                </a:lnTo>
                <a:close/>
              </a:path>
              <a:path w="2180179" h="6122813">
                <a:moveTo>
                  <a:pt x="1181271" y="2949619"/>
                </a:moveTo>
                <a:lnTo>
                  <a:pt x="1150582" y="2982611"/>
                </a:lnTo>
                <a:lnTo>
                  <a:pt x="1151135" y="3038159"/>
                </a:lnTo>
                <a:lnTo>
                  <a:pt x="1156025" y="3032238"/>
                </a:lnTo>
                <a:lnTo>
                  <a:pt x="1161395" y="3026094"/>
                </a:lnTo>
                <a:lnTo>
                  <a:pt x="1167306" y="3019640"/>
                </a:lnTo>
                <a:lnTo>
                  <a:pt x="1173823" y="3012794"/>
                </a:lnTo>
                <a:lnTo>
                  <a:pt x="1181007" y="3005470"/>
                </a:lnTo>
                <a:lnTo>
                  <a:pt x="1188922" y="2997583"/>
                </a:lnTo>
                <a:lnTo>
                  <a:pt x="1181271" y="2949619"/>
                </a:lnTo>
                <a:close/>
              </a:path>
              <a:path w="2180179" h="6122813">
                <a:moveTo>
                  <a:pt x="1134707" y="3061986"/>
                </a:moveTo>
                <a:lnTo>
                  <a:pt x="1135113" y="3061294"/>
                </a:lnTo>
                <a:lnTo>
                  <a:pt x="1138713" y="3055424"/>
                </a:lnTo>
                <a:lnTo>
                  <a:pt x="1142541" y="3049667"/>
                </a:lnTo>
                <a:lnTo>
                  <a:pt x="1146661" y="3043941"/>
                </a:lnTo>
                <a:lnTo>
                  <a:pt x="1151135" y="3038159"/>
                </a:lnTo>
                <a:lnTo>
                  <a:pt x="1150582" y="2982611"/>
                </a:lnTo>
                <a:lnTo>
                  <a:pt x="1146229" y="2985773"/>
                </a:lnTo>
                <a:lnTo>
                  <a:pt x="1141039" y="2990388"/>
                </a:lnTo>
                <a:lnTo>
                  <a:pt x="1135963" y="2995837"/>
                </a:lnTo>
                <a:lnTo>
                  <a:pt x="1134707" y="3061986"/>
                </a:lnTo>
                <a:close/>
              </a:path>
              <a:path w="2180179" h="6122813">
                <a:moveTo>
                  <a:pt x="1135963" y="2995837"/>
                </a:moveTo>
                <a:lnTo>
                  <a:pt x="1130612" y="3002363"/>
                </a:lnTo>
                <a:lnTo>
                  <a:pt x="1124598" y="3010212"/>
                </a:lnTo>
                <a:lnTo>
                  <a:pt x="1117530" y="3019629"/>
                </a:lnTo>
                <a:lnTo>
                  <a:pt x="1109022" y="3030857"/>
                </a:lnTo>
                <a:lnTo>
                  <a:pt x="1119045" y="3080073"/>
                </a:lnTo>
                <a:lnTo>
                  <a:pt x="1134707" y="3061986"/>
                </a:lnTo>
                <a:lnTo>
                  <a:pt x="1135963" y="2995837"/>
                </a:lnTo>
                <a:close/>
              </a:path>
              <a:path w="2180179" h="6122813">
                <a:moveTo>
                  <a:pt x="1087803" y="3121014"/>
                </a:moveTo>
                <a:lnTo>
                  <a:pt x="1096100" y="3109495"/>
                </a:lnTo>
                <a:lnTo>
                  <a:pt x="1106345" y="3095879"/>
                </a:lnTo>
                <a:lnTo>
                  <a:pt x="1119045" y="3080073"/>
                </a:lnTo>
                <a:lnTo>
                  <a:pt x="1109022" y="3030857"/>
                </a:lnTo>
                <a:lnTo>
                  <a:pt x="1098682" y="3044142"/>
                </a:lnTo>
                <a:lnTo>
                  <a:pt x="1087803" y="3121014"/>
                </a:lnTo>
                <a:close/>
              </a:path>
              <a:path w="2180179" h="6122813">
                <a:moveTo>
                  <a:pt x="1086122" y="3059729"/>
                </a:moveTo>
                <a:lnTo>
                  <a:pt x="1070953" y="3077861"/>
                </a:lnTo>
                <a:lnTo>
                  <a:pt x="1075026" y="3138128"/>
                </a:lnTo>
                <a:lnTo>
                  <a:pt x="1080947" y="3130528"/>
                </a:lnTo>
                <a:lnTo>
                  <a:pt x="1087803" y="3121014"/>
                </a:lnTo>
                <a:lnTo>
                  <a:pt x="1098682" y="3044142"/>
                </a:lnTo>
                <a:lnTo>
                  <a:pt x="1086122" y="3059729"/>
                </a:lnTo>
                <a:close/>
              </a:path>
              <a:path w="2180179" h="6122813">
                <a:moveTo>
                  <a:pt x="1063480" y="3089066"/>
                </a:moveTo>
                <a:lnTo>
                  <a:pt x="1063960" y="3147954"/>
                </a:lnTo>
                <a:lnTo>
                  <a:pt x="1069533" y="3143906"/>
                </a:lnTo>
                <a:lnTo>
                  <a:pt x="1075026" y="3138128"/>
                </a:lnTo>
                <a:lnTo>
                  <a:pt x="1070953" y="3077861"/>
                </a:lnTo>
                <a:lnTo>
                  <a:pt x="1070720" y="3078155"/>
                </a:lnTo>
                <a:lnTo>
                  <a:pt x="1067081" y="3083239"/>
                </a:lnTo>
                <a:lnTo>
                  <a:pt x="1063480" y="3089066"/>
                </a:lnTo>
                <a:close/>
              </a:path>
              <a:path w="2180179" h="6122813">
                <a:moveTo>
                  <a:pt x="1049719" y="3112690"/>
                </a:moveTo>
                <a:lnTo>
                  <a:pt x="1055078" y="3150886"/>
                </a:lnTo>
                <a:lnTo>
                  <a:pt x="1057801" y="3150363"/>
                </a:lnTo>
                <a:lnTo>
                  <a:pt x="1063960" y="3147954"/>
                </a:lnTo>
                <a:lnTo>
                  <a:pt x="1063480" y="3089066"/>
                </a:lnTo>
                <a:lnTo>
                  <a:pt x="1059599" y="3095805"/>
                </a:lnTo>
                <a:lnTo>
                  <a:pt x="1055118" y="3103623"/>
                </a:lnTo>
                <a:lnTo>
                  <a:pt x="1049719" y="3112690"/>
                </a:lnTo>
                <a:close/>
              </a:path>
              <a:path w="2180179" h="6122813">
                <a:moveTo>
                  <a:pt x="1049719" y="3112690"/>
                </a:moveTo>
                <a:lnTo>
                  <a:pt x="1043083" y="3123173"/>
                </a:lnTo>
                <a:lnTo>
                  <a:pt x="1034893" y="3135241"/>
                </a:lnTo>
                <a:lnTo>
                  <a:pt x="1024828" y="3149062"/>
                </a:lnTo>
                <a:lnTo>
                  <a:pt x="1012570" y="3164804"/>
                </a:lnTo>
                <a:lnTo>
                  <a:pt x="998728" y="3191020"/>
                </a:lnTo>
                <a:lnTo>
                  <a:pt x="997533" y="3195149"/>
                </a:lnTo>
                <a:lnTo>
                  <a:pt x="999531" y="3239854"/>
                </a:lnTo>
                <a:lnTo>
                  <a:pt x="1016144" y="3212881"/>
                </a:lnTo>
                <a:lnTo>
                  <a:pt x="1034620" y="3183270"/>
                </a:lnTo>
                <a:lnTo>
                  <a:pt x="1055078" y="3150886"/>
                </a:lnTo>
                <a:lnTo>
                  <a:pt x="1049719" y="3112690"/>
                </a:lnTo>
                <a:close/>
              </a:path>
              <a:path w="2180179" h="6122813">
                <a:moveTo>
                  <a:pt x="1012570" y="3164804"/>
                </a:moveTo>
                <a:lnTo>
                  <a:pt x="997801" y="3182636"/>
                </a:lnTo>
                <a:lnTo>
                  <a:pt x="998652" y="3186481"/>
                </a:lnTo>
                <a:lnTo>
                  <a:pt x="998728" y="3191020"/>
                </a:lnTo>
                <a:lnTo>
                  <a:pt x="1012570" y="3164804"/>
                </a:lnTo>
                <a:close/>
              </a:path>
              <a:path w="2180179" h="6122813">
                <a:moveTo>
                  <a:pt x="999531" y="3239854"/>
                </a:moveTo>
                <a:lnTo>
                  <a:pt x="997533" y="3195149"/>
                </a:lnTo>
                <a:lnTo>
                  <a:pt x="995056" y="3199353"/>
                </a:lnTo>
                <a:lnTo>
                  <a:pt x="991284" y="3204116"/>
                </a:lnTo>
                <a:lnTo>
                  <a:pt x="986207" y="3209921"/>
                </a:lnTo>
                <a:lnTo>
                  <a:pt x="984660" y="3264323"/>
                </a:lnTo>
                <a:lnTo>
                  <a:pt x="999531" y="3239854"/>
                </a:lnTo>
                <a:close/>
              </a:path>
              <a:path w="2180179" h="6122813">
                <a:moveTo>
                  <a:pt x="932269" y="3353754"/>
                </a:moveTo>
                <a:lnTo>
                  <a:pt x="940217" y="3339811"/>
                </a:lnTo>
                <a:lnTo>
                  <a:pt x="949311" y="3324030"/>
                </a:lnTo>
                <a:lnTo>
                  <a:pt x="959669" y="3306277"/>
                </a:lnTo>
                <a:lnTo>
                  <a:pt x="971413" y="3286419"/>
                </a:lnTo>
                <a:lnTo>
                  <a:pt x="984660" y="3264323"/>
                </a:lnTo>
                <a:lnTo>
                  <a:pt x="986207" y="3209921"/>
                </a:lnTo>
                <a:lnTo>
                  <a:pt x="979813" y="3217254"/>
                </a:lnTo>
                <a:lnTo>
                  <a:pt x="972091" y="3226597"/>
                </a:lnTo>
                <a:lnTo>
                  <a:pt x="963030" y="3238436"/>
                </a:lnTo>
                <a:lnTo>
                  <a:pt x="952618" y="3253253"/>
                </a:lnTo>
                <a:lnTo>
                  <a:pt x="940844" y="3271534"/>
                </a:lnTo>
                <a:lnTo>
                  <a:pt x="932269" y="3353754"/>
                </a:lnTo>
                <a:close/>
              </a:path>
              <a:path w="2180179" h="6122813">
                <a:moveTo>
                  <a:pt x="940844" y="3271534"/>
                </a:moveTo>
                <a:lnTo>
                  <a:pt x="927697" y="3293761"/>
                </a:lnTo>
                <a:lnTo>
                  <a:pt x="926593" y="3297479"/>
                </a:lnTo>
                <a:lnTo>
                  <a:pt x="925156" y="3301118"/>
                </a:lnTo>
                <a:lnTo>
                  <a:pt x="923342" y="3304838"/>
                </a:lnTo>
                <a:lnTo>
                  <a:pt x="925347" y="3365992"/>
                </a:lnTo>
                <a:lnTo>
                  <a:pt x="932269" y="3353754"/>
                </a:lnTo>
                <a:lnTo>
                  <a:pt x="940844" y="3271534"/>
                </a:lnTo>
                <a:close/>
              </a:path>
              <a:path w="2180179" h="6122813">
                <a:moveTo>
                  <a:pt x="921103" y="3308798"/>
                </a:moveTo>
                <a:lnTo>
                  <a:pt x="918397" y="3313159"/>
                </a:lnTo>
                <a:lnTo>
                  <a:pt x="919333" y="3376659"/>
                </a:lnTo>
                <a:lnTo>
                  <a:pt x="925347" y="3365992"/>
                </a:lnTo>
                <a:lnTo>
                  <a:pt x="923342" y="3304838"/>
                </a:lnTo>
                <a:lnTo>
                  <a:pt x="921103" y="3308798"/>
                </a:lnTo>
                <a:close/>
              </a:path>
              <a:path w="2180179" h="6122813">
                <a:moveTo>
                  <a:pt x="898679" y="3411084"/>
                </a:moveTo>
                <a:lnTo>
                  <a:pt x="901952" y="3406275"/>
                </a:lnTo>
                <a:lnTo>
                  <a:pt x="905534" y="3400562"/>
                </a:lnTo>
                <a:lnTo>
                  <a:pt x="909545" y="3393810"/>
                </a:lnTo>
                <a:lnTo>
                  <a:pt x="914105" y="3385887"/>
                </a:lnTo>
                <a:lnTo>
                  <a:pt x="919333" y="3376659"/>
                </a:lnTo>
                <a:lnTo>
                  <a:pt x="918397" y="3313159"/>
                </a:lnTo>
                <a:lnTo>
                  <a:pt x="915176" y="3318079"/>
                </a:lnTo>
                <a:lnTo>
                  <a:pt x="911397" y="3323718"/>
                </a:lnTo>
                <a:lnTo>
                  <a:pt x="907014" y="3330236"/>
                </a:lnTo>
                <a:lnTo>
                  <a:pt x="901981" y="3337792"/>
                </a:lnTo>
                <a:lnTo>
                  <a:pt x="898679" y="3411084"/>
                </a:lnTo>
                <a:close/>
              </a:path>
              <a:path w="2180179" h="6122813">
                <a:moveTo>
                  <a:pt x="896253" y="3346546"/>
                </a:moveTo>
                <a:lnTo>
                  <a:pt x="889786" y="3356657"/>
                </a:lnTo>
                <a:lnTo>
                  <a:pt x="892585" y="3418520"/>
                </a:lnTo>
                <a:lnTo>
                  <a:pt x="895596" y="3415121"/>
                </a:lnTo>
                <a:lnTo>
                  <a:pt x="898679" y="3411084"/>
                </a:lnTo>
                <a:lnTo>
                  <a:pt x="901981" y="3337792"/>
                </a:lnTo>
                <a:lnTo>
                  <a:pt x="896253" y="3346546"/>
                </a:lnTo>
                <a:close/>
              </a:path>
              <a:path w="2180179" h="6122813">
                <a:moveTo>
                  <a:pt x="889786" y="3356657"/>
                </a:moveTo>
                <a:lnTo>
                  <a:pt x="882534" y="3368285"/>
                </a:lnTo>
                <a:lnTo>
                  <a:pt x="886295" y="3423936"/>
                </a:lnTo>
                <a:lnTo>
                  <a:pt x="889524" y="3421414"/>
                </a:lnTo>
                <a:lnTo>
                  <a:pt x="892585" y="3418520"/>
                </a:lnTo>
                <a:lnTo>
                  <a:pt x="889786" y="3356657"/>
                </a:lnTo>
                <a:close/>
              </a:path>
              <a:path w="2180179" h="6122813">
                <a:moveTo>
                  <a:pt x="821123" y="3545116"/>
                </a:moveTo>
                <a:lnTo>
                  <a:pt x="828276" y="3530997"/>
                </a:lnTo>
                <a:lnTo>
                  <a:pt x="836729" y="3514684"/>
                </a:lnTo>
                <a:lnTo>
                  <a:pt x="846621" y="3495999"/>
                </a:lnTo>
                <a:lnTo>
                  <a:pt x="858088" y="3474764"/>
                </a:lnTo>
                <a:lnTo>
                  <a:pt x="871267" y="3450803"/>
                </a:lnTo>
                <a:lnTo>
                  <a:pt x="886295" y="3423936"/>
                </a:lnTo>
                <a:lnTo>
                  <a:pt x="882534" y="3368285"/>
                </a:lnTo>
                <a:lnTo>
                  <a:pt x="874451" y="3381589"/>
                </a:lnTo>
                <a:lnTo>
                  <a:pt x="865493" y="3396730"/>
                </a:lnTo>
                <a:lnTo>
                  <a:pt x="855615" y="3413866"/>
                </a:lnTo>
                <a:lnTo>
                  <a:pt x="844770" y="3433156"/>
                </a:lnTo>
                <a:lnTo>
                  <a:pt x="832915" y="3454762"/>
                </a:lnTo>
                <a:lnTo>
                  <a:pt x="821123" y="3545116"/>
                </a:lnTo>
                <a:close/>
              </a:path>
              <a:path w="2180179" h="6122813">
                <a:moveTo>
                  <a:pt x="820003" y="3478842"/>
                </a:moveTo>
                <a:lnTo>
                  <a:pt x="805989" y="3505555"/>
                </a:lnTo>
                <a:lnTo>
                  <a:pt x="806102" y="3576085"/>
                </a:lnTo>
                <a:lnTo>
                  <a:pt x="810173" y="3567482"/>
                </a:lnTo>
                <a:lnTo>
                  <a:pt x="815135" y="3557218"/>
                </a:lnTo>
                <a:lnTo>
                  <a:pt x="821123" y="3545116"/>
                </a:lnTo>
                <a:lnTo>
                  <a:pt x="832915" y="3454762"/>
                </a:lnTo>
                <a:lnTo>
                  <a:pt x="820003" y="3478842"/>
                </a:lnTo>
                <a:close/>
              </a:path>
              <a:path w="2180179" h="6122813">
                <a:moveTo>
                  <a:pt x="805989" y="3505555"/>
                </a:moveTo>
                <a:lnTo>
                  <a:pt x="790829" y="3535061"/>
                </a:lnTo>
                <a:lnTo>
                  <a:pt x="791025" y="3604713"/>
                </a:lnTo>
                <a:lnTo>
                  <a:pt x="794306" y="3600398"/>
                </a:lnTo>
                <a:lnTo>
                  <a:pt x="795981" y="3597436"/>
                </a:lnTo>
                <a:lnTo>
                  <a:pt x="797861" y="3593702"/>
                </a:lnTo>
                <a:lnTo>
                  <a:pt x="800083" y="3589017"/>
                </a:lnTo>
                <a:lnTo>
                  <a:pt x="802784" y="3583204"/>
                </a:lnTo>
                <a:lnTo>
                  <a:pt x="806102" y="3576085"/>
                </a:lnTo>
                <a:lnTo>
                  <a:pt x="805989" y="3505555"/>
                </a:lnTo>
                <a:close/>
              </a:path>
              <a:path w="2180179" h="6122813">
                <a:moveTo>
                  <a:pt x="790829" y="3604911"/>
                </a:moveTo>
                <a:lnTo>
                  <a:pt x="791025" y="3604713"/>
                </a:lnTo>
                <a:lnTo>
                  <a:pt x="790829" y="3535061"/>
                </a:lnTo>
                <a:lnTo>
                  <a:pt x="789072" y="3536050"/>
                </a:lnTo>
                <a:lnTo>
                  <a:pt x="786100" y="3538253"/>
                </a:lnTo>
                <a:lnTo>
                  <a:pt x="782821" y="3628043"/>
                </a:lnTo>
                <a:lnTo>
                  <a:pt x="790829" y="3604911"/>
                </a:lnTo>
                <a:close/>
              </a:path>
              <a:path w="2180179" h="6122813">
                <a:moveTo>
                  <a:pt x="782821" y="3628043"/>
                </a:moveTo>
                <a:lnTo>
                  <a:pt x="786100" y="3538253"/>
                </a:lnTo>
                <a:lnTo>
                  <a:pt x="781553" y="3542871"/>
                </a:lnTo>
                <a:lnTo>
                  <a:pt x="777693" y="3544562"/>
                </a:lnTo>
                <a:lnTo>
                  <a:pt x="776091" y="3649007"/>
                </a:lnTo>
                <a:lnTo>
                  <a:pt x="782821" y="3628043"/>
                </a:lnTo>
                <a:close/>
              </a:path>
              <a:path w="2180179" h="6122813">
                <a:moveTo>
                  <a:pt x="764032" y="3348770"/>
                </a:moveTo>
                <a:lnTo>
                  <a:pt x="755282" y="3363380"/>
                </a:lnTo>
                <a:lnTo>
                  <a:pt x="755377" y="3737353"/>
                </a:lnTo>
                <a:lnTo>
                  <a:pt x="757127" y="3726363"/>
                </a:lnTo>
                <a:lnTo>
                  <a:pt x="759388" y="3714072"/>
                </a:lnTo>
                <a:lnTo>
                  <a:pt x="762287" y="3700335"/>
                </a:lnTo>
                <a:lnTo>
                  <a:pt x="765952" y="3685009"/>
                </a:lnTo>
                <a:lnTo>
                  <a:pt x="764032" y="3348770"/>
                </a:lnTo>
                <a:close/>
              </a:path>
              <a:path w="2180179" h="6122813">
                <a:moveTo>
                  <a:pt x="754456" y="3365460"/>
                </a:moveTo>
                <a:lnTo>
                  <a:pt x="752878" y="3368591"/>
                </a:lnTo>
                <a:lnTo>
                  <a:pt x="752896" y="3756007"/>
                </a:lnTo>
                <a:lnTo>
                  <a:pt x="754009" y="3747186"/>
                </a:lnTo>
                <a:lnTo>
                  <a:pt x="755377" y="3737353"/>
                </a:lnTo>
                <a:lnTo>
                  <a:pt x="755282" y="3363380"/>
                </a:lnTo>
                <a:lnTo>
                  <a:pt x="754456" y="3365460"/>
                </a:lnTo>
                <a:close/>
              </a:path>
              <a:path w="2180179" h="6122813">
                <a:moveTo>
                  <a:pt x="751910" y="3763961"/>
                </a:moveTo>
                <a:lnTo>
                  <a:pt x="752896" y="3756007"/>
                </a:lnTo>
                <a:lnTo>
                  <a:pt x="752878" y="3368591"/>
                </a:lnTo>
                <a:lnTo>
                  <a:pt x="751161" y="3371176"/>
                </a:lnTo>
                <a:lnTo>
                  <a:pt x="750923" y="3771192"/>
                </a:lnTo>
                <a:lnTo>
                  <a:pt x="751910" y="3763961"/>
                </a:lnTo>
                <a:close/>
              </a:path>
              <a:path w="2180179" h="6122813">
                <a:moveTo>
                  <a:pt x="743077" y="3798586"/>
                </a:moveTo>
                <a:lnTo>
                  <a:pt x="744441" y="3795689"/>
                </a:lnTo>
                <a:lnTo>
                  <a:pt x="746676" y="3789993"/>
                </a:lnTo>
                <a:lnTo>
                  <a:pt x="748434" y="3784064"/>
                </a:lnTo>
                <a:lnTo>
                  <a:pt x="749807" y="3777845"/>
                </a:lnTo>
                <a:lnTo>
                  <a:pt x="748497" y="2669184"/>
                </a:lnTo>
                <a:lnTo>
                  <a:pt x="745735" y="2664676"/>
                </a:lnTo>
                <a:lnTo>
                  <a:pt x="743077" y="3798586"/>
                </a:lnTo>
                <a:close/>
              </a:path>
              <a:path w="2180179" h="6122813">
                <a:moveTo>
                  <a:pt x="743077" y="4436761"/>
                </a:moveTo>
                <a:lnTo>
                  <a:pt x="738457" y="4291661"/>
                </a:lnTo>
                <a:lnTo>
                  <a:pt x="738189" y="4299304"/>
                </a:lnTo>
                <a:lnTo>
                  <a:pt x="736904" y="4304999"/>
                </a:lnTo>
                <a:lnTo>
                  <a:pt x="734306" y="4308177"/>
                </a:lnTo>
                <a:lnTo>
                  <a:pt x="732653" y="4413389"/>
                </a:lnTo>
                <a:lnTo>
                  <a:pt x="743077" y="4436761"/>
                </a:lnTo>
                <a:close/>
              </a:path>
              <a:path w="2180179" h="6122813">
                <a:moveTo>
                  <a:pt x="716322" y="4375120"/>
                </a:moveTo>
                <a:lnTo>
                  <a:pt x="723799" y="4392914"/>
                </a:lnTo>
                <a:lnTo>
                  <a:pt x="732653" y="4413389"/>
                </a:lnTo>
                <a:lnTo>
                  <a:pt x="734306" y="4308177"/>
                </a:lnTo>
                <a:lnTo>
                  <a:pt x="730100" y="4308271"/>
                </a:lnTo>
                <a:lnTo>
                  <a:pt x="723988" y="4304712"/>
                </a:lnTo>
                <a:lnTo>
                  <a:pt x="716322" y="4375120"/>
                </a:lnTo>
                <a:close/>
              </a:path>
              <a:path w="2180179" h="6122813">
                <a:moveTo>
                  <a:pt x="715675" y="4296931"/>
                </a:moveTo>
                <a:lnTo>
                  <a:pt x="704863" y="4284361"/>
                </a:lnTo>
                <a:lnTo>
                  <a:pt x="710025" y="4359788"/>
                </a:lnTo>
                <a:lnTo>
                  <a:pt x="716322" y="4375120"/>
                </a:lnTo>
                <a:lnTo>
                  <a:pt x="723988" y="4304712"/>
                </a:lnTo>
                <a:lnTo>
                  <a:pt x="715675" y="4296931"/>
                </a:lnTo>
                <a:close/>
              </a:path>
              <a:path w="2180179" h="6122813">
                <a:moveTo>
                  <a:pt x="1353197" y="4063494"/>
                </a:moveTo>
                <a:lnTo>
                  <a:pt x="1341779" y="4084235"/>
                </a:lnTo>
                <a:lnTo>
                  <a:pt x="1344765" y="4131961"/>
                </a:lnTo>
                <a:lnTo>
                  <a:pt x="1347648" y="4133579"/>
                </a:lnTo>
                <a:lnTo>
                  <a:pt x="1351153" y="4139122"/>
                </a:lnTo>
                <a:lnTo>
                  <a:pt x="1363997" y="4173084"/>
                </a:lnTo>
                <a:lnTo>
                  <a:pt x="1363201" y="4046956"/>
                </a:lnTo>
                <a:lnTo>
                  <a:pt x="1353197" y="4063494"/>
                </a:lnTo>
                <a:close/>
              </a:path>
              <a:path w="2180179" h="6122813">
                <a:moveTo>
                  <a:pt x="1324255" y="4114845"/>
                </a:moveTo>
                <a:lnTo>
                  <a:pt x="1324665" y="4238999"/>
                </a:lnTo>
                <a:lnTo>
                  <a:pt x="1330317" y="4158820"/>
                </a:lnTo>
                <a:lnTo>
                  <a:pt x="1331243" y="4150774"/>
                </a:lnTo>
                <a:lnTo>
                  <a:pt x="1335620" y="4141360"/>
                </a:lnTo>
                <a:lnTo>
                  <a:pt x="1344765" y="4131961"/>
                </a:lnTo>
                <a:lnTo>
                  <a:pt x="1341779" y="4084235"/>
                </a:lnTo>
                <a:lnTo>
                  <a:pt x="1328890" y="4109736"/>
                </a:lnTo>
                <a:lnTo>
                  <a:pt x="1326547" y="4112185"/>
                </a:lnTo>
                <a:lnTo>
                  <a:pt x="1324255" y="4114845"/>
                </a:lnTo>
                <a:close/>
              </a:path>
              <a:path w="2180179" h="6122813">
                <a:moveTo>
                  <a:pt x="1593158" y="3938665"/>
                </a:moveTo>
                <a:lnTo>
                  <a:pt x="1609052" y="3916061"/>
                </a:lnTo>
                <a:lnTo>
                  <a:pt x="1608529" y="3913389"/>
                </a:lnTo>
                <a:lnTo>
                  <a:pt x="1608108" y="3909143"/>
                </a:lnTo>
                <a:lnTo>
                  <a:pt x="1608074" y="3862562"/>
                </a:lnTo>
                <a:lnTo>
                  <a:pt x="1605366" y="3864046"/>
                </a:lnTo>
                <a:lnTo>
                  <a:pt x="1601899" y="3866614"/>
                </a:lnTo>
                <a:lnTo>
                  <a:pt x="1597318" y="3871035"/>
                </a:lnTo>
                <a:lnTo>
                  <a:pt x="1593158" y="3938665"/>
                </a:lnTo>
                <a:close/>
              </a:path>
              <a:path w="2180179" h="6122813">
                <a:moveTo>
                  <a:pt x="1549316" y="4004057"/>
                </a:moveTo>
                <a:lnTo>
                  <a:pt x="1557661" y="3991026"/>
                </a:lnTo>
                <a:lnTo>
                  <a:pt x="1567635" y="3975929"/>
                </a:lnTo>
                <a:lnTo>
                  <a:pt x="1579410" y="3958548"/>
                </a:lnTo>
                <a:lnTo>
                  <a:pt x="1593158" y="3938665"/>
                </a:lnTo>
                <a:lnTo>
                  <a:pt x="1597318" y="3871035"/>
                </a:lnTo>
                <a:lnTo>
                  <a:pt x="1591269" y="3878076"/>
                </a:lnTo>
                <a:lnTo>
                  <a:pt x="1583397" y="3888507"/>
                </a:lnTo>
                <a:lnTo>
                  <a:pt x="1573348" y="3903094"/>
                </a:lnTo>
                <a:lnTo>
                  <a:pt x="1560766" y="3922606"/>
                </a:lnTo>
                <a:lnTo>
                  <a:pt x="1549316" y="4004057"/>
                </a:lnTo>
                <a:close/>
              </a:path>
              <a:path w="2180179" h="6122813">
                <a:moveTo>
                  <a:pt x="1560766" y="3922606"/>
                </a:moveTo>
                <a:lnTo>
                  <a:pt x="1545298" y="3947811"/>
                </a:lnTo>
                <a:lnTo>
                  <a:pt x="1542864" y="3951587"/>
                </a:lnTo>
                <a:lnTo>
                  <a:pt x="1541352" y="3954451"/>
                </a:lnTo>
                <a:lnTo>
                  <a:pt x="1539707" y="3957863"/>
                </a:lnTo>
                <a:lnTo>
                  <a:pt x="1542428" y="4015240"/>
                </a:lnTo>
                <a:lnTo>
                  <a:pt x="1549316" y="4004057"/>
                </a:lnTo>
                <a:lnTo>
                  <a:pt x="1560766" y="3922606"/>
                </a:lnTo>
                <a:close/>
              </a:path>
              <a:path w="2180179" h="6122813">
                <a:moveTo>
                  <a:pt x="1537805" y="3961962"/>
                </a:moveTo>
                <a:lnTo>
                  <a:pt x="1535525" y="3966888"/>
                </a:lnTo>
                <a:lnTo>
                  <a:pt x="1536826" y="4024794"/>
                </a:lnTo>
                <a:lnTo>
                  <a:pt x="1542428" y="4015240"/>
                </a:lnTo>
                <a:lnTo>
                  <a:pt x="1539707" y="3957863"/>
                </a:lnTo>
                <a:lnTo>
                  <a:pt x="1537805" y="3961962"/>
                </a:lnTo>
                <a:close/>
              </a:path>
              <a:path w="2180179" h="6122813">
                <a:moveTo>
                  <a:pt x="1526010" y="4045855"/>
                </a:moveTo>
                <a:lnTo>
                  <a:pt x="1528789" y="4039883"/>
                </a:lnTo>
                <a:lnTo>
                  <a:pt x="1532336" y="4032935"/>
                </a:lnTo>
                <a:lnTo>
                  <a:pt x="1536826" y="4024794"/>
                </a:lnTo>
                <a:lnTo>
                  <a:pt x="1535525" y="3966888"/>
                </a:lnTo>
                <a:lnTo>
                  <a:pt x="1532743" y="3972782"/>
                </a:lnTo>
                <a:lnTo>
                  <a:pt x="1529336" y="3979783"/>
                </a:lnTo>
                <a:lnTo>
                  <a:pt x="1526010" y="4045855"/>
                </a:lnTo>
                <a:close/>
              </a:path>
              <a:path w="2180179" h="6122813">
                <a:moveTo>
                  <a:pt x="1525182" y="3988031"/>
                </a:moveTo>
                <a:lnTo>
                  <a:pt x="1520158" y="3997667"/>
                </a:lnTo>
                <a:lnTo>
                  <a:pt x="1520570" y="4060100"/>
                </a:lnTo>
                <a:lnTo>
                  <a:pt x="1522073" y="4055746"/>
                </a:lnTo>
                <a:lnTo>
                  <a:pt x="1523829" y="4051070"/>
                </a:lnTo>
                <a:lnTo>
                  <a:pt x="1526010" y="4045855"/>
                </a:lnTo>
                <a:lnTo>
                  <a:pt x="1529336" y="3979783"/>
                </a:lnTo>
                <a:lnTo>
                  <a:pt x="1525182" y="3988031"/>
                </a:lnTo>
                <a:close/>
              </a:path>
              <a:path w="2180179" h="6122813">
                <a:moveTo>
                  <a:pt x="1519898" y="4062111"/>
                </a:moveTo>
                <a:lnTo>
                  <a:pt x="1520570" y="4060100"/>
                </a:lnTo>
                <a:lnTo>
                  <a:pt x="1520158" y="3997667"/>
                </a:lnTo>
                <a:lnTo>
                  <a:pt x="1514142" y="4008829"/>
                </a:lnTo>
                <a:lnTo>
                  <a:pt x="1507010" y="4021659"/>
                </a:lnTo>
                <a:lnTo>
                  <a:pt x="1504729" y="4082708"/>
                </a:lnTo>
                <a:lnTo>
                  <a:pt x="1519898" y="4062111"/>
                </a:lnTo>
                <a:close/>
              </a:path>
              <a:path w="2180179" h="6122813">
                <a:moveTo>
                  <a:pt x="1458888" y="4159324"/>
                </a:moveTo>
                <a:lnTo>
                  <a:pt x="1464796" y="4147209"/>
                </a:lnTo>
                <a:lnTo>
                  <a:pt x="1472111" y="4133582"/>
                </a:lnTo>
                <a:lnTo>
                  <a:pt x="1481057" y="4118351"/>
                </a:lnTo>
                <a:lnTo>
                  <a:pt x="1491856" y="4101424"/>
                </a:lnTo>
                <a:lnTo>
                  <a:pt x="1504729" y="4082708"/>
                </a:lnTo>
                <a:lnTo>
                  <a:pt x="1507010" y="4021659"/>
                </a:lnTo>
                <a:lnTo>
                  <a:pt x="1498640" y="4036296"/>
                </a:lnTo>
                <a:lnTo>
                  <a:pt x="1488908" y="4052880"/>
                </a:lnTo>
                <a:lnTo>
                  <a:pt x="1477694" y="4071551"/>
                </a:lnTo>
                <a:lnTo>
                  <a:pt x="1464872" y="4092449"/>
                </a:lnTo>
                <a:lnTo>
                  <a:pt x="1458888" y="4159324"/>
                </a:lnTo>
                <a:close/>
              </a:path>
              <a:path w="2180179" h="6122813">
                <a:moveTo>
                  <a:pt x="1444901" y="4194515"/>
                </a:moveTo>
                <a:lnTo>
                  <a:pt x="1447396" y="4187523"/>
                </a:lnTo>
                <a:lnTo>
                  <a:pt x="1450410" y="4179389"/>
                </a:lnTo>
                <a:lnTo>
                  <a:pt x="1454167" y="4170020"/>
                </a:lnTo>
                <a:lnTo>
                  <a:pt x="1458888" y="4159324"/>
                </a:lnTo>
                <a:lnTo>
                  <a:pt x="1464872" y="4092449"/>
                </a:lnTo>
                <a:lnTo>
                  <a:pt x="1450322" y="4115714"/>
                </a:lnTo>
                <a:lnTo>
                  <a:pt x="1444901" y="4194515"/>
                </a:lnTo>
                <a:close/>
              </a:path>
              <a:path w="2180179" h="6122813">
                <a:moveTo>
                  <a:pt x="1450322" y="4115714"/>
                </a:moveTo>
                <a:lnTo>
                  <a:pt x="1433919" y="4141486"/>
                </a:lnTo>
                <a:lnTo>
                  <a:pt x="1435683" y="4212905"/>
                </a:lnTo>
                <a:lnTo>
                  <a:pt x="1438317" y="4209560"/>
                </a:lnTo>
                <a:lnTo>
                  <a:pt x="1440584" y="4205441"/>
                </a:lnTo>
                <a:lnTo>
                  <a:pt x="1442705" y="4200457"/>
                </a:lnTo>
                <a:lnTo>
                  <a:pt x="1444901" y="4194515"/>
                </a:lnTo>
                <a:lnTo>
                  <a:pt x="1450322" y="4115714"/>
                </a:lnTo>
                <a:close/>
              </a:path>
              <a:path w="2180179" h="6122813">
                <a:moveTo>
                  <a:pt x="1433919" y="4214511"/>
                </a:moveTo>
                <a:lnTo>
                  <a:pt x="1435683" y="4212905"/>
                </a:lnTo>
                <a:lnTo>
                  <a:pt x="1433919" y="4141486"/>
                </a:lnTo>
                <a:lnTo>
                  <a:pt x="1433431" y="4142584"/>
                </a:lnTo>
                <a:lnTo>
                  <a:pt x="1431319" y="4147322"/>
                </a:lnTo>
                <a:lnTo>
                  <a:pt x="1429124" y="4152208"/>
                </a:lnTo>
                <a:lnTo>
                  <a:pt x="1426780" y="4157361"/>
                </a:lnTo>
                <a:lnTo>
                  <a:pt x="1424220" y="4162900"/>
                </a:lnTo>
                <a:lnTo>
                  <a:pt x="1421379" y="4168944"/>
                </a:lnTo>
                <a:lnTo>
                  <a:pt x="1420055" y="4237926"/>
                </a:lnTo>
                <a:lnTo>
                  <a:pt x="1433919" y="4214511"/>
                </a:lnTo>
                <a:close/>
              </a:path>
              <a:path w="2180179" h="6122813">
                <a:moveTo>
                  <a:pt x="1420055" y="4237926"/>
                </a:moveTo>
                <a:lnTo>
                  <a:pt x="1421379" y="4168944"/>
                </a:lnTo>
                <a:lnTo>
                  <a:pt x="1418190" y="4175613"/>
                </a:lnTo>
                <a:lnTo>
                  <a:pt x="1414590" y="4183027"/>
                </a:lnTo>
                <a:lnTo>
                  <a:pt x="1410510" y="4191304"/>
                </a:lnTo>
                <a:lnTo>
                  <a:pt x="1408210" y="4258673"/>
                </a:lnTo>
                <a:lnTo>
                  <a:pt x="1420055" y="4237926"/>
                </a:lnTo>
                <a:close/>
              </a:path>
              <a:path w="2180179" h="6122813">
                <a:moveTo>
                  <a:pt x="1368075" y="4337241"/>
                </a:moveTo>
                <a:lnTo>
                  <a:pt x="1372105" y="4328709"/>
                </a:lnTo>
                <a:lnTo>
                  <a:pt x="1376926" y="4318593"/>
                </a:lnTo>
                <a:lnTo>
                  <a:pt x="1382742" y="4306712"/>
                </a:lnTo>
                <a:lnTo>
                  <a:pt x="1389758" y="4292885"/>
                </a:lnTo>
                <a:lnTo>
                  <a:pt x="1398179" y="4276932"/>
                </a:lnTo>
                <a:lnTo>
                  <a:pt x="1408210" y="4258673"/>
                </a:lnTo>
                <a:lnTo>
                  <a:pt x="1410510" y="4191304"/>
                </a:lnTo>
                <a:lnTo>
                  <a:pt x="1405885" y="4200565"/>
                </a:lnTo>
                <a:lnTo>
                  <a:pt x="1400651" y="4210928"/>
                </a:lnTo>
                <a:lnTo>
                  <a:pt x="1394739" y="4222514"/>
                </a:lnTo>
                <a:lnTo>
                  <a:pt x="1388086" y="4235441"/>
                </a:lnTo>
                <a:lnTo>
                  <a:pt x="1380625" y="4249829"/>
                </a:lnTo>
                <a:lnTo>
                  <a:pt x="1372289" y="4265797"/>
                </a:lnTo>
                <a:lnTo>
                  <a:pt x="1368075" y="4337241"/>
                </a:lnTo>
                <a:close/>
              </a:path>
              <a:path w="2180179" h="6122813">
                <a:moveTo>
                  <a:pt x="1358682" y="4355135"/>
                </a:moveTo>
                <a:lnTo>
                  <a:pt x="1361568" y="4350273"/>
                </a:lnTo>
                <a:lnTo>
                  <a:pt x="1364631" y="4344369"/>
                </a:lnTo>
                <a:lnTo>
                  <a:pt x="1368075" y="4337241"/>
                </a:lnTo>
                <a:lnTo>
                  <a:pt x="1372289" y="4265797"/>
                </a:lnTo>
                <a:lnTo>
                  <a:pt x="1363014" y="4283465"/>
                </a:lnTo>
                <a:lnTo>
                  <a:pt x="1358682" y="4355135"/>
                </a:lnTo>
                <a:close/>
              </a:path>
              <a:path w="2180179" h="6122813">
                <a:moveTo>
                  <a:pt x="1351115" y="4363736"/>
                </a:moveTo>
                <a:lnTo>
                  <a:pt x="1352619" y="4362452"/>
                </a:lnTo>
                <a:lnTo>
                  <a:pt x="1355767" y="4359134"/>
                </a:lnTo>
                <a:lnTo>
                  <a:pt x="1358682" y="4355135"/>
                </a:lnTo>
                <a:lnTo>
                  <a:pt x="1363014" y="4283465"/>
                </a:lnTo>
                <a:lnTo>
                  <a:pt x="1352733" y="4302952"/>
                </a:lnTo>
                <a:lnTo>
                  <a:pt x="1351115" y="4363736"/>
                </a:lnTo>
                <a:close/>
              </a:path>
              <a:path w="2180179" h="6122813">
                <a:moveTo>
                  <a:pt x="1338314" y="4441391"/>
                </a:moveTo>
                <a:lnTo>
                  <a:pt x="1340848" y="4429104"/>
                </a:lnTo>
                <a:lnTo>
                  <a:pt x="1343835" y="4412452"/>
                </a:lnTo>
                <a:lnTo>
                  <a:pt x="1347261" y="4390856"/>
                </a:lnTo>
                <a:lnTo>
                  <a:pt x="1351115" y="4363736"/>
                </a:lnTo>
                <a:lnTo>
                  <a:pt x="1352733" y="4302952"/>
                </a:lnTo>
                <a:lnTo>
                  <a:pt x="1341380" y="4324378"/>
                </a:lnTo>
                <a:lnTo>
                  <a:pt x="1338314" y="4441391"/>
                </a:lnTo>
                <a:close/>
              </a:path>
              <a:path w="2180179" h="6122813">
                <a:moveTo>
                  <a:pt x="1341380" y="4324378"/>
                </a:moveTo>
                <a:lnTo>
                  <a:pt x="1328890" y="4347861"/>
                </a:lnTo>
                <a:lnTo>
                  <a:pt x="1333539" y="4457872"/>
                </a:lnTo>
                <a:lnTo>
                  <a:pt x="1334215" y="4453947"/>
                </a:lnTo>
                <a:lnTo>
                  <a:pt x="1335240" y="4452636"/>
                </a:lnTo>
                <a:lnTo>
                  <a:pt x="1335527" y="4452273"/>
                </a:lnTo>
                <a:lnTo>
                  <a:pt x="1336243" y="4449895"/>
                </a:lnTo>
                <a:lnTo>
                  <a:pt x="1338314" y="4441391"/>
                </a:lnTo>
                <a:lnTo>
                  <a:pt x="1341380" y="4324378"/>
                </a:lnTo>
                <a:close/>
              </a:path>
              <a:path w="2180179" h="6122813">
                <a:moveTo>
                  <a:pt x="1349778" y="4434235"/>
                </a:moveTo>
                <a:lnTo>
                  <a:pt x="1335527" y="4452273"/>
                </a:lnTo>
                <a:lnTo>
                  <a:pt x="1334647" y="4455196"/>
                </a:lnTo>
                <a:lnTo>
                  <a:pt x="1333539" y="4457872"/>
                </a:lnTo>
                <a:lnTo>
                  <a:pt x="1331181" y="4546293"/>
                </a:lnTo>
                <a:lnTo>
                  <a:pt x="1333314" y="4542488"/>
                </a:lnTo>
                <a:lnTo>
                  <a:pt x="1334513" y="4539512"/>
                </a:lnTo>
                <a:lnTo>
                  <a:pt x="1335943" y="4535678"/>
                </a:lnTo>
                <a:lnTo>
                  <a:pt x="1349778" y="4434235"/>
                </a:lnTo>
                <a:close/>
              </a:path>
              <a:path w="2180179" h="6122813">
                <a:moveTo>
                  <a:pt x="1328890" y="4347861"/>
                </a:moveTo>
                <a:lnTo>
                  <a:pt x="1328545" y="4349309"/>
                </a:lnTo>
                <a:lnTo>
                  <a:pt x="1328890" y="4547886"/>
                </a:lnTo>
                <a:lnTo>
                  <a:pt x="1331181" y="4546293"/>
                </a:lnTo>
                <a:lnTo>
                  <a:pt x="1333539" y="4457872"/>
                </a:lnTo>
                <a:lnTo>
                  <a:pt x="1328890" y="4347861"/>
                </a:lnTo>
                <a:close/>
              </a:path>
              <a:path w="2180179" h="6122813">
                <a:moveTo>
                  <a:pt x="1328890" y="4547886"/>
                </a:moveTo>
                <a:lnTo>
                  <a:pt x="1328545" y="4349309"/>
                </a:lnTo>
                <a:lnTo>
                  <a:pt x="1327433" y="4352336"/>
                </a:lnTo>
                <a:lnTo>
                  <a:pt x="1325815" y="4355392"/>
                </a:lnTo>
                <a:lnTo>
                  <a:pt x="1323662" y="4358812"/>
                </a:lnTo>
                <a:lnTo>
                  <a:pt x="1320940" y="4362932"/>
                </a:lnTo>
                <a:lnTo>
                  <a:pt x="1319449" y="4568998"/>
                </a:lnTo>
                <a:lnTo>
                  <a:pt x="1328890" y="4547886"/>
                </a:lnTo>
                <a:close/>
              </a:path>
              <a:path w="2180179" h="6122813">
                <a:moveTo>
                  <a:pt x="1306296" y="4494806"/>
                </a:moveTo>
                <a:lnTo>
                  <a:pt x="1308739" y="4496040"/>
                </a:lnTo>
                <a:lnTo>
                  <a:pt x="1310626" y="4588602"/>
                </a:lnTo>
                <a:lnTo>
                  <a:pt x="1319449" y="4568998"/>
                </a:lnTo>
                <a:lnTo>
                  <a:pt x="1320940" y="4362932"/>
                </a:lnTo>
                <a:lnTo>
                  <a:pt x="1317620" y="4368084"/>
                </a:lnTo>
                <a:lnTo>
                  <a:pt x="1313669" y="4374604"/>
                </a:lnTo>
                <a:lnTo>
                  <a:pt x="1309056" y="4382825"/>
                </a:lnTo>
                <a:lnTo>
                  <a:pt x="1306296" y="4494806"/>
                </a:lnTo>
                <a:close/>
              </a:path>
              <a:path w="2180179" h="6122813">
                <a:moveTo>
                  <a:pt x="1310626" y="4588602"/>
                </a:moveTo>
                <a:lnTo>
                  <a:pt x="1308739" y="4496040"/>
                </a:lnTo>
                <a:lnTo>
                  <a:pt x="1308658" y="4500548"/>
                </a:lnTo>
                <a:lnTo>
                  <a:pt x="1307898" y="4506385"/>
                </a:lnTo>
                <a:lnTo>
                  <a:pt x="1306601" y="4512601"/>
                </a:lnTo>
                <a:lnTo>
                  <a:pt x="1304908" y="4518246"/>
                </a:lnTo>
                <a:lnTo>
                  <a:pt x="1302961" y="4522372"/>
                </a:lnTo>
                <a:lnTo>
                  <a:pt x="1302390" y="4606778"/>
                </a:lnTo>
                <a:lnTo>
                  <a:pt x="1310626" y="4588602"/>
                </a:lnTo>
                <a:close/>
              </a:path>
              <a:path w="2180179" h="6122813">
                <a:moveTo>
                  <a:pt x="1302390" y="4606778"/>
                </a:moveTo>
                <a:lnTo>
                  <a:pt x="1302961" y="4522372"/>
                </a:lnTo>
                <a:lnTo>
                  <a:pt x="1298872" y="4522266"/>
                </a:lnTo>
                <a:lnTo>
                  <a:pt x="1297013" y="4516136"/>
                </a:lnTo>
                <a:lnTo>
                  <a:pt x="1296942" y="4515845"/>
                </a:lnTo>
                <a:lnTo>
                  <a:pt x="1294712" y="4623608"/>
                </a:lnTo>
                <a:lnTo>
                  <a:pt x="1302390" y="4606778"/>
                </a:lnTo>
                <a:close/>
              </a:path>
              <a:path w="2180179" h="6122813">
                <a:moveTo>
                  <a:pt x="1613282" y="3826095"/>
                </a:moveTo>
                <a:lnTo>
                  <a:pt x="1631277" y="3804936"/>
                </a:lnTo>
                <a:lnTo>
                  <a:pt x="1630358" y="3798886"/>
                </a:lnTo>
                <a:lnTo>
                  <a:pt x="1632340" y="3791379"/>
                </a:lnTo>
                <a:lnTo>
                  <a:pt x="1637143" y="3789264"/>
                </a:lnTo>
                <a:lnTo>
                  <a:pt x="1641998" y="3791506"/>
                </a:lnTo>
                <a:lnTo>
                  <a:pt x="1638693" y="3729398"/>
                </a:lnTo>
                <a:lnTo>
                  <a:pt x="1631737" y="3741345"/>
                </a:lnTo>
                <a:lnTo>
                  <a:pt x="1621997" y="3758650"/>
                </a:lnTo>
                <a:lnTo>
                  <a:pt x="1613282" y="3826095"/>
                </a:lnTo>
                <a:close/>
              </a:path>
              <a:path w="2180179" h="6122813">
                <a:moveTo>
                  <a:pt x="1613282" y="3826095"/>
                </a:moveTo>
                <a:lnTo>
                  <a:pt x="1621997" y="3758650"/>
                </a:lnTo>
                <a:lnTo>
                  <a:pt x="1609052" y="3782711"/>
                </a:lnTo>
                <a:lnTo>
                  <a:pt x="1605559" y="3782309"/>
                </a:lnTo>
                <a:lnTo>
                  <a:pt x="1601849" y="3781235"/>
                </a:lnTo>
                <a:lnTo>
                  <a:pt x="1598055" y="3780540"/>
                </a:lnTo>
                <a:lnTo>
                  <a:pt x="1596522" y="3845811"/>
                </a:lnTo>
                <a:lnTo>
                  <a:pt x="1613282" y="3826095"/>
                </a:lnTo>
                <a:close/>
              </a:path>
              <a:path w="2180179" h="6122813">
                <a:moveTo>
                  <a:pt x="1598055" y="3780540"/>
                </a:moveTo>
                <a:lnTo>
                  <a:pt x="1593248" y="3781313"/>
                </a:lnTo>
                <a:lnTo>
                  <a:pt x="1586498" y="3784639"/>
                </a:lnTo>
                <a:lnTo>
                  <a:pt x="1576875" y="3791606"/>
                </a:lnTo>
                <a:lnTo>
                  <a:pt x="1563452" y="3803301"/>
                </a:lnTo>
                <a:lnTo>
                  <a:pt x="1545298" y="3820811"/>
                </a:lnTo>
                <a:lnTo>
                  <a:pt x="1544654" y="3821173"/>
                </a:lnTo>
                <a:lnTo>
                  <a:pt x="1553069" y="3897110"/>
                </a:lnTo>
                <a:lnTo>
                  <a:pt x="1566472" y="3881238"/>
                </a:lnTo>
                <a:lnTo>
                  <a:pt x="1580938" y="3864165"/>
                </a:lnTo>
                <a:lnTo>
                  <a:pt x="1596522" y="3845811"/>
                </a:lnTo>
                <a:lnTo>
                  <a:pt x="1598055" y="3780540"/>
                </a:lnTo>
                <a:close/>
              </a:path>
              <a:path w="2180179" h="6122813">
                <a:moveTo>
                  <a:pt x="1540669" y="3911864"/>
                </a:moveTo>
                <a:lnTo>
                  <a:pt x="1553069" y="3897110"/>
                </a:lnTo>
                <a:lnTo>
                  <a:pt x="1544654" y="3821173"/>
                </a:lnTo>
                <a:lnTo>
                  <a:pt x="1540049" y="3824004"/>
                </a:lnTo>
                <a:lnTo>
                  <a:pt x="1535561" y="3827218"/>
                </a:lnTo>
                <a:lnTo>
                  <a:pt x="1531091" y="3830899"/>
                </a:lnTo>
                <a:lnTo>
                  <a:pt x="1529216" y="3925579"/>
                </a:lnTo>
                <a:lnTo>
                  <a:pt x="1540669" y="3911864"/>
                </a:lnTo>
                <a:close/>
              </a:path>
              <a:path w="2180179" h="6122813">
                <a:moveTo>
                  <a:pt x="1531091" y="3830899"/>
                </a:moveTo>
                <a:lnTo>
                  <a:pt x="1526540" y="3835131"/>
                </a:lnTo>
                <a:lnTo>
                  <a:pt x="1521808" y="3839995"/>
                </a:lnTo>
                <a:lnTo>
                  <a:pt x="1516798" y="3845576"/>
                </a:lnTo>
                <a:lnTo>
                  <a:pt x="1511409" y="3851955"/>
                </a:lnTo>
                <a:lnTo>
                  <a:pt x="1518651" y="3938337"/>
                </a:lnTo>
                <a:lnTo>
                  <a:pt x="1529216" y="3925579"/>
                </a:lnTo>
                <a:lnTo>
                  <a:pt x="1531091" y="3830899"/>
                </a:lnTo>
                <a:close/>
              </a:path>
              <a:path w="2180179" h="6122813">
                <a:moveTo>
                  <a:pt x="1518651" y="3938337"/>
                </a:moveTo>
                <a:lnTo>
                  <a:pt x="1511409" y="3851955"/>
                </a:lnTo>
                <a:lnTo>
                  <a:pt x="1505543" y="3859217"/>
                </a:lnTo>
                <a:lnTo>
                  <a:pt x="1499101" y="3867444"/>
                </a:lnTo>
                <a:lnTo>
                  <a:pt x="1491984" y="3876718"/>
                </a:lnTo>
                <a:lnTo>
                  <a:pt x="1499959" y="3961305"/>
                </a:lnTo>
                <a:lnTo>
                  <a:pt x="1508918" y="3950219"/>
                </a:lnTo>
                <a:lnTo>
                  <a:pt x="1518651" y="3938337"/>
                </a:lnTo>
                <a:close/>
              </a:path>
              <a:path w="2180179" h="6122813">
                <a:moveTo>
                  <a:pt x="1459232" y="4015655"/>
                </a:moveTo>
                <a:lnTo>
                  <a:pt x="1464756" y="4007640"/>
                </a:lnTo>
                <a:lnTo>
                  <a:pt x="1470709" y="3999316"/>
                </a:lnTo>
                <a:lnTo>
                  <a:pt x="1477149" y="3990602"/>
                </a:lnTo>
                <a:lnTo>
                  <a:pt x="1484132" y="3981415"/>
                </a:lnTo>
                <a:lnTo>
                  <a:pt x="1491716" y="3971677"/>
                </a:lnTo>
                <a:lnTo>
                  <a:pt x="1499959" y="3961305"/>
                </a:lnTo>
                <a:lnTo>
                  <a:pt x="1491984" y="3876718"/>
                </a:lnTo>
                <a:lnTo>
                  <a:pt x="1484093" y="3887124"/>
                </a:lnTo>
                <a:lnTo>
                  <a:pt x="1475329" y="3898744"/>
                </a:lnTo>
                <a:lnTo>
                  <a:pt x="1465593" y="3911662"/>
                </a:lnTo>
                <a:lnTo>
                  <a:pt x="1459232" y="4015655"/>
                </a:lnTo>
                <a:close/>
              </a:path>
              <a:path w="2180179" h="6122813">
                <a:moveTo>
                  <a:pt x="1454786" y="3925959"/>
                </a:moveTo>
                <a:lnTo>
                  <a:pt x="1442809" y="3941720"/>
                </a:lnTo>
                <a:lnTo>
                  <a:pt x="1444654" y="4038650"/>
                </a:lnTo>
                <a:lnTo>
                  <a:pt x="1449238" y="4031079"/>
                </a:lnTo>
                <a:lnTo>
                  <a:pt x="1454078" y="4023441"/>
                </a:lnTo>
                <a:lnTo>
                  <a:pt x="1459232" y="4015655"/>
                </a:lnTo>
                <a:lnTo>
                  <a:pt x="1465593" y="3911662"/>
                </a:lnTo>
                <a:lnTo>
                  <a:pt x="1454786" y="3925959"/>
                </a:lnTo>
                <a:close/>
              </a:path>
              <a:path w="2180179" h="6122813">
                <a:moveTo>
                  <a:pt x="1444654" y="4038650"/>
                </a:moveTo>
                <a:lnTo>
                  <a:pt x="1442809" y="3941720"/>
                </a:lnTo>
                <a:lnTo>
                  <a:pt x="1429562" y="3959027"/>
                </a:lnTo>
                <a:lnTo>
                  <a:pt x="1414948" y="3977963"/>
                </a:lnTo>
                <a:lnTo>
                  <a:pt x="1398867" y="3998611"/>
                </a:lnTo>
                <a:lnTo>
                  <a:pt x="1418362" y="4082651"/>
                </a:lnTo>
                <a:lnTo>
                  <a:pt x="1440269" y="4046236"/>
                </a:lnTo>
                <a:lnTo>
                  <a:pt x="1444654" y="4038650"/>
                </a:lnTo>
                <a:close/>
              </a:path>
              <a:path w="2180179" h="6122813">
                <a:moveTo>
                  <a:pt x="1398849" y="3999272"/>
                </a:moveTo>
                <a:lnTo>
                  <a:pt x="1398196" y="4002196"/>
                </a:lnTo>
                <a:lnTo>
                  <a:pt x="1398411" y="4115813"/>
                </a:lnTo>
                <a:lnTo>
                  <a:pt x="1418362" y="4082651"/>
                </a:lnTo>
                <a:lnTo>
                  <a:pt x="1398867" y="3998611"/>
                </a:lnTo>
                <a:lnTo>
                  <a:pt x="1398849" y="3999272"/>
                </a:lnTo>
                <a:close/>
              </a:path>
              <a:path w="2180179" h="6122813">
                <a:moveTo>
                  <a:pt x="1398411" y="4115813"/>
                </a:moveTo>
                <a:lnTo>
                  <a:pt x="1398196" y="4002196"/>
                </a:lnTo>
                <a:lnTo>
                  <a:pt x="1396566" y="4004875"/>
                </a:lnTo>
                <a:lnTo>
                  <a:pt x="1393904" y="4007866"/>
                </a:lnTo>
                <a:lnTo>
                  <a:pt x="1390156" y="4011725"/>
                </a:lnTo>
                <a:lnTo>
                  <a:pt x="1385266" y="4017007"/>
                </a:lnTo>
                <a:lnTo>
                  <a:pt x="1380321" y="4145899"/>
                </a:lnTo>
                <a:lnTo>
                  <a:pt x="1398411" y="4115813"/>
                </a:lnTo>
                <a:close/>
              </a:path>
              <a:path w="2180179" h="6122813">
                <a:moveTo>
                  <a:pt x="1363201" y="4046956"/>
                </a:moveTo>
                <a:lnTo>
                  <a:pt x="1363997" y="4173084"/>
                </a:lnTo>
                <a:lnTo>
                  <a:pt x="1380321" y="4145899"/>
                </a:lnTo>
                <a:lnTo>
                  <a:pt x="1385266" y="4017007"/>
                </a:lnTo>
                <a:lnTo>
                  <a:pt x="1379180" y="4024269"/>
                </a:lnTo>
                <a:lnTo>
                  <a:pt x="1371843" y="4034067"/>
                </a:lnTo>
                <a:lnTo>
                  <a:pt x="1363201" y="4046956"/>
                </a:lnTo>
                <a:close/>
              </a:path>
              <a:path w="2180179" h="6122813">
                <a:moveTo>
                  <a:pt x="1349343" y="4197545"/>
                </a:moveTo>
                <a:lnTo>
                  <a:pt x="1363997" y="4173084"/>
                </a:lnTo>
                <a:lnTo>
                  <a:pt x="1351153" y="4139122"/>
                </a:lnTo>
                <a:lnTo>
                  <a:pt x="1346283" y="4144105"/>
                </a:lnTo>
                <a:lnTo>
                  <a:pt x="1338993" y="4149772"/>
                </a:lnTo>
                <a:lnTo>
                  <a:pt x="1336264" y="4219458"/>
                </a:lnTo>
                <a:lnTo>
                  <a:pt x="1349343" y="4197545"/>
                </a:lnTo>
                <a:close/>
              </a:path>
              <a:path w="2180179" h="6122813">
                <a:moveTo>
                  <a:pt x="1336264" y="4219458"/>
                </a:moveTo>
                <a:lnTo>
                  <a:pt x="1338993" y="4149772"/>
                </a:lnTo>
                <a:lnTo>
                  <a:pt x="1335240" y="4157361"/>
                </a:lnTo>
                <a:lnTo>
                  <a:pt x="1335068" y="4160938"/>
                </a:lnTo>
                <a:lnTo>
                  <a:pt x="1333547" y="4165284"/>
                </a:lnTo>
                <a:lnTo>
                  <a:pt x="1331525" y="4164117"/>
                </a:lnTo>
                <a:lnTo>
                  <a:pt x="1330317" y="4158820"/>
                </a:lnTo>
                <a:lnTo>
                  <a:pt x="1324665" y="4238999"/>
                </a:lnTo>
                <a:lnTo>
                  <a:pt x="1336264" y="4219458"/>
                </a:lnTo>
                <a:close/>
              </a:path>
              <a:path w="2180179" h="6122813">
                <a:moveTo>
                  <a:pt x="1324665" y="4238999"/>
                </a:moveTo>
                <a:lnTo>
                  <a:pt x="1324255" y="4114845"/>
                </a:lnTo>
                <a:lnTo>
                  <a:pt x="1321921" y="4117834"/>
                </a:lnTo>
                <a:lnTo>
                  <a:pt x="1319453" y="4121268"/>
                </a:lnTo>
                <a:lnTo>
                  <a:pt x="1316758" y="4125264"/>
                </a:lnTo>
                <a:lnTo>
                  <a:pt x="1314450" y="4256345"/>
                </a:lnTo>
                <a:lnTo>
                  <a:pt x="1324665" y="4238999"/>
                </a:lnTo>
                <a:close/>
              </a:path>
              <a:path w="2180179" h="6122813">
                <a:moveTo>
                  <a:pt x="1257305" y="4273512"/>
                </a:moveTo>
                <a:lnTo>
                  <a:pt x="1261874" y="4260810"/>
                </a:lnTo>
                <a:lnTo>
                  <a:pt x="1268358" y="4250015"/>
                </a:lnTo>
                <a:lnTo>
                  <a:pt x="1276010" y="4240385"/>
                </a:lnTo>
                <a:lnTo>
                  <a:pt x="1284083" y="4231175"/>
                </a:lnTo>
                <a:lnTo>
                  <a:pt x="1291831" y="4221643"/>
                </a:lnTo>
                <a:lnTo>
                  <a:pt x="1298506" y="4211044"/>
                </a:lnTo>
                <a:lnTo>
                  <a:pt x="1303363" y="4198636"/>
                </a:lnTo>
                <a:lnTo>
                  <a:pt x="1309127" y="4199915"/>
                </a:lnTo>
                <a:lnTo>
                  <a:pt x="1314450" y="4256345"/>
                </a:lnTo>
                <a:lnTo>
                  <a:pt x="1316758" y="4125264"/>
                </a:lnTo>
                <a:lnTo>
                  <a:pt x="1313741" y="4129939"/>
                </a:lnTo>
                <a:lnTo>
                  <a:pt x="1310310" y="4135409"/>
                </a:lnTo>
                <a:lnTo>
                  <a:pt x="1306371" y="4141791"/>
                </a:lnTo>
                <a:lnTo>
                  <a:pt x="1301833" y="4149202"/>
                </a:lnTo>
                <a:lnTo>
                  <a:pt x="1296600" y="4157758"/>
                </a:lnTo>
                <a:lnTo>
                  <a:pt x="1290581" y="4167576"/>
                </a:lnTo>
                <a:lnTo>
                  <a:pt x="1283682" y="4178773"/>
                </a:lnTo>
                <a:lnTo>
                  <a:pt x="1275810" y="4191466"/>
                </a:lnTo>
                <a:lnTo>
                  <a:pt x="1266872" y="4205770"/>
                </a:lnTo>
                <a:lnTo>
                  <a:pt x="1257305" y="4273512"/>
                </a:lnTo>
                <a:close/>
              </a:path>
              <a:path w="2180179" h="6122813">
                <a:moveTo>
                  <a:pt x="1309084" y="4205055"/>
                </a:moveTo>
                <a:lnTo>
                  <a:pt x="1304044" y="4212805"/>
                </a:lnTo>
                <a:lnTo>
                  <a:pt x="1305523" y="4271672"/>
                </a:lnTo>
                <a:lnTo>
                  <a:pt x="1314450" y="4256345"/>
                </a:lnTo>
                <a:lnTo>
                  <a:pt x="1309127" y="4199915"/>
                </a:lnTo>
                <a:lnTo>
                  <a:pt x="1309084" y="4205055"/>
                </a:lnTo>
                <a:close/>
              </a:path>
              <a:path w="2180179" h="6122813">
                <a:moveTo>
                  <a:pt x="1298516" y="4221727"/>
                </a:moveTo>
                <a:lnTo>
                  <a:pt x="1297013" y="4230386"/>
                </a:lnTo>
                <a:lnTo>
                  <a:pt x="1297791" y="4285155"/>
                </a:lnTo>
                <a:lnTo>
                  <a:pt x="1305523" y="4271672"/>
                </a:lnTo>
                <a:lnTo>
                  <a:pt x="1304044" y="4212805"/>
                </a:lnTo>
                <a:lnTo>
                  <a:pt x="1298516" y="4221727"/>
                </a:lnTo>
                <a:close/>
              </a:path>
              <a:path w="2180179" h="6122813">
                <a:moveTo>
                  <a:pt x="1276889" y="4324182"/>
                </a:moveTo>
                <a:lnTo>
                  <a:pt x="1280801" y="4316309"/>
                </a:lnTo>
                <a:lnTo>
                  <a:pt x="1285525" y="4307297"/>
                </a:lnTo>
                <a:lnTo>
                  <a:pt x="1291157" y="4296972"/>
                </a:lnTo>
                <a:lnTo>
                  <a:pt x="1297791" y="4285155"/>
                </a:lnTo>
                <a:lnTo>
                  <a:pt x="1297013" y="4230386"/>
                </a:lnTo>
                <a:lnTo>
                  <a:pt x="1295237" y="4232276"/>
                </a:lnTo>
                <a:lnTo>
                  <a:pt x="1288100" y="4242157"/>
                </a:lnTo>
                <a:lnTo>
                  <a:pt x="1281153" y="4252495"/>
                </a:lnTo>
                <a:lnTo>
                  <a:pt x="1276889" y="4324182"/>
                </a:lnTo>
                <a:close/>
              </a:path>
              <a:path w="2180179" h="6122813">
                <a:moveTo>
                  <a:pt x="1269074" y="4342734"/>
                </a:moveTo>
                <a:lnTo>
                  <a:pt x="1271121" y="4337219"/>
                </a:lnTo>
                <a:lnTo>
                  <a:pt x="1273695" y="4331093"/>
                </a:lnTo>
                <a:lnTo>
                  <a:pt x="1276889" y="4324182"/>
                </a:lnTo>
                <a:lnTo>
                  <a:pt x="1281153" y="4252495"/>
                </a:lnTo>
                <a:lnTo>
                  <a:pt x="1271486" y="4262136"/>
                </a:lnTo>
                <a:lnTo>
                  <a:pt x="1269074" y="4342734"/>
                </a:lnTo>
                <a:close/>
              </a:path>
              <a:path w="2180179" h="6122813">
                <a:moveTo>
                  <a:pt x="1265136" y="4357386"/>
                </a:moveTo>
                <a:lnTo>
                  <a:pt x="1266177" y="4352642"/>
                </a:lnTo>
                <a:lnTo>
                  <a:pt x="1267458" y="4347817"/>
                </a:lnTo>
                <a:lnTo>
                  <a:pt x="1269074" y="4342734"/>
                </a:lnTo>
                <a:lnTo>
                  <a:pt x="1271486" y="4262136"/>
                </a:lnTo>
                <a:lnTo>
                  <a:pt x="1267386" y="4271795"/>
                </a:lnTo>
                <a:lnTo>
                  <a:pt x="1265136" y="4357386"/>
                </a:lnTo>
                <a:close/>
              </a:path>
              <a:path w="2180179" h="6122813">
                <a:moveTo>
                  <a:pt x="1265136" y="4357386"/>
                </a:moveTo>
                <a:lnTo>
                  <a:pt x="1267386" y="4271795"/>
                </a:lnTo>
                <a:lnTo>
                  <a:pt x="1262218" y="4283619"/>
                </a:lnTo>
                <a:lnTo>
                  <a:pt x="1256523" y="4295299"/>
                </a:lnTo>
                <a:lnTo>
                  <a:pt x="1250011" y="4306452"/>
                </a:lnTo>
                <a:lnTo>
                  <a:pt x="1249474" y="4386152"/>
                </a:lnTo>
                <a:lnTo>
                  <a:pt x="1265136" y="4357386"/>
                </a:lnTo>
                <a:close/>
              </a:path>
              <a:path w="2180179" h="6122813">
                <a:moveTo>
                  <a:pt x="1242395" y="4316692"/>
                </a:moveTo>
                <a:lnTo>
                  <a:pt x="1233386" y="4325636"/>
                </a:lnTo>
                <a:lnTo>
                  <a:pt x="1235826" y="4411653"/>
                </a:lnTo>
                <a:lnTo>
                  <a:pt x="1249474" y="4386152"/>
                </a:lnTo>
                <a:lnTo>
                  <a:pt x="1250011" y="4306452"/>
                </a:lnTo>
                <a:lnTo>
                  <a:pt x="1242395" y="4316692"/>
                </a:lnTo>
                <a:close/>
              </a:path>
              <a:path w="2180179" h="6122813">
                <a:moveTo>
                  <a:pt x="1233386" y="4325636"/>
                </a:moveTo>
                <a:lnTo>
                  <a:pt x="1230124" y="4334884"/>
                </a:lnTo>
                <a:lnTo>
                  <a:pt x="1225426" y="4347144"/>
                </a:lnTo>
                <a:lnTo>
                  <a:pt x="1220536" y="4359091"/>
                </a:lnTo>
                <a:lnTo>
                  <a:pt x="1215577" y="4370789"/>
                </a:lnTo>
                <a:lnTo>
                  <a:pt x="1224049" y="4434096"/>
                </a:lnTo>
                <a:lnTo>
                  <a:pt x="1235826" y="4411653"/>
                </a:lnTo>
                <a:lnTo>
                  <a:pt x="1233386" y="4325636"/>
                </a:lnTo>
                <a:close/>
              </a:path>
              <a:path w="2180179" h="6122813">
                <a:moveTo>
                  <a:pt x="1214001" y="4453686"/>
                </a:moveTo>
                <a:lnTo>
                  <a:pt x="1224049" y="4434096"/>
                </a:lnTo>
                <a:lnTo>
                  <a:pt x="1215577" y="4370789"/>
                </a:lnTo>
                <a:lnTo>
                  <a:pt x="1210671" y="4382301"/>
                </a:lnTo>
                <a:lnTo>
                  <a:pt x="1205941" y="4393687"/>
                </a:lnTo>
                <a:lnTo>
                  <a:pt x="1205538" y="4470627"/>
                </a:lnTo>
                <a:lnTo>
                  <a:pt x="1214001" y="4453686"/>
                </a:lnTo>
                <a:close/>
              </a:path>
              <a:path w="2180179" h="6122813">
                <a:moveTo>
                  <a:pt x="1187960" y="4432200"/>
                </a:moveTo>
                <a:lnTo>
                  <a:pt x="1188235" y="4507611"/>
                </a:lnTo>
                <a:lnTo>
                  <a:pt x="1192797" y="4497384"/>
                </a:lnTo>
                <a:lnTo>
                  <a:pt x="1198517" y="4485125"/>
                </a:lnTo>
                <a:lnTo>
                  <a:pt x="1205538" y="4470627"/>
                </a:lnTo>
                <a:lnTo>
                  <a:pt x="1205941" y="4393687"/>
                </a:lnTo>
                <a:lnTo>
                  <a:pt x="1201509" y="4405011"/>
                </a:lnTo>
                <a:lnTo>
                  <a:pt x="1196922" y="4408337"/>
                </a:lnTo>
                <a:lnTo>
                  <a:pt x="1190971" y="4418798"/>
                </a:lnTo>
                <a:lnTo>
                  <a:pt x="1187960" y="4432200"/>
                </a:lnTo>
                <a:close/>
              </a:path>
              <a:path w="2180179" h="6122813">
                <a:moveTo>
                  <a:pt x="1180065" y="4528146"/>
                </a:moveTo>
                <a:lnTo>
                  <a:pt x="1182011" y="4522787"/>
                </a:lnTo>
                <a:lnTo>
                  <a:pt x="1184687" y="4516011"/>
                </a:lnTo>
                <a:lnTo>
                  <a:pt x="1188235" y="4507611"/>
                </a:lnTo>
                <a:lnTo>
                  <a:pt x="1187960" y="4432200"/>
                </a:lnTo>
                <a:lnTo>
                  <a:pt x="1185634" y="4446286"/>
                </a:lnTo>
                <a:lnTo>
                  <a:pt x="1183437" y="4446037"/>
                </a:lnTo>
                <a:lnTo>
                  <a:pt x="1180065" y="4528146"/>
                </a:lnTo>
                <a:close/>
              </a:path>
              <a:path w="2180179" h="6122813">
                <a:moveTo>
                  <a:pt x="1183437" y="4446037"/>
                </a:moveTo>
                <a:lnTo>
                  <a:pt x="1175079" y="4449167"/>
                </a:lnTo>
                <a:lnTo>
                  <a:pt x="1175982" y="4541536"/>
                </a:lnTo>
                <a:lnTo>
                  <a:pt x="1176720" y="4539513"/>
                </a:lnTo>
                <a:lnTo>
                  <a:pt x="1177790" y="4535434"/>
                </a:lnTo>
                <a:lnTo>
                  <a:pt x="1178706" y="4532294"/>
                </a:lnTo>
                <a:lnTo>
                  <a:pt x="1180065" y="4528146"/>
                </a:lnTo>
                <a:lnTo>
                  <a:pt x="1183437" y="4446037"/>
                </a:lnTo>
                <a:close/>
              </a:path>
              <a:path w="2180179" h="6122813">
                <a:moveTo>
                  <a:pt x="1160229" y="4571904"/>
                </a:moveTo>
                <a:lnTo>
                  <a:pt x="1167737" y="4559490"/>
                </a:lnTo>
                <a:lnTo>
                  <a:pt x="1175982" y="4541536"/>
                </a:lnTo>
                <a:lnTo>
                  <a:pt x="1175079" y="4449167"/>
                </a:lnTo>
                <a:lnTo>
                  <a:pt x="1171390" y="4456935"/>
                </a:lnTo>
                <a:lnTo>
                  <a:pt x="1167893" y="4464872"/>
                </a:lnTo>
                <a:lnTo>
                  <a:pt x="1160229" y="4571904"/>
                </a:lnTo>
                <a:close/>
              </a:path>
              <a:path w="2180179" h="6122813">
                <a:moveTo>
                  <a:pt x="1160229" y="4571904"/>
                </a:moveTo>
                <a:lnTo>
                  <a:pt x="1167893" y="4464872"/>
                </a:lnTo>
                <a:lnTo>
                  <a:pt x="1160107" y="4468511"/>
                </a:lnTo>
                <a:lnTo>
                  <a:pt x="1160090" y="4468660"/>
                </a:lnTo>
                <a:lnTo>
                  <a:pt x="1158221" y="4482638"/>
                </a:lnTo>
                <a:lnTo>
                  <a:pt x="1155736" y="4496001"/>
                </a:lnTo>
                <a:lnTo>
                  <a:pt x="1153772" y="4580413"/>
                </a:lnTo>
                <a:lnTo>
                  <a:pt x="1160229" y="4571904"/>
                </a:lnTo>
                <a:close/>
              </a:path>
              <a:path w="2180179" h="6122813">
                <a:moveTo>
                  <a:pt x="1143847" y="4598885"/>
                </a:moveTo>
                <a:lnTo>
                  <a:pt x="1145267" y="4592267"/>
                </a:lnTo>
                <a:lnTo>
                  <a:pt x="1148680" y="4586655"/>
                </a:lnTo>
                <a:lnTo>
                  <a:pt x="1153772" y="4580413"/>
                </a:lnTo>
                <a:lnTo>
                  <a:pt x="1155736" y="4496001"/>
                </a:lnTo>
                <a:lnTo>
                  <a:pt x="1152548" y="4508660"/>
                </a:lnTo>
                <a:lnTo>
                  <a:pt x="1148568" y="4520527"/>
                </a:lnTo>
                <a:lnTo>
                  <a:pt x="1143847" y="4598885"/>
                </a:lnTo>
                <a:close/>
              </a:path>
              <a:path w="2180179" h="6122813">
                <a:moveTo>
                  <a:pt x="1148568" y="4520527"/>
                </a:moveTo>
                <a:lnTo>
                  <a:pt x="1143708" y="4531515"/>
                </a:lnTo>
                <a:lnTo>
                  <a:pt x="1137882" y="4541536"/>
                </a:lnTo>
                <a:lnTo>
                  <a:pt x="1131791" y="4552051"/>
                </a:lnTo>
                <a:lnTo>
                  <a:pt x="1125233" y="4561965"/>
                </a:lnTo>
                <a:lnTo>
                  <a:pt x="1118705" y="4573286"/>
                </a:lnTo>
                <a:lnTo>
                  <a:pt x="1114985" y="4577629"/>
                </a:lnTo>
                <a:lnTo>
                  <a:pt x="1119210" y="4649965"/>
                </a:lnTo>
                <a:lnTo>
                  <a:pt x="1130678" y="4628737"/>
                </a:lnTo>
                <a:lnTo>
                  <a:pt x="1144232" y="4605163"/>
                </a:lnTo>
                <a:lnTo>
                  <a:pt x="1143847" y="4598885"/>
                </a:lnTo>
                <a:lnTo>
                  <a:pt x="1148568" y="4520527"/>
                </a:lnTo>
                <a:close/>
              </a:path>
              <a:path w="2180179" h="6122813">
                <a:moveTo>
                  <a:pt x="1647152" y="3709686"/>
                </a:moveTo>
                <a:lnTo>
                  <a:pt x="1647037" y="3711745"/>
                </a:lnTo>
                <a:lnTo>
                  <a:pt x="1645924" y="3715995"/>
                </a:lnTo>
                <a:lnTo>
                  <a:pt x="1643282" y="3721414"/>
                </a:lnTo>
                <a:lnTo>
                  <a:pt x="1638693" y="3729398"/>
                </a:lnTo>
                <a:lnTo>
                  <a:pt x="1641998" y="3791506"/>
                </a:lnTo>
                <a:lnTo>
                  <a:pt x="1644140" y="3797074"/>
                </a:lnTo>
                <a:lnTo>
                  <a:pt x="1647793" y="3831784"/>
                </a:lnTo>
                <a:lnTo>
                  <a:pt x="1647152" y="3709686"/>
                </a:lnTo>
                <a:close/>
              </a:path>
              <a:path w="2180179" h="6122813">
                <a:moveTo>
                  <a:pt x="1864858" y="3356772"/>
                </a:moveTo>
                <a:lnTo>
                  <a:pt x="1873212" y="3335036"/>
                </a:lnTo>
                <a:lnTo>
                  <a:pt x="1870250" y="3340097"/>
                </a:lnTo>
                <a:lnTo>
                  <a:pt x="1866463" y="3346533"/>
                </a:lnTo>
                <a:lnTo>
                  <a:pt x="1862602" y="3353090"/>
                </a:lnTo>
                <a:lnTo>
                  <a:pt x="1858626" y="3359871"/>
                </a:lnTo>
                <a:lnTo>
                  <a:pt x="1857232" y="3376937"/>
                </a:lnTo>
                <a:lnTo>
                  <a:pt x="1864858" y="3356772"/>
                </a:lnTo>
                <a:close/>
              </a:path>
              <a:path w="2180179" h="6122813">
                <a:moveTo>
                  <a:pt x="1854493" y="3366976"/>
                </a:moveTo>
                <a:lnTo>
                  <a:pt x="1850165" y="3374507"/>
                </a:lnTo>
                <a:lnTo>
                  <a:pt x="1850284" y="3395613"/>
                </a:lnTo>
                <a:lnTo>
                  <a:pt x="1857232" y="3376937"/>
                </a:lnTo>
                <a:lnTo>
                  <a:pt x="1858626" y="3359871"/>
                </a:lnTo>
                <a:lnTo>
                  <a:pt x="1854493" y="3366976"/>
                </a:lnTo>
                <a:close/>
              </a:path>
              <a:path w="2180179" h="6122813">
                <a:moveTo>
                  <a:pt x="1820193" y="3481070"/>
                </a:moveTo>
                <a:lnTo>
                  <a:pt x="1824066" y="3469579"/>
                </a:lnTo>
                <a:lnTo>
                  <a:pt x="1828332" y="3457097"/>
                </a:lnTo>
                <a:lnTo>
                  <a:pt x="1833039" y="3443543"/>
                </a:lnTo>
                <a:lnTo>
                  <a:pt x="1838235" y="3428833"/>
                </a:lnTo>
                <a:lnTo>
                  <a:pt x="1843968" y="3412884"/>
                </a:lnTo>
                <a:lnTo>
                  <a:pt x="1850284" y="3395613"/>
                </a:lnTo>
                <a:lnTo>
                  <a:pt x="1850165" y="3374507"/>
                </a:lnTo>
                <a:lnTo>
                  <a:pt x="1845599" y="3382566"/>
                </a:lnTo>
                <a:lnTo>
                  <a:pt x="1840757" y="3391254"/>
                </a:lnTo>
                <a:lnTo>
                  <a:pt x="1835597" y="3400672"/>
                </a:lnTo>
                <a:lnTo>
                  <a:pt x="1830078" y="3410922"/>
                </a:lnTo>
                <a:lnTo>
                  <a:pt x="1824162" y="3422106"/>
                </a:lnTo>
                <a:lnTo>
                  <a:pt x="1820193" y="3481070"/>
                </a:lnTo>
                <a:close/>
              </a:path>
              <a:path w="2180179" h="6122813">
                <a:moveTo>
                  <a:pt x="1817806" y="3434325"/>
                </a:moveTo>
                <a:lnTo>
                  <a:pt x="1810970" y="3447681"/>
                </a:lnTo>
                <a:lnTo>
                  <a:pt x="1813438" y="3501416"/>
                </a:lnTo>
                <a:lnTo>
                  <a:pt x="1816666" y="3491655"/>
                </a:lnTo>
                <a:lnTo>
                  <a:pt x="1820193" y="3481070"/>
                </a:lnTo>
                <a:lnTo>
                  <a:pt x="1824162" y="3422106"/>
                </a:lnTo>
                <a:lnTo>
                  <a:pt x="1817806" y="3434325"/>
                </a:lnTo>
                <a:close/>
              </a:path>
              <a:path w="2180179" h="6122813">
                <a:moveTo>
                  <a:pt x="1810970" y="3447681"/>
                </a:moveTo>
                <a:lnTo>
                  <a:pt x="1803615" y="3462274"/>
                </a:lnTo>
                <a:lnTo>
                  <a:pt x="1805066" y="3526588"/>
                </a:lnTo>
                <a:lnTo>
                  <a:pt x="1807685" y="3518800"/>
                </a:lnTo>
                <a:lnTo>
                  <a:pt x="1810460" y="3510436"/>
                </a:lnTo>
                <a:lnTo>
                  <a:pt x="1813438" y="3501416"/>
                </a:lnTo>
                <a:lnTo>
                  <a:pt x="1810970" y="3447681"/>
                </a:lnTo>
                <a:close/>
              </a:path>
              <a:path w="2180179" h="6122813">
                <a:moveTo>
                  <a:pt x="1803615" y="3462274"/>
                </a:moveTo>
                <a:lnTo>
                  <a:pt x="1795699" y="3478208"/>
                </a:lnTo>
                <a:lnTo>
                  <a:pt x="1797667" y="3547339"/>
                </a:lnTo>
                <a:lnTo>
                  <a:pt x="1800105" y="3540775"/>
                </a:lnTo>
                <a:lnTo>
                  <a:pt x="1802555" y="3533886"/>
                </a:lnTo>
                <a:lnTo>
                  <a:pt x="1805066" y="3526588"/>
                </a:lnTo>
                <a:lnTo>
                  <a:pt x="1803615" y="3462274"/>
                </a:lnTo>
                <a:close/>
              </a:path>
              <a:path w="2180179" h="6122813">
                <a:moveTo>
                  <a:pt x="1768741" y="3540806"/>
                </a:moveTo>
                <a:lnTo>
                  <a:pt x="1768858" y="3599219"/>
                </a:lnTo>
                <a:lnTo>
                  <a:pt x="1780248" y="3579302"/>
                </a:lnTo>
                <a:lnTo>
                  <a:pt x="1793710" y="3557286"/>
                </a:lnTo>
                <a:lnTo>
                  <a:pt x="1795194" y="3553661"/>
                </a:lnTo>
                <a:lnTo>
                  <a:pt x="1797667" y="3547339"/>
                </a:lnTo>
                <a:lnTo>
                  <a:pt x="1795699" y="3478208"/>
                </a:lnTo>
                <a:lnTo>
                  <a:pt x="1787182" y="3495582"/>
                </a:lnTo>
                <a:lnTo>
                  <a:pt x="1778023" y="3514500"/>
                </a:lnTo>
                <a:lnTo>
                  <a:pt x="1768741" y="3540806"/>
                </a:lnTo>
                <a:close/>
              </a:path>
              <a:path w="2180179" h="6122813">
                <a:moveTo>
                  <a:pt x="1778023" y="3514500"/>
                </a:moveTo>
                <a:lnTo>
                  <a:pt x="1768183" y="3535061"/>
                </a:lnTo>
                <a:lnTo>
                  <a:pt x="1768629" y="3537909"/>
                </a:lnTo>
                <a:lnTo>
                  <a:pt x="1768741" y="3540806"/>
                </a:lnTo>
                <a:lnTo>
                  <a:pt x="1778023" y="3514500"/>
                </a:lnTo>
                <a:close/>
              </a:path>
              <a:path w="2180179" h="6122813">
                <a:moveTo>
                  <a:pt x="1768858" y="3599219"/>
                </a:moveTo>
                <a:lnTo>
                  <a:pt x="1768741" y="3540806"/>
                </a:lnTo>
                <a:lnTo>
                  <a:pt x="1768404" y="3543973"/>
                </a:lnTo>
                <a:lnTo>
                  <a:pt x="1767495" y="3547576"/>
                </a:lnTo>
                <a:lnTo>
                  <a:pt x="1765891" y="3551781"/>
                </a:lnTo>
                <a:lnTo>
                  <a:pt x="1763465" y="3556754"/>
                </a:lnTo>
                <a:lnTo>
                  <a:pt x="1760096" y="3562662"/>
                </a:lnTo>
                <a:lnTo>
                  <a:pt x="1759317" y="3617131"/>
                </a:lnTo>
                <a:lnTo>
                  <a:pt x="1768858" y="3599219"/>
                </a:lnTo>
                <a:close/>
              </a:path>
              <a:path w="2180179" h="6122813">
                <a:moveTo>
                  <a:pt x="1735195" y="3670632"/>
                </a:moveTo>
                <a:lnTo>
                  <a:pt x="1739563" y="3659789"/>
                </a:lnTo>
                <a:lnTo>
                  <a:pt x="1744891" y="3647321"/>
                </a:lnTo>
                <a:lnTo>
                  <a:pt x="1751402" y="3633133"/>
                </a:lnTo>
                <a:lnTo>
                  <a:pt x="1759317" y="3617131"/>
                </a:lnTo>
                <a:lnTo>
                  <a:pt x="1760096" y="3562662"/>
                </a:lnTo>
                <a:lnTo>
                  <a:pt x="1755658" y="3569670"/>
                </a:lnTo>
                <a:lnTo>
                  <a:pt x="1750027" y="3577945"/>
                </a:lnTo>
                <a:lnTo>
                  <a:pt x="1743080" y="3587653"/>
                </a:lnTo>
                <a:lnTo>
                  <a:pt x="1735195" y="3670632"/>
                </a:lnTo>
                <a:close/>
              </a:path>
              <a:path w="2180179" h="6122813">
                <a:moveTo>
                  <a:pt x="1734691" y="3598960"/>
                </a:moveTo>
                <a:lnTo>
                  <a:pt x="1724738" y="3612032"/>
                </a:lnTo>
                <a:lnTo>
                  <a:pt x="1725627" y="3694367"/>
                </a:lnTo>
                <a:lnTo>
                  <a:pt x="1728449" y="3687826"/>
                </a:lnTo>
                <a:lnTo>
                  <a:pt x="1731564" y="3679947"/>
                </a:lnTo>
                <a:lnTo>
                  <a:pt x="1735195" y="3670632"/>
                </a:lnTo>
                <a:lnTo>
                  <a:pt x="1743080" y="3587653"/>
                </a:lnTo>
                <a:lnTo>
                  <a:pt x="1734691" y="3598960"/>
                </a:lnTo>
                <a:close/>
              </a:path>
              <a:path w="2180179" h="6122813">
                <a:moveTo>
                  <a:pt x="1724738" y="3612032"/>
                </a:moveTo>
                <a:lnTo>
                  <a:pt x="1713095" y="3627035"/>
                </a:lnTo>
                <a:lnTo>
                  <a:pt x="1716697" y="3706902"/>
                </a:lnTo>
                <a:lnTo>
                  <a:pt x="1719973" y="3703810"/>
                </a:lnTo>
                <a:lnTo>
                  <a:pt x="1722876" y="3699663"/>
                </a:lnTo>
                <a:lnTo>
                  <a:pt x="1725627" y="3694367"/>
                </a:lnTo>
                <a:lnTo>
                  <a:pt x="1724738" y="3612032"/>
                </a:lnTo>
                <a:close/>
              </a:path>
              <a:path w="2180179" h="6122813">
                <a:moveTo>
                  <a:pt x="1686145" y="3760326"/>
                </a:moveTo>
                <a:lnTo>
                  <a:pt x="1698040" y="3736402"/>
                </a:lnTo>
                <a:lnTo>
                  <a:pt x="1710906" y="3709686"/>
                </a:lnTo>
                <a:lnTo>
                  <a:pt x="1712825" y="3709036"/>
                </a:lnTo>
                <a:lnTo>
                  <a:pt x="1716697" y="3706902"/>
                </a:lnTo>
                <a:lnTo>
                  <a:pt x="1713095" y="3627035"/>
                </a:lnTo>
                <a:lnTo>
                  <a:pt x="1699640" y="3644136"/>
                </a:lnTo>
                <a:lnTo>
                  <a:pt x="1686145" y="3760326"/>
                </a:lnTo>
                <a:close/>
              </a:path>
              <a:path w="2180179" h="6122813">
                <a:moveTo>
                  <a:pt x="1656044" y="3817188"/>
                </a:moveTo>
                <a:lnTo>
                  <a:pt x="1665170" y="3800536"/>
                </a:lnTo>
                <a:lnTo>
                  <a:pt x="1675196" y="3781643"/>
                </a:lnTo>
                <a:lnTo>
                  <a:pt x="1686145" y="3760326"/>
                </a:lnTo>
                <a:lnTo>
                  <a:pt x="1699640" y="3644136"/>
                </a:lnTo>
                <a:lnTo>
                  <a:pt x="1684247" y="3663501"/>
                </a:lnTo>
                <a:lnTo>
                  <a:pt x="1666792" y="3685296"/>
                </a:lnTo>
                <a:lnTo>
                  <a:pt x="1656044" y="3817188"/>
                </a:lnTo>
                <a:close/>
              </a:path>
              <a:path w="2180179" h="6122813">
                <a:moveTo>
                  <a:pt x="1666792" y="3685296"/>
                </a:moveTo>
                <a:lnTo>
                  <a:pt x="1647152" y="3709686"/>
                </a:lnTo>
                <a:lnTo>
                  <a:pt x="1647793" y="3831784"/>
                </a:lnTo>
                <a:lnTo>
                  <a:pt x="1656044" y="3817188"/>
                </a:lnTo>
                <a:lnTo>
                  <a:pt x="1666792" y="3685296"/>
                </a:lnTo>
                <a:close/>
              </a:path>
              <a:path w="2180179" h="6122813">
                <a:moveTo>
                  <a:pt x="1640802" y="3804936"/>
                </a:moveTo>
                <a:lnTo>
                  <a:pt x="1638844" y="3805826"/>
                </a:lnTo>
                <a:lnTo>
                  <a:pt x="1640395" y="3844507"/>
                </a:lnTo>
                <a:lnTo>
                  <a:pt x="1647793" y="3831784"/>
                </a:lnTo>
                <a:lnTo>
                  <a:pt x="1644140" y="3797074"/>
                </a:lnTo>
                <a:lnTo>
                  <a:pt x="1640802" y="3804936"/>
                </a:lnTo>
                <a:close/>
              </a:path>
              <a:path w="2180179" h="6122813">
                <a:moveTo>
                  <a:pt x="1615366" y="3886460"/>
                </a:moveTo>
                <a:lnTo>
                  <a:pt x="1618855" y="3880345"/>
                </a:lnTo>
                <a:lnTo>
                  <a:pt x="1623080" y="3873277"/>
                </a:lnTo>
                <a:lnTo>
                  <a:pt x="1628062" y="3865070"/>
                </a:lnTo>
                <a:lnTo>
                  <a:pt x="1633826" y="3855541"/>
                </a:lnTo>
                <a:lnTo>
                  <a:pt x="1640395" y="3844507"/>
                </a:lnTo>
                <a:lnTo>
                  <a:pt x="1638844" y="3805826"/>
                </a:lnTo>
                <a:lnTo>
                  <a:pt x="1635216" y="3809691"/>
                </a:lnTo>
                <a:lnTo>
                  <a:pt x="1631988" y="3816526"/>
                </a:lnTo>
                <a:lnTo>
                  <a:pt x="1627595" y="3827055"/>
                </a:lnTo>
                <a:lnTo>
                  <a:pt x="1620472" y="3842001"/>
                </a:lnTo>
                <a:lnTo>
                  <a:pt x="1615366" y="3886460"/>
                </a:lnTo>
                <a:close/>
              </a:path>
              <a:path w="2180179" h="6122813">
                <a:moveTo>
                  <a:pt x="1620472" y="3842001"/>
                </a:moveTo>
                <a:lnTo>
                  <a:pt x="1609052" y="3862086"/>
                </a:lnTo>
                <a:lnTo>
                  <a:pt x="1609067" y="3900913"/>
                </a:lnTo>
                <a:lnTo>
                  <a:pt x="1610495" y="3896560"/>
                </a:lnTo>
                <a:lnTo>
                  <a:pt x="1612587" y="3891803"/>
                </a:lnTo>
                <a:lnTo>
                  <a:pt x="1615366" y="3886460"/>
                </a:lnTo>
                <a:lnTo>
                  <a:pt x="1620472" y="3842001"/>
                </a:lnTo>
                <a:close/>
              </a:path>
              <a:path w="2180179" h="6122813">
                <a:moveTo>
                  <a:pt x="1609052" y="3862086"/>
                </a:moveTo>
                <a:lnTo>
                  <a:pt x="1608074" y="3862562"/>
                </a:lnTo>
                <a:lnTo>
                  <a:pt x="1608108" y="3909143"/>
                </a:lnTo>
                <a:lnTo>
                  <a:pt x="1608279" y="3905046"/>
                </a:lnTo>
                <a:lnTo>
                  <a:pt x="1609067" y="3900913"/>
                </a:lnTo>
                <a:lnTo>
                  <a:pt x="1609052" y="3862086"/>
                </a:lnTo>
                <a:close/>
              </a:path>
              <a:path w="2180179" h="6122813">
                <a:moveTo>
                  <a:pt x="1561300" y="4068461"/>
                </a:moveTo>
                <a:lnTo>
                  <a:pt x="1557425" y="4071698"/>
                </a:lnTo>
                <a:lnTo>
                  <a:pt x="1555252" y="4075294"/>
                </a:lnTo>
                <a:lnTo>
                  <a:pt x="1553127" y="4080110"/>
                </a:lnTo>
                <a:lnTo>
                  <a:pt x="1550635" y="4086288"/>
                </a:lnTo>
                <a:lnTo>
                  <a:pt x="1553217" y="4111958"/>
                </a:lnTo>
                <a:lnTo>
                  <a:pt x="1556692" y="4099220"/>
                </a:lnTo>
                <a:lnTo>
                  <a:pt x="1559410" y="4084811"/>
                </a:lnTo>
                <a:lnTo>
                  <a:pt x="1561300" y="4068461"/>
                </a:lnTo>
                <a:close/>
              </a:path>
              <a:path w="2180179" h="6122813">
                <a:moveTo>
                  <a:pt x="1553217" y="4111958"/>
                </a:moveTo>
                <a:lnTo>
                  <a:pt x="1550635" y="4086288"/>
                </a:lnTo>
                <a:lnTo>
                  <a:pt x="1547360" y="4093970"/>
                </a:lnTo>
                <a:lnTo>
                  <a:pt x="1542887" y="4103298"/>
                </a:lnTo>
                <a:lnTo>
                  <a:pt x="1536801" y="4114413"/>
                </a:lnTo>
                <a:lnTo>
                  <a:pt x="1528687" y="4127458"/>
                </a:lnTo>
                <a:lnTo>
                  <a:pt x="1518129" y="4142574"/>
                </a:lnTo>
                <a:lnTo>
                  <a:pt x="1504712" y="4159902"/>
                </a:lnTo>
                <a:lnTo>
                  <a:pt x="1488719" y="4188537"/>
                </a:lnTo>
                <a:lnTo>
                  <a:pt x="1488329" y="4192476"/>
                </a:lnTo>
                <a:lnTo>
                  <a:pt x="1494555" y="4221432"/>
                </a:lnTo>
                <a:lnTo>
                  <a:pt x="1506608" y="4199849"/>
                </a:lnTo>
                <a:lnTo>
                  <a:pt x="1520312" y="4175384"/>
                </a:lnTo>
                <a:lnTo>
                  <a:pt x="1535773" y="4147836"/>
                </a:lnTo>
                <a:lnTo>
                  <a:pt x="1538983" y="4142837"/>
                </a:lnTo>
                <a:lnTo>
                  <a:pt x="1544290" y="4133497"/>
                </a:lnTo>
                <a:lnTo>
                  <a:pt x="1549059" y="4123294"/>
                </a:lnTo>
                <a:lnTo>
                  <a:pt x="1553217" y="4111958"/>
                </a:lnTo>
                <a:close/>
              </a:path>
              <a:path w="2180179" h="6122813">
                <a:moveTo>
                  <a:pt x="1504712" y="4159902"/>
                </a:moveTo>
                <a:lnTo>
                  <a:pt x="1488021" y="4179586"/>
                </a:lnTo>
                <a:lnTo>
                  <a:pt x="1488323" y="4181536"/>
                </a:lnTo>
                <a:lnTo>
                  <a:pt x="1488679" y="4184955"/>
                </a:lnTo>
                <a:lnTo>
                  <a:pt x="1488719" y="4188537"/>
                </a:lnTo>
                <a:lnTo>
                  <a:pt x="1504712" y="4159902"/>
                </a:lnTo>
                <a:close/>
              </a:path>
              <a:path w="2180179" h="6122813">
                <a:moveTo>
                  <a:pt x="1488329" y="4192476"/>
                </a:moveTo>
                <a:lnTo>
                  <a:pt x="1487395" y="4196964"/>
                </a:lnTo>
                <a:lnTo>
                  <a:pt x="1485804" y="4202193"/>
                </a:lnTo>
                <a:lnTo>
                  <a:pt x="1483443" y="4208356"/>
                </a:lnTo>
                <a:lnTo>
                  <a:pt x="1480198" y="4215646"/>
                </a:lnTo>
                <a:lnTo>
                  <a:pt x="1484049" y="4240333"/>
                </a:lnTo>
                <a:lnTo>
                  <a:pt x="1494555" y="4221432"/>
                </a:lnTo>
                <a:lnTo>
                  <a:pt x="1488329" y="4192476"/>
                </a:lnTo>
                <a:close/>
              </a:path>
              <a:path w="2180179" h="6122813">
                <a:moveTo>
                  <a:pt x="1451030" y="4301659"/>
                </a:moveTo>
                <a:lnTo>
                  <a:pt x="1455383" y="4293147"/>
                </a:lnTo>
                <a:lnTo>
                  <a:pt x="1460757" y="4282960"/>
                </a:lnTo>
                <a:lnTo>
                  <a:pt x="1467255" y="4270896"/>
                </a:lnTo>
                <a:lnTo>
                  <a:pt x="1474984" y="4256754"/>
                </a:lnTo>
                <a:lnTo>
                  <a:pt x="1484049" y="4240333"/>
                </a:lnTo>
                <a:lnTo>
                  <a:pt x="1480198" y="4215646"/>
                </a:lnTo>
                <a:lnTo>
                  <a:pt x="1475956" y="4224255"/>
                </a:lnTo>
                <a:lnTo>
                  <a:pt x="1470604" y="4234376"/>
                </a:lnTo>
                <a:lnTo>
                  <a:pt x="1464027" y="4246202"/>
                </a:lnTo>
                <a:lnTo>
                  <a:pt x="1456113" y="4259924"/>
                </a:lnTo>
                <a:lnTo>
                  <a:pt x="1451030" y="4301659"/>
                </a:lnTo>
                <a:close/>
              </a:path>
              <a:path w="2180179" h="6122813">
                <a:moveTo>
                  <a:pt x="1443038" y="4319149"/>
                </a:moveTo>
                <a:lnTo>
                  <a:pt x="1444963" y="4314458"/>
                </a:lnTo>
                <a:lnTo>
                  <a:pt x="1447592" y="4308695"/>
                </a:lnTo>
                <a:lnTo>
                  <a:pt x="1451030" y="4301659"/>
                </a:lnTo>
                <a:lnTo>
                  <a:pt x="1456113" y="4259924"/>
                </a:lnTo>
                <a:lnTo>
                  <a:pt x="1446749" y="4275737"/>
                </a:lnTo>
                <a:lnTo>
                  <a:pt x="1443038" y="4319149"/>
                </a:lnTo>
                <a:close/>
              </a:path>
              <a:path w="2180179" h="6122813">
                <a:moveTo>
                  <a:pt x="1446749" y="4275737"/>
                </a:moveTo>
                <a:lnTo>
                  <a:pt x="1435821" y="4293832"/>
                </a:lnTo>
                <a:lnTo>
                  <a:pt x="1440438" y="4328795"/>
                </a:lnTo>
                <a:lnTo>
                  <a:pt x="1440881" y="4326116"/>
                </a:lnTo>
                <a:lnTo>
                  <a:pt x="1441713" y="4322967"/>
                </a:lnTo>
                <a:lnTo>
                  <a:pt x="1443038" y="4319149"/>
                </a:lnTo>
                <a:lnTo>
                  <a:pt x="1446749" y="4275737"/>
                </a:lnTo>
                <a:close/>
              </a:path>
              <a:path w="2180179" h="6122813">
                <a:moveTo>
                  <a:pt x="1392517" y="4363736"/>
                </a:moveTo>
                <a:lnTo>
                  <a:pt x="1397592" y="4406269"/>
                </a:lnTo>
                <a:lnTo>
                  <a:pt x="1410157" y="4383793"/>
                </a:lnTo>
                <a:lnTo>
                  <a:pt x="1424347" y="4359068"/>
                </a:lnTo>
                <a:lnTo>
                  <a:pt x="1440269" y="4331986"/>
                </a:lnTo>
                <a:lnTo>
                  <a:pt x="1440438" y="4328795"/>
                </a:lnTo>
                <a:lnTo>
                  <a:pt x="1435821" y="4293832"/>
                </a:lnTo>
                <a:lnTo>
                  <a:pt x="1423215" y="4314401"/>
                </a:lnTo>
                <a:lnTo>
                  <a:pt x="1408818" y="4337639"/>
                </a:lnTo>
                <a:lnTo>
                  <a:pt x="1392517" y="4363736"/>
                </a:lnTo>
                <a:close/>
              </a:path>
              <a:path w="2180179" h="6122813">
                <a:moveTo>
                  <a:pt x="1392517" y="4363736"/>
                </a:moveTo>
                <a:lnTo>
                  <a:pt x="1391395" y="4364010"/>
                </a:lnTo>
                <a:lnTo>
                  <a:pt x="1387332" y="4366209"/>
                </a:lnTo>
                <a:lnTo>
                  <a:pt x="1384256" y="4370094"/>
                </a:lnTo>
                <a:lnTo>
                  <a:pt x="1381510" y="4375762"/>
                </a:lnTo>
                <a:lnTo>
                  <a:pt x="1386544" y="4426604"/>
                </a:lnTo>
                <a:lnTo>
                  <a:pt x="1397592" y="4406269"/>
                </a:lnTo>
                <a:lnTo>
                  <a:pt x="1392517" y="4363736"/>
                </a:lnTo>
                <a:close/>
              </a:path>
              <a:path w="2180179" h="6122813">
                <a:moveTo>
                  <a:pt x="1378439" y="4383309"/>
                </a:moveTo>
                <a:lnTo>
                  <a:pt x="1374386" y="4392833"/>
                </a:lnTo>
                <a:lnTo>
                  <a:pt x="1376906" y="4444903"/>
                </a:lnTo>
                <a:lnTo>
                  <a:pt x="1386544" y="4426604"/>
                </a:lnTo>
                <a:lnTo>
                  <a:pt x="1381510" y="4375762"/>
                </a:lnTo>
                <a:lnTo>
                  <a:pt x="1378439" y="4383309"/>
                </a:lnTo>
                <a:close/>
              </a:path>
              <a:path w="2180179" h="6122813">
                <a:moveTo>
                  <a:pt x="1368696" y="4404431"/>
                </a:moveTo>
                <a:lnTo>
                  <a:pt x="1360712" y="4418199"/>
                </a:lnTo>
                <a:lnTo>
                  <a:pt x="1361432" y="4475825"/>
                </a:lnTo>
                <a:lnTo>
                  <a:pt x="1368571" y="4461275"/>
                </a:lnTo>
                <a:lnTo>
                  <a:pt x="1376906" y="4444903"/>
                </a:lnTo>
                <a:lnTo>
                  <a:pt x="1374386" y="4392833"/>
                </a:lnTo>
                <a:lnTo>
                  <a:pt x="1368696" y="4404431"/>
                </a:lnTo>
                <a:close/>
              </a:path>
              <a:path w="2180179" h="6122813">
                <a:moveTo>
                  <a:pt x="1342692" y="4517957"/>
                </a:moveTo>
                <a:lnTo>
                  <a:pt x="1346119" y="4509621"/>
                </a:lnTo>
                <a:lnTo>
                  <a:pt x="1350314" y="4499891"/>
                </a:lnTo>
                <a:lnTo>
                  <a:pt x="1355382" y="4488662"/>
                </a:lnTo>
                <a:lnTo>
                  <a:pt x="1361432" y="4475825"/>
                </a:lnTo>
                <a:lnTo>
                  <a:pt x="1360712" y="4418199"/>
                </a:lnTo>
                <a:lnTo>
                  <a:pt x="1349778" y="4434235"/>
                </a:lnTo>
                <a:lnTo>
                  <a:pt x="1342692" y="4517957"/>
                </a:lnTo>
                <a:close/>
              </a:path>
              <a:path w="2180179" h="6122813">
                <a:moveTo>
                  <a:pt x="1349778" y="4434235"/>
                </a:moveTo>
                <a:lnTo>
                  <a:pt x="1335943" y="4535678"/>
                </a:lnTo>
                <a:lnTo>
                  <a:pt x="1337711" y="4530879"/>
                </a:lnTo>
                <a:lnTo>
                  <a:pt x="1339925" y="4525008"/>
                </a:lnTo>
                <a:lnTo>
                  <a:pt x="1342692" y="4517957"/>
                </a:lnTo>
                <a:lnTo>
                  <a:pt x="1349778" y="4434235"/>
                </a:lnTo>
                <a:close/>
              </a:path>
              <a:path w="2180179" h="6122813">
                <a:moveTo>
                  <a:pt x="1191984" y="5579863"/>
                </a:moveTo>
                <a:lnTo>
                  <a:pt x="1186183" y="5573259"/>
                </a:lnTo>
                <a:lnTo>
                  <a:pt x="1185099" y="5563812"/>
                </a:lnTo>
                <a:lnTo>
                  <a:pt x="1184245" y="5475546"/>
                </a:lnTo>
                <a:lnTo>
                  <a:pt x="1182697" y="5604650"/>
                </a:lnTo>
                <a:lnTo>
                  <a:pt x="1183488" y="5615182"/>
                </a:lnTo>
                <a:lnTo>
                  <a:pt x="1184558" y="5960920"/>
                </a:lnTo>
                <a:lnTo>
                  <a:pt x="1197155" y="5979541"/>
                </a:lnTo>
                <a:lnTo>
                  <a:pt x="1191984" y="5579863"/>
                </a:lnTo>
                <a:close/>
              </a:path>
              <a:path w="2180179" h="6122813">
                <a:moveTo>
                  <a:pt x="1182697" y="5604650"/>
                </a:moveTo>
                <a:lnTo>
                  <a:pt x="1184245" y="5475546"/>
                </a:lnTo>
                <a:lnTo>
                  <a:pt x="1180481" y="5479085"/>
                </a:lnTo>
                <a:lnTo>
                  <a:pt x="1178993" y="5482323"/>
                </a:lnTo>
                <a:lnTo>
                  <a:pt x="1177542" y="5486804"/>
                </a:lnTo>
                <a:lnTo>
                  <a:pt x="1177018" y="5596476"/>
                </a:lnTo>
                <a:lnTo>
                  <a:pt x="1182697" y="5604650"/>
                </a:lnTo>
                <a:close/>
              </a:path>
              <a:path w="2180179" h="6122813">
                <a:moveTo>
                  <a:pt x="1177018" y="5596476"/>
                </a:moveTo>
                <a:lnTo>
                  <a:pt x="1177542" y="5486804"/>
                </a:lnTo>
                <a:lnTo>
                  <a:pt x="1175962" y="5492724"/>
                </a:lnTo>
                <a:lnTo>
                  <a:pt x="1174085" y="5500281"/>
                </a:lnTo>
                <a:lnTo>
                  <a:pt x="1171743" y="5509672"/>
                </a:lnTo>
                <a:lnTo>
                  <a:pt x="1168768" y="5521096"/>
                </a:lnTo>
                <a:lnTo>
                  <a:pt x="1171889" y="5616070"/>
                </a:lnTo>
                <a:lnTo>
                  <a:pt x="1175375" y="5605818"/>
                </a:lnTo>
                <a:lnTo>
                  <a:pt x="1175982" y="5595738"/>
                </a:lnTo>
                <a:lnTo>
                  <a:pt x="1177018" y="5596476"/>
                </a:lnTo>
                <a:close/>
              </a:path>
              <a:path w="2180179" h="6122813">
                <a:moveTo>
                  <a:pt x="1161683" y="5645344"/>
                </a:moveTo>
                <a:lnTo>
                  <a:pt x="1163290" y="5636083"/>
                </a:lnTo>
                <a:lnTo>
                  <a:pt x="1167276" y="5626241"/>
                </a:lnTo>
                <a:lnTo>
                  <a:pt x="1171889" y="5616070"/>
                </a:lnTo>
                <a:lnTo>
                  <a:pt x="1168768" y="5521096"/>
                </a:lnTo>
                <a:lnTo>
                  <a:pt x="1164993" y="5534749"/>
                </a:lnTo>
                <a:lnTo>
                  <a:pt x="1161683" y="5645344"/>
                </a:lnTo>
                <a:close/>
              </a:path>
              <a:path w="2180179" h="6122813">
                <a:moveTo>
                  <a:pt x="1130564" y="5908641"/>
                </a:moveTo>
                <a:lnTo>
                  <a:pt x="1137471" y="5912475"/>
                </a:lnTo>
                <a:lnTo>
                  <a:pt x="1145087" y="5917675"/>
                </a:lnTo>
                <a:lnTo>
                  <a:pt x="1153509" y="5924680"/>
                </a:lnTo>
                <a:lnTo>
                  <a:pt x="1162830" y="5933930"/>
                </a:lnTo>
                <a:lnTo>
                  <a:pt x="1161683" y="5645344"/>
                </a:lnTo>
                <a:lnTo>
                  <a:pt x="1164993" y="5534749"/>
                </a:lnTo>
                <a:lnTo>
                  <a:pt x="1160248" y="5550828"/>
                </a:lnTo>
                <a:lnTo>
                  <a:pt x="1154368" y="5569532"/>
                </a:lnTo>
                <a:lnTo>
                  <a:pt x="1147183" y="5591057"/>
                </a:lnTo>
                <a:lnTo>
                  <a:pt x="1138526" y="5615602"/>
                </a:lnTo>
                <a:lnTo>
                  <a:pt x="1130564" y="5908641"/>
                </a:lnTo>
                <a:close/>
              </a:path>
              <a:path w="2180179" h="6122813">
                <a:moveTo>
                  <a:pt x="1181058" y="5094208"/>
                </a:moveTo>
                <a:lnTo>
                  <a:pt x="1180454" y="5206084"/>
                </a:lnTo>
                <a:lnTo>
                  <a:pt x="1184923" y="5210879"/>
                </a:lnTo>
                <a:lnTo>
                  <a:pt x="1191984" y="5306800"/>
                </a:lnTo>
                <a:lnTo>
                  <a:pt x="1192784" y="5302755"/>
                </a:lnTo>
                <a:lnTo>
                  <a:pt x="1194022" y="5298092"/>
                </a:lnTo>
                <a:lnTo>
                  <a:pt x="1195660" y="5293071"/>
                </a:lnTo>
                <a:lnTo>
                  <a:pt x="1196927" y="5177140"/>
                </a:lnTo>
                <a:lnTo>
                  <a:pt x="1191984" y="5189325"/>
                </a:lnTo>
                <a:lnTo>
                  <a:pt x="1186662" y="5187013"/>
                </a:lnTo>
                <a:lnTo>
                  <a:pt x="1183324" y="5181307"/>
                </a:lnTo>
                <a:lnTo>
                  <a:pt x="1181058" y="5094208"/>
                </a:lnTo>
                <a:close/>
              </a:path>
              <a:path w="2180179" h="6122813">
                <a:moveTo>
                  <a:pt x="1180454" y="5206084"/>
                </a:moveTo>
                <a:lnTo>
                  <a:pt x="1181058" y="5094208"/>
                </a:lnTo>
                <a:lnTo>
                  <a:pt x="1179249" y="5096829"/>
                </a:lnTo>
                <a:lnTo>
                  <a:pt x="1177595" y="5100273"/>
                </a:lnTo>
                <a:lnTo>
                  <a:pt x="1175993" y="5104657"/>
                </a:lnTo>
                <a:lnTo>
                  <a:pt x="1174337" y="5110098"/>
                </a:lnTo>
                <a:lnTo>
                  <a:pt x="1172524" y="5116714"/>
                </a:lnTo>
                <a:lnTo>
                  <a:pt x="1170449" y="5124621"/>
                </a:lnTo>
                <a:lnTo>
                  <a:pt x="1169632" y="5205200"/>
                </a:lnTo>
                <a:lnTo>
                  <a:pt x="1180454" y="5206084"/>
                </a:lnTo>
                <a:close/>
              </a:path>
              <a:path w="2180179" h="6122813">
                <a:moveTo>
                  <a:pt x="1169632" y="5205200"/>
                </a:moveTo>
                <a:lnTo>
                  <a:pt x="1170449" y="5124621"/>
                </a:lnTo>
                <a:lnTo>
                  <a:pt x="1168007" y="5133936"/>
                </a:lnTo>
                <a:lnTo>
                  <a:pt x="1165096" y="5144776"/>
                </a:lnTo>
                <a:lnTo>
                  <a:pt x="1161610" y="5157259"/>
                </a:lnTo>
                <a:lnTo>
                  <a:pt x="1165487" y="5228556"/>
                </a:lnTo>
                <a:lnTo>
                  <a:pt x="1169158" y="5218562"/>
                </a:lnTo>
                <a:lnTo>
                  <a:pt x="1169632" y="5205200"/>
                </a:lnTo>
                <a:close/>
              </a:path>
              <a:path w="2180179" h="6122813">
                <a:moveTo>
                  <a:pt x="1149678" y="5289378"/>
                </a:moveTo>
                <a:lnTo>
                  <a:pt x="1151103" y="5277724"/>
                </a:lnTo>
                <a:lnTo>
                  <a:pt x="1153770" y="5266889"/>
                </a:lnTo>
                <a:lnTo>
                  <a:pt x="1158832" y="5248033"/>
                </a:lnTo>
                <a:lnTo>
                  <a:pt x="1161188" y="5237581"/>
                </a:lnTo>
                <a:lnTo>
                  <a:pt x="1165487" y="5228556"/>
                </a:lnTo>
                <a:lnTo>
                  <a:pt x="1161610" y="5157259"/>
                </a:lnTo>
                <a:lnTo>
                  <a:pt x="1157445" y="5171501"/>
                </a:lnTo>
                <a:lnTo>
                  <a:pt x="1152497" y="5187619"/>
                </a:lnTo>
                <a:lnTo>
                  <a:pt x="1149678" y="5289378"/>
                </a:lnTo>
                <a:close/>
              </a:path>
              <a:path w="2180179" h="6122813">
                <a:moveTo>
                  <a:pt x="1219557" y="5479871"/>
                </a:moveTo>
                <a:lnTo>
                  <a:pt x="1223734" y="5468738"/>
                </a:lnTo>
                <a:lnTo>
                  <a:pt x="1223424" y="5467451"/>
                </a:lnTo>
                <a:lnTo>
                  <a:pt x="1221983" y="5454105"/>
                </a:lnTo>
                <a:lnTo>
                  <a:pt x="1221967" y="5361148"/>
                </a:lnTo>
                <a:lnTo>
                  <a:pt x="1216327" y="5373896"/>
                </a:lnTo>
                <a:lnTo>
                  <a:pt x="1215183" y="5492022"/>
                </a:lnTo>
                <a:lnTo>
                  <a:pt x="1219557" y="5479871"/>
                </a:lnTo>
                <a:close/>
              </a:path>
              <a:path w="2180179" h="6122813">
                <a:moveTo>
                  <a:pt x="1210435" y="5388799"/>
                </a:moveTo>
                <a:lnTo>
                  <a:pt x="1204355" y="5406113"/>
                </a:lnTo>
                <a:lnTo>
                  <a:pt x="1205062" y="5516242"/>
                </a:lnTo>
                <a:lnTo>
                  <a:pt x="1210417" y="5504408"/>
                </a:lnTo>
                <a:lnTo>
                  <a:pt x="1215183" y="5492022"/>
                </a:lnTo>
                <a:lnTo>
                  <a:pt x="1216327" y="5373896"/>
                </a:lnTo>
                <a:lnTo>
                  <a:pt x="1210435" y="5388799"/>
                </a:lnTo>
                <a:close/>
              </a:path>
              <a:path w="2180179" h="6122813">
                <a:moveTo>
                  <a:pt x="1184245" y="5475546"/>
                </a:moveTo>
                <a:lnTo>
                  <a:pt x="1185099" y="5563812"/>
                </a:lnTo>
                <a:lnTo>
                  <a:pt x="1188079" y="5553187"/>
                </a:lnTo>
                <a:lnTo>
                  <a:pt x="1193133" y="5542230"/>
                </a:lnTo>
                <a:lnTo>
                  <a:pt x="1198272" y="5531790"/>
                </a:lnTo>
                <a:lnTo>
                  <a:pt x="1201509" y="5522713"/>
                </a:lnTo>
                <a:lnTo>
                  <a:pt x="1205062" y="5516242"/>
                </a:lnTo>
                <a:lnTo>
                  <a:pt x="1204355" y="5406113"/>
                </a:lnTo>
                <a:lnTo>
                  <a:pt x="1198152" y="5426095"/>
                </a:lnTo>
                <a:lnTo>
                  <a:pt x="1191890" y="5449001"/>
                </a:lnTo>
                <a:lnTo>
                  <a:pt x="1185634" y="5475088"/>
                </a:lnTo>
                <a:lnTo>
                  <a:pt x="1184245" y="5475546"/>
                </a:lnTo>
                <a:close/>
              </a:path>
              <a:path w="2180179" h="6122813">
                <a:moveTo>
                  <a:pt x="1183488" y="5615182"/>
                </a:moveTo>
                <a:lnTo>
                  <a:pt x="1180984" y="5626990"/>
                </a:lnTo>
                <a:lnTo>
                  <a:pt x="1176778" y="5638991"/>
                </a:lnTo>
                <a:lnTo>
                  <a:pt x="1172463" y="5650101"/>
                </a:lnTo>
                <a:lnTo>
                  <a:pt x="1169632" y="5659238"/>
                </a:lnTo>
                <a:lnTo>
                  <a:pt x="1173148" y="5945863"/>
                </a:lnTo>
                <a:lnTo>
                  <a:pt x="1184558" y="5960920"/>
                </a:lnTo>
                <a:lnTo>
                  <a:pt x="1183488" y="5615182"/>
                </a:lnTo>
                <a:close/>
              </a:path>
              <a:path w="2180179" h="6122813">
                <a:moveTo>
                  <a:pt x="1164206" y="5653775"/>
                </a:moveTo>
                <a:lnTo>
                  <a:pt x="1161683" y="5645344"/>
                </a:lnTo>
                <a:lnTo>
                  <a:pt x="1162830" y="5933930"/>
                </a:lnTo>
                <a:lnTo>
                  <a:pt x="1173148" y="5945863"/>
                </a:lnTo>
                <a:lnTo>
                  <a:pt x="1169632" y="5659238"/>
                </a:lnTo>
                <a:lnTo>
                  <a:pt x="1164206" y="5653775"/>
                </a:lnTo>
                <a:close/>
              </a:path>
              <a:path w="2180179" h="6122813">
                <a:moveTo>
                  <a:pt x="1138526" y="5615602"/>
                </a:moveTo>
                <a:lnTo>
                  <a:pt x="1128230" y="5643363"/>
                </a:lnTo>
                <a:lnTo>
                  <a:pt x="1125476" y="5642893"/>
                </a:lnTo>
                <a:lnTo>
                  <a:pt x="1123382" y="5641350"/>
                </a:lnTo>
                <a:lnTo>
                  <a:pt x="1121975" y="5638593"/>
                </a:lnTo>
                <a:lnTo>
                  <a:pt x="1124270" y="5905733"/>
                </a:lnTo>
                <a:lnTo>
                  <a:pt x="1130564" y="5908641"/>
                </a:lnTo>
                <a:lnTo>
                  <a:pt x="1138526" y="5615602"/>
                </a:lnTo>
                <a:close/>
              </a:path>
              <a:path w="2180179" h="6122813">
                <a:moveTo>
                  <a:pt x="1121975" y="5638593"/>
                </a:moveTo>
                <a:lnTo>
                  <a:pt x="1121214" y="5634480"/>
                </a:lnTo>
                <a:lnTo>
                  <a:pt x="1121060" y="5628869"/>
                </a:lnTo>
                <a:lnTo>
                  <a:pt x="1119140" y="5402308"/>
                </a:lnTo>
                <a:lnTo>
                  <a:pt x="1112355" y="5300450"/>
                </a:lnTo>
                <a:lnTo>
                  <a:pt x="1112011" y="5301703"/>
                </a:lnTo>
                <a:lnTo>
                  <a:pt x="1110145" y="5308211"/>
                </a:lnTo>
                <a:lnTo>
                  <a:pt x="1112355" y="5900551"/>
                </a:lnTo>
                <a:lnTo>
                  <a:pt x="1113143" y="5900937"/>
                </a:lnTo>
                <a:lnTo>
                  <a:pt x="1118495" y="5903311"/>
                </a:lnTo>
                <a:lnTo>
                  <a:pt x="1124270" y="5905733"/>
                </a:lnTo>
                <a:lnTo>
                  <a:pt x="1121975" y="5638593"/>
                </a:lnTo>
                <a:close/>
              </a:path>
              <a:path w="2180179" h="6122813">
                <a:moveTo>
                  <a:pt x="1262816" y="5265317"/>
                </a:moveTo>
                <a:lnTo>
                  <a:pt x="1249261" y="5290925"/>
                </a:lnTo>
                <a:lnTo>
                  <a:pt x="1250313" y="5295723"/>
                </a:lnTo>
                <a:lnTo>
                  <a:pt x="1250741" y="5301036"/>
                </a:lnTo>
                <a:lnTo>
                  <a:pt x="1255110" y="5371827"/>
                </a:lnTo>
                <a:lnTo>
                  <a:pt x="1261638" y="5361127"/>
                </a:lnTo>
                <a:lnTo>
                  <a:pt x="1268640" y="5350949"/>
                </a:lnTo>
                <a:lnTo>
                  <a:pt x="1268441" y="5342049"/>
                </a:lnTo>
                <a:lnTo>
                  <a:pt x="1274895" y="5241764"/>
                </a:lnTo>
                <a:lnTo>
                  <a:pt x="1262816" y="5265317"/>
                </a:lnTo>
                <a:close/>
              </a:path>
              <a:path w="2180179" h="6122813">
                <a:moveTo>
                  <a:pt x="1281138" y="4909963"/>
                </a:moveTo>
                <a:lnTo>
                  <a:pt x="1285215" y="4903115"/>
                </a:lnTo>
                <a:lnTo>
                  <a:pt x="1285165" y="4795237"/>
                </a:lnTo>
                <a:lnTo>
                  <a:pt x="1279216" y="4812733"/>
                </a:lnTo>
                <a:lnTo>
                  <a:pt x="1277641" y="4924731"/>
                </a:lnTo>
                <a:lnTo>
                  <a:pt x="1281569" y="4919266"/>
                </a:lnTo>
                <a:lnTo>
                  <a:pt x="1281138" y="4909963"/>
                </a:lnTo>
                <a:close/>
              </a:path>
              <a:path w="2180179" h="6122813">
                <a:moveTo>
                  <a:pt x="1272389" y="4833279"/>
                </a:moveTo>
                <a:lnTo>
                  <a:pt x="1264561" y="4857136"/>
                </a:lnTo>
                <a:lnTo>
                  <a:pt x="1266511" y="4933473"/>
                </a:lnTo>
                <a:lnTo>
                  <a:pt x="1271804" y="4928689"/>
                </a:lnTo>
                <a:lnTo>
                  <a:pt x="1277641" y="4924731"/>
                </a:lnTo>
                <a:lnTo>
                  <a:pt x="1279216" y="4812733"/>
                </a:lnTo>
                <a:lnTo>
                  <a:pt x="1272389" y="4833279"/>
                </a:lnTo>
                <a:close/>
              </a:path>
              <a:path w="2180179" h="6122813">
                <a:moveTo>
                  <a:pt x="1264561" y="4857136"/>
                </a:moveTo>
                <a:lnTo>
                  <a:pt x="1255611" y="4884563"/>
                </a:lnTo>
                <a:lnTo>
                  <a:pt x="1258910" y="4958250"/>
                </a:lnTo>
                <a:lnTo>
                  <a:pt x="1264212" y="4941413"/>
                </a:lnTo>
                <a:lnTo>
                  <a:pt x="1266511" y="4933473"/>
                </a:lnTo>
                <a:lnTo>
                  <a:pt x="1264561" y="4857136"/>
                </a:lnTo>
                <a:close/>
              </a:path>
              <a:path w="2180179" h="6122813">
                <a:moveTo>
                  <a:pt x="1242688" y="4914217"/>
                </a:moveTo>
                <a:lnTo>
                  <a:pt x="1242916" y="5013958"/>
                </a:lnTo>
                <a:lnTo>
                  <a:pt x="1245539" y="5001433"/>
                </a:lnTo>
                <a:lnTo>
                  <a:pt x="1249261" y="4989338"/>
                </a:lnTo>
                <a:lnTo>
                  <a:pt x="1251575" y="4983740"/>
                </a:lnTo>
                <a:lnTo>
                  <a:pt x="1255142" y="4970895"/>
                </a:lnTo>
                <a:lnTo>
                  <a:pt x="1258910" y="4958250"/>
                </a:lnTo>
                <a:lnTo>
                  <a:pt x="1255611" y="4884563"/>
                </a:lnTo>
                <a:lnTo>
                  <a:pt x="1255258" y="4885357"/>
                </a:lnTo>
                <a:lnTo>
                  <a:pt x="1252988" y="4890430"/>
                </a:lnTo>
                <a:lnTo>
                  <a:pt x="1250622" y="4895720"/>
                </a:lnTo>
                <a:lnTo>
                  <a:pt x="1248135" y="4901360"/>
                </a:lnTo>
                <a:lnTo>
                  <a:pt x="1245499" y="4907482"/>
                </a:lnTo>
                <a:lnTo>
                  <a:pt x="1242688" y="4914217"/>
                </a:lnTo>
                <a:close/>
              </a:path>
              <a:path w="2180179" h="6122813">
                <a:moveTo>
                  <a:pt x="1207859" y="5106813"/>
                </a:moveTo>
                <a:lnTo>
                  <a:pt x="1209764" y="5099695"/>
                </a:lnTo>
                <a:lnTo>
                  <a:pt x="1214154" y="5088110"/>
                </a:lnTo>
                <a:lnTo>
                  <a:pt x="1219268" y="5077241"/>
                </a:lnTo>
                <a:lnTo>
                  <a:pt x="1224427" y="5066411"/>
                </a:lnTo>
                <a:lnTo>
                  <a:pt x="1228952" y="5054950"/>
                </a:lnTo>
                <a:lnTo>
                  <a:pt x="1232164" y="5042184"/>
                </a:lnTo>
                <a:lnTo>
                  <a:pt x="1233386" y="5027438"/>
                </a:lnTo>
                <a:lnTo>
                  <a:pt x="1237756" y="5024184"/>
                </a:lnTo>
                <a:lnTo>
                  <a:pt x="1242916" y="5013958"/>
                </a:lnTo>
                <a:lnTo>
                  <a:pt x="1242688" y="4914217"/>
                </a:lnTo>
                <a:lnTo>
                  <a:pt x="1239675" y="4921698"/>
                </a:lnTo>
                <a:lnTo>
                  <a:pt x="1236434" y="4930056"/>
                </a:lnTo>
                <a:lnTo>
                  <a:pt x="1232939" y="4939424"/>
                </a:lnTo>
                <a:lnTo>
                  <a:pt x="1229162" y="4949933"/>
                </a:lnTo>
                <a:lnTo>
                  <a:pt x="1225077" y="4961716"/>
                </a:lnTo>
                <a:lnTo>
                  <a:pt x="1220658" y="4974904"/>
                </a:lnTo>
                <a:lnTo>
                  <a:pt x="1215878" y="4989630"/>
                </a:lnTo>
                <a:lnTo>
                  <a:pt x="1210710" y="5006025"/>
                </a:lnTo>
                <a:lnTo>
                  <a:pt x="1207859" y="5106813"/>
                </a:lnTo>
                <a:close/>
              </a:path>
              <a:path w="2180179" h="6122813">
                <a:moveTo>
                  <a:pt x="1207859" y="5106813"/>
                </a:moveTo>
                <a:lnTo>
                  <a:pt x="1210710" y="5006025"/>
                </a:lnTo>
                <a:lnTo>
                  <a:pt x="1205128" y="5024221"/>
                </a:lnTo>
                <a:lnTo>
                  <a:pt x="1199106" y="5044351"/>
                </a:lnTo>
                <a:lnTo>
                  <a:pt x="1192617" y="5066546"/>
                </a:lnTo>
                <a:lnTo>
                  <a:pt x="1189246" y="5165668"/>
                </a:lnTo>
                <a:lnTo>
                  <a:pt x="1192511" y="5156844"/>
                </a:lnTo>
                <a:lnTo>
                  <a:pt x="1191984" y="5148088"/>
                </a:lnTo>
                <a:lnTo>
                  <a:pt x="1196571" y="5144763"/>
                </a:lnTo>
                <a:lnTo>
                  <a:pt x="1202522" y="5134302"/>
                </a:lnTo>
                <a:lnTo>
                  <a:pt x="1205533" y="5120900"/>
                </a:lnTo>
                <a:lnTo>
                  <a:pt x="1207859" y="5106813"/>
                </a:lnTo>
                <a:close/>
              </a:path>
              <a:path w="2180179" h="6122813">
                <a:moveTo>
                  <a:pt x="1185634" y="5090938"/>
                </a:moveTo>
                <a:lnTo>
                  <a:pt x="1181058" y="5094208"/>
                </a:lnTo>
                <a:lnTo>
                  <a:pt x="1183324" y="5181307"/>
                </a:lnTo>
                <a:lnTo>
                  <a:pt x="1185184" y="5174007"/>
                </a:lnTo>
                <a:lnTo>
                  <a:pt x="1189246" y="5165668"/>
                </a:lnTo>
                <a:lnTo>
                  <a:pt x="1192617" y="5066546"/>
                </a:lnTo>
                <a:lnTo>
                  <a:pt x="1185634" y="5090938"/>
                </a:lnTo>
                <a:close/>
              </a:path>
              <a:path w="2180179" h="6122813">
                <a:moveTo>
                  <a:pt x="1290356" y="4780532"/>
                </a:moveTo>
                <a:lnTo>
                  <a:pt x="1285165" y="4795237"/>
                </a:lnTo>
                <a:lnTo>
                  <a:pt x="1285215" y="4903115"/>
                </a:lnTo>
                <a:lnTo>
                  <a:pt x="1286628" y="4891956"/>
                </a:lnTo>
                <a:lnTo>
                  <a:pt x="1289050" y="4881194"/>
                </a:lnTo>
                <a:lnTo>
                  <a:pt x="1295647" y="4870783"/>
                </a:lnTo>
                <a:lnTo>
                  <a:pt x="1294912" y="4768358"/>
                </a:lnTo>
                <a:lnTo>
                  <a:pt x="1290356" y="4780532"/>
                </a:lnTo>
                <a:close/>
              </a:path>
              <a:path w="2180179" h="6122813">
                <a:moveTo>
                  <a:pt x="1311362" y="4850904"/>
                </a:moveTo>
                <a:lnTo>
                  <a:pt x="1310811" y="4847304"/>
                </a:lnTo>
                <a:lnTo>
                  <a:pt x="1303363" y="4843288"/>
                </a:lnTo>
                <a:lnTo>
                  <a:pt x="1302603" y="4750562"/>
                </a:lnTo>
                <a:lnTo>
                  <a:pt x="1298954" y="4758454"/>
                </a:lnTo>
                <a:lnTo>
                  <a:pt x="1301982" y="4858785"/>
                </a:lnTo>
                <a:lnTo>
                  <a:pt x="1307568" y="4854571"/>
                </a:lnTo>
                <a:lnTo>
                  <a:pt x="1311362" y="4850904"/>
                </a:lnTo>
                <a:close/>
              </a:path>
              <a:path w="2180179" h="6122813">
                <a:moveTo>
                  <a:pt x="1298954" y="4758454"/>
                </a:moveTo>
                <a:lnTo>
                  <a:pt x="1294912" y="4768358"/>
                </a:lnTo>
                <a:lnTo>
                  <a:pt x="1295647" y="4870783"/>
                </a:lnTo>
                <a:lnTo>
                  <a:pt x="1297157" y="4864029"/>
                </a:lnTo>
                <a:lnTo>
                  <a:pt x="1301982" y="4858785"/>
                </a:lnTo>
                <a:lnTo>
                  <a:pt x="1298954" y="4758454"/>
                </a:lnTo>
                <a:close/>
              </a:path>
              <a:path w="2180179" h="6122813">
                <a:moveTo>
                  <a:pt x="1385556" y="4774271"/>
                </a:moveTo>
                <a:lnTo>
                  <a:pt x="1376642" y="4779788"/>
                </a:lnTo>
                <a:lnTo>
                  <a:pt x="1374743" y="4788410"/>
                </a:lnTo>
                <a:lnTo>
                  <a:pt x="1371626" y="4799209"/>
                </a:lnTo>
                <a:lnTo>
                  <a:pt x="1369002" y="4810186"/>
                </a:lnTo>
                <a:lnTo>
                  <a:pt x="1368135" y="4822406"/>
                </a:lnTo>
                <a:lnTo>
                  <a:pt x="1370292" y="4836938"/>
                </a:lnTo>
                <a:lnTo>
                  <a:pt x="1372196" y="4900594"/>
                </a:lnTo>
                <a:lnTo>
                  <a:pt x="1377977" y="4889331"/>
                </a:lnTo>
                <a:lnTo>
                  <a:pt x="1385556" y="4774271"/>
                </a:lnTo>
                <a:close/>
              </a:path>
              <a:path w="2180179" h="6122813">
                <a:moveTo>
                  <a:pt x="1484748" y="4972716"/>
                </a:moveTo>
                <a:lnTo>
                  <a:pt x="1479510" y="4978527"/>
                </a:lnTo>
                <a:lnTo>
                  <a:pt x="1474587" y="4984847"/>
                </a:lnTo>
                <a:lnTo>
                  <a:pt x="1471595" y="4993226"/>
                </a:lnTo>
                <a:lnTo>
                  <a:pt x="1472146" y="5005213"/>
                </a:lnTo>
                <a:lnTo>
                  <a:pt x="1481671" y="5043313"/>
                </a:lnTo>
                <a:lnTo>
                  <a:pt x="1484748" y="4972716"/>
                </a:lnTo>
                <a:close/>
              </a:path>
              <a:path w="2180179" h="6122813">
                <a:moveTo>
                  <a:pt x="1488021" y="4948063"/>
                </a:moveTo>
                <a:lnTo>
                  <a:pt x="1489711" y="4956421"/>
                </a:lnTo>
                <a:lnTo>
                  <a:pt x="1492248" y="5027214"/>
                </a:lnTo>
                <a:lnTo>
                  <a:pt x="1494553" y="5019541"/>
                </a:lnTo>
                <a:lnTo>
                  <a:pt x="1496853" y="5010539"/>
                </a:lnTo>
                <a:lnTo>
                  <a:pt x="1495595" y="4924254"/>
                </a:lnTo>
                <a:lnTo>
                  <a:pt x="1491152" y="4935253"/>
                </a:lnTo>
                <a:lnTo>
                  <a:pt x="1488021" y="4948063"/>
                </a:lnTo>
                <a:close/>
              </a:path>
              <a:path w="2180179" h="6122813">
                <a:moveTo>
                  <a:pt x="1513548" y="4643263"/>
                </a:moveTo>
                <a:lnTo>
                  <a:pt x="1512730" y="4643282"/>
                </a:lnTo>
                <a:lnTo>
                  <a:pt x="1513419" y="4765034"/>
                </a:lnTo>
                <a:lnTo>
                  <a:pt x="1516652" y="4752255"/>
                </a:lnTo>
                <a:lnTo>
                  <a:pt x="1514013" y="4499679"/>
                </a:lnTo>
                <a:lnTo>
                  <a:pt x="1508202" y="4510770"/>
                </a:lnTo>
                <a:lnTo>
                  <a:pt x="1502416" y="4521880"/>
                </a:lnTo>
                <a:lnTo>
                  <a:pt x="1496936" y="4533218"/>
                </a:lnTo>
                <a:lnTo>
                  <a:pt x="1492044" y="4544992"/>
                </a:lnTo>
                <a:lnTo>
                  <a:pt x="1488021" y="4557411"/>
                </a:lnTo>
                <a:lnTo>
                  <a:pt x="1486692" y="4558450"/>
                </a:lnTo>
                <a:lnTo>
                  <a:pt x="1478872" y="4566777"/>
                </a:lnTo>
                <a:lnTo>
                  <a:pt x="1472961" y="4577331"/>
                </a:lnTo>
                <a:lnTo>
                  <a:pt x="1472146" y="4643263"/>
                </a:lnTo>
                <a:lnTo>
                  <a:pt x="1513548" y="4643263"/>
                </a:lnTo>
                <a:close/>
              </a:path>
              <a:path w="2180179" h="6122813">
                <a:moveTo>
                  <a:pt x="1472146" y="4643263"/>
                </a:moveTo>
                <a:lnTo>
                  <a:pt x="1472961" y="4577331"/>
                </a:lnTo>
                <a:lnTo>
                  <a:pt x="1468691" y="4590123"/>
                </a:lnTo>
                <a:lnTo>
                  <a:pt x="1465796" y="4605163"/>
                </a:lnTo>
                <a:lnTo>
                  <a:pt x="1459514" y="4607833"/>
                </a:lnTo>
                <a:lnTo>
                  <a:pt x="1453884" y="4616562"/>
                </a:lnTo>
                <a:lnTo>
                  <a:pt x="1450998" y="4627698"/>
                </a:lnTo>
                <a:lnTo>
                  <a:pt x="1447559" y="4637760"/>
                </a:lnTo>
                <a:lnTo>
                  <a:pt x="1452247" y="4703176"/>
                </a:lnTo>
                <a:lnTo>
                  <a:pt x="1457806" y="4692917"/>
                </a:lnTo>
                <a:lnTo>
                  <a:pt x="1463177" y="4682466"/>
                </a:lnTo>
                <a:lnTo>
                  <a:pt x="1467758" y="4671153"/>
                </a:lnTo>
                <a:lnTo>
                  <a:pt x="1470949" y="4658309"/>
                </a:lnTo>
                <a:lnTo>
                  <a:pt x="1472146" y="4643263"/>
                </a:lnTo>
                <a:close/>
              </a:path>
              <a:path w="2180179" h="6122813">
                <a:moveTo>
                  <a:pt x="1447559" y="4637760"/>
                </a:moveTo>
                <a:lnTo>
                  <a:pt x="1440269" y="4643263"/>
                </a:lnTo>
                <a:lnTo>
                  <a:pt x="1440464" y="4739491"/>
                </a:lnTo>
                <a:lnTo>
                  <a:pt x="1442975" y="4725793"/>
                </a:lnTo>
                <a:lnTo>
                  <a:pt x="1447103" y="4713911"/>
                </a:lnTo>
                <a:lnTo>
                  <a:pt x="1452247" y="4703176"/>
                </a:lnTo>
                <a:lnTo>
                  <a:pt x="1447559" y="4637760"/>
                </a:lnTo>
                <a:close/>
              </a:path>
              <a:path w="2180179" h="6122813">
                <a:moveTo>
                  <a:pt x="1440269" y="4741688"/>
                </a:moveTo>
                <a:lnTo>
                  <a:pt x="1440464" y="4739491"/>
                </a:lnTo>
                <a:lnTo>
                  <a:pt x="1440269" y="4643263"/>
                </a:lnTo>
                <a:lnTo>
                  <a:pt x="1439136" y="4647181"/>
                </a:lnTo>
                <a:lnTo>
                  <a:pt x="1434905" y="4659197"/>
                </a:lnTo>
                <a:lnTo>
                  <a:pt x="1429956" y="4670690"/>
                </a:lnTo>
                <a:lnTo>
                  <a:pt x="1428772" y="4771616"/>
                </a:lnTo>
                <a:lnTo>
                  <a:pt x="1440269" y="4741688"/>
                </a:lnTo>
                <a:close/>
              </a:path>
              <a:path w="2180179" h="6122813">
                <a:moveTo>
                  <a:pt x="1429956" y="4670690"/>
                </a:moveTo>
                <a:lnTo>
                  <a:pt x="1424591" y="4681894"/>
                </a:lnTo>
                <a:lnTo>
                  <a:pt x="1419109" y="4693041"/>
                </a:lnTo>
                <a:lnTo>
                  <a:pt x="1413812" y="4704361"/>
                </a:lnTo>
                <a:lnTo>
                  <a:pt x="1409001" y="4716088"/>
                </a:lnTo>
                <a:lnTo>
                  <a:pt x="1418203" y="4798250"/>
                </a:lnTo>
                <a:lnTo>
                  <a:pt x="1428772" y="4771616"/>
                </a:lnTo>
                <a:lnTo>
                  <a:pt x="1429956" y="4670690"/>
                </a:lnTo>
                <a:close/>
              </a:path>
              <a:path w="2180179" h="6122813">
                <a:moveTo>
                  <a:pt x="1408525" y="4821799"/>
                </a:moveTo>
                <a:lnTo>
                  <a:pt x="1418203" y="4798250"/>
                </a:lnTo>
                <a:lnTo>
                  <a:pt x="1409001" y="4716088"/>
                </a:lnTo>
                <a:lnTo>
                  <a:pt x="1404978" y="4728453"/>
                </a:lnTo>
                <a:lnTo>
                  <a:pt x="1402042" y="4741688"/>
                </a:lnTo>
                <a:lnTo>
                  <a:pt x="1399701" y="4842473"/>
                </a:lnTo>
                <a:lnTo>
                  <a:pt x="1408525" y="4821799"/>
                </a:lnTo>
                <a:close/>
              </a:path>
              <a:path w="2180179" h="6122813">
                <a:moveTo>
                  <a:pt x="1402042" y="4741688"/>
                </a:moveTo>
                <a:lnTo>
                  <a:pt x="1396951" y="4744316"/>
                </a:lnTo>
                <a:lnTo>
                  <a:pt x="1392405" y="4753035"/>
                </a:lnTo>
                <a:lnTo>
                  <a:pt x="1389709" y="4764187"/>
                </a:lnTo>
                <a:lnTo>
                  <a:pt x="1385556" y="4774271"/>
                </a:lnTo>
                <a:lnTo>
                  <a:pt x="1391693" y="4860479"/>
                </a:lnTo>
                <a:lnTo>
                  <a:pt x="1399701" y="4842473"/>
                </a:lnTo>
                <a:lnTo>
                  <a:pt x="1402042" y="4741688"/>
                </a:lnTo>
                <a:close/>
              </a:path>
              <a:path w="2180179" h="6122813">
                <a:moveTo>
                  <a:pt x="1385556" y="4774271"/>
                </a:moveTo>
                <a:lnTo>
                  <a:pt x="1377977" y="4889331"/>
                </a:lnTo>
                <a:lnTo>
                  <a:pt x="1384464" y="4876029"/>
                </a:lnTo>
                <a:lnTo>
                  <a:pt x="1391693" y="4860479"/>
                </a:lnTo>
                <a:lnTo>
                  <a:pt x="1385556" y="4774271"/>
                </a:lnTo>
                <a:close/>
              </a:path>
              <a:path w="2180179" h="6122813">
                <a:moveTo>
                  <a:pt x="1358709" y="4924245"/>
                </a:moveTo>
                <a:lnTo>
                  <a:pt x="1362599" y="4917842"/>
                </a:lnTo>
                <a:lnTo>
                  <a:pt x="1367082" y="4910028"/>
                </a:lnTo>
                <a:lnTo>
                  <a:pt x="1372196" y="4900594"/>
                </a:lnTo>
                <a:lnTo>
                  <a:pt x="1370292" y="4836938"/>
                </a:lnTo>
                <a:lnTo>
                  <a:pt x="1365976" y="4837173"/>
                </a:lnTo>
                <a:lnTo>
                  <a:pt x="1358709" y="4924245"/>
                </a:lnTo>
                <a:close/>
              </a:path>
              <a:path w="2180179" h="6122813">
                <a:moveTo>
                  <a:pt x="1350227" y="4937084"/>
                </a:moveTo>
                <a:lnTo>
                  <a:pt x="1352560" y="4933657"/>
                </a:lnTo>
                <a:lnTo>
                  <a:pt x="1355375" y="4929447"/>
                </a:lnTo>
                <a:lnTo>
                  <a:pt x="1358709" y="4924245"/>
                </a:lnTo>
                <a:lnTo>
                  <a:pt x="1365976" y="4837173"/>
                </a:lnTo>
                <a:lnTo>
                  <a:pt x="1353714" y="4842248"/>
                </a:lnTo>
                <a:lnTo>
                  <a:pt x="1350227" y="4937084"/>
                </a:lnTo>
                <a:close/>
              </a:path>
              <a:path w="2180179" h="6122813">
                <a:moveTo>
                  <a:pt x="1350227" y="4937084"/>
                </a:moveTo>
                <a:lnTo>
                  <a:pt x="1353714" y="4842248"/>
                </a:lnTo>
                <a:lnTo>
                  <a:pt x="1347416" y="4852827"/>
                </a:lnTo>
                <a:lnTo>
                  <a:pt x="1345096" y="4867427"/>
                </a:lnTo>
                <a:lnTo>
                  <a:pt x="1344765" y="4884563"/>
                </a:lnTo>
                <a:lnTo>
                  <a:pt x="1345748" y="4944760"/>
                </a:lnTo>
                <a:lnTo>
                  <a:pt x="1348339" y="4939937"/>
                </a:lnTo>
                <a:lnTo>
                  <a:pt x="1350227" y="4937084"/>
                </a:lnTo>
                <a:close/>
              </a:path>
              <a:path w="2180179" h="6122813">
                <a:moveTo>
                  <a:pt x="1345748" y="4944760"/>
                </a:moveTo>
                <a:lnTo>
                  <a:pt x="1344765" y="4884563"/>
                </a:lnTo>
                <a:lnTo>
                  <a:pt x="1342621" y="4884365"/>
                </a:lnTo>
                <a:lnTo>
                  <a:pt x="1332320" y="4886691"/>
                </a:lnTo>
                <a:lnTo>
                  <a:pt x="1327224" y="4893954"/>
                </a:lnTo>
                <a:lnTo>
                  <a:pt x="1335384" y="4974395"/>
                </a:lnTo>
                <a:lnTo>
                  <a:pt x="1344765" y="4948063"/>
                </a:lnTo>
                <a:lnTo>
                  <a:pt x="1345748" y="4944760"/>
                </a:lnTo>
                <a:close/>
              </a:path>
              <a:path w="2180179" h="6122813">
                <a:moveTo>
                  <a:pt x="1326429" y="4998075"/>
                </a:moveTo>
                <a:lnTo>
                  <a:pt x="1335384" y="4974395"/>
                </a:lnTo>
                <a:lnTo>
                  <a:pt x="1327224" y="4893954"/>
                </a:lnTo>
                <a:lnTo>
                  <a:pt x="1324940" y="4904201"/>
                </a:lnTo>
                <a:lnTo>
                  <a:pt x="1323076" y="4915480"/>
                </a:lnTo>
                <a:lnTo>
                  <a:pt x="1319238" y="4925838"/>
                </a:lnTo>
                <a:lnTo>
                  <a:pt x="1317902" y="5019279"/>
                </a:lnTo>
                <a:lnTo>
                  <a:pt x="1326429" y="4998075"/>
                </a:lnTo>
                <a:close/>
              </a:path>
              <a:path w="2180179" h="6122813">
                <a:moveTo>
                  <a:pt x="1300206" y="4946753"/>
                </a:moveTo>
                <a:lnTo>
                  <a:pt x="1302127" y="5054958"/>
                </a:lnTo>
                <a:lnTo>
                  <a:pt x="1309801" y="5038182"/>
                </a:lnTo>
                <a:lnTo>
                  <a:pt x="1317902" y="5019279"/>
                </a:lnTo>
                <a:lnTo>
                  <a:pt x="1319238" y="4925838"/>
                </a:lnTo>
                <a:lnTo>
                  <a:pt x="1311353" y="4929797"/>
                </a:lnTo>
                <a:lnTo>
                  <a:pt x="1304717" y="4937186"/>
                </a:lnTo>
                <a:lnTo>
                  <a:pt x="1300206" y="4946753"/>
                </a:lnTo>
                <a:close/>
              </a:path>
              <a:path w="2180179" h="6122813">
                <a:moveTo>
                  <a:pt x="1296995" y="4957701"/>
                </a:moveTo>
                <a:lnTo>
                  <a:pt x="1294256" y="4969232"/>
                </a:lnTo>
                <a:lnTo>
                  <a:pt x="1294880" y="5069783"/>
                </a:lnTo>
                <a:lnTo>
                  <a:pt x="1302127" y="5054958"/>
                </a:lnTo>
                <a:lnTo>
                  <a:pt x="1300206" y="4946753"/>
                </a:lnTo>
                <a:lnTo>
                  <a:pt x="1296995" y="4957701"/>
                </a:lnTo>
                <a:close/>
              </a:path>
              <a:path w="2180179" h="6122813">
                <a:moveTo>
                  <a:pt x="1255611" y="5059188"/>
                </a:moveTo>
                <a:lnTo>
                  <a:pt x="1256121" y="5133600"/>
                </a:lnTo>
                <a:lnTo>
                  <a:pt x="1260375" y="5127541"/>
                </a:lnTo>
                <a:lnTo>
                  <a:pt x="1265057" y="5120754"/>
                </a:lnTo>
                <a:lnTo>
                  <a:pt x="1270166" y="5113064"/>
                </a:lnTo>
                <a:lnTo>
                  <a:pt x="1275703" y="5104297"/>
                </a:lnTo>
                <a:lnTo>
                  <a:pt x="1281668" y="5094278"/>
                </a:lnTo>
                <a:lnTo>
                  <a:pt x="1288060" y="5082831"/>
                </a:lnTo>
                <a:lnTo>
                  <a:pt x="1294880" y="5069783"/>
                </a:lnTo>
                <a:lnTo>
                  <a:pt x="1294256" y="4969232"/>
                </a:lnTo>
                <a:lnTo>
                  <a:pt x="1291162" y="4980546"/>
                </a:lnTo>
                <a:lnTo>
                  <a:pt x="1286887" y="4990847"/>
                </a:lnTo>
                <a:lnTo>
                  <a:pt x="1280604" y="4999335"/>
                </a:lnTo>
                <a:lnTo>
                  <a:pt x="1273464" y="5021609"/>
                </a:lnTo>
                <a:lnTo>
                  <a:pt x="1269838" y="5031914"/>
                </a:lnTo>
                <a:lnTo>
                  <a:pt x="1263794" y="5039958"/>
                </a:lnTo>
                <a:lnTo>
                  <a:pt x="1258122" y="5048223"/>
                </a:lnTo>
                <a:lnTo>
                  <a:pt x="1255611" y="5059188"/>
                </a:lnTo>
                <a:close/>
              </a:path>
              <a:path w="2180179" h="6122813">
                <a:moveTo>
                  <a:pt x="1280604" y="4999335"/>
                </a:moveTo>
                <a:lnTo>
                  <a:pt x="1271486" y="5005213"/>
                </a:lnTo>
                <a:lnTo>
                  <a:pt x="1271881" y="5006564"/>
                </a:lnTo>
                <a:lnTo>
                  <a:pt x="1273464" y="5021609"/>
                </a:lnTo>
                <a:lnTo>
                  <a:pt x="1280604" y="4999335"/>
                </a:lnTo>
                <a:close/>
              </a:path>
              <a:path w="2180179" h="6122813">
                <a:moveTo>
                  <a:pt x="1525060" y="4712475"/>
                </a:moveTo>
                <a:lnTo>
                  <a:pt x="1527377" y="4698663"/>
                </a:lnTo>
                <a:lnTo>
                  <a:pt x="1529423" y="4684538"/>
                </a:lnTo>
                <a:lnTo>
                  <a:pt x="1533759" y="4685782"/>
                </a:lnTo>
                <a:lnTo>
                  <a:pt x="1537425" y="4694115"/>
                </a:lnTo>
                <a:lnTo>
                  <a:pt x="1538449" y="4426793"/>
                </a:lnTo>
                <a:lnTo>
                  <a:pt x="1536955" y="4439732"/>
                </a:lnTo>
                <a:lnTo>
                  <a:pt x="1534243" y="4451791"/>
                </a:lnTo>
                <a:lnTo>
                  <a:pt x="1529423" y="4462161"/>
                </a:lnTo>
                <a:lnTo>
                  <a:pt x="1528784" y="4464427"/>
                </a:lnTo>
                <a:lnTo>
                  <a:pt x="1525060" y="4712475"/>
                </a:lnTo>
                <a:close/>
              </a:path>
              <a:path w="2180179" h="6122813">
                <a:moveTo>
                  <a:pt x="1524586" y="4476716"/>
                </a:moveTo>
                <a:lnTo>
                  <a:pt x="1519568" y="4488397"/>
                </a:lnTo>
                <a:lnTo>
                  <a:pt x="1519681" y="4739250"/>
                </a:lnTo>
                <a:lnTo>
                  <a:pt x="1522489" y="4725997"/>
                </a:lnTo>
                <a:lnTo>
                  <a:pt x="1525060" y="4712475"/>
                </a:lnTo>
                <a:lnTo>
                  <a:pt x="1528784" y="4464427"/>
                </a:lnTo>
                <a:lnTo>
                  <a:pt x="1524586" y="4476716"/>
                </a:lnTo>
                <a:close/>
              </a:path>
              <a:path w="2180179" h="6122813">
                <a:moveTo>
                  <a:pt x="1519568" y="4488397"/>
                </a:moveTo>
                <a:lnTo>
                  <a:pt x="1514013" y="4499679"/>
                </a:lnTo>
                <a:lnTo>
                  <a:pt x="1516652" y="4752255"/>
                </a:lnTo>
                <a:lnTo>
                  <a:pt x="1519681" y="4739250"/>
                </a:lnTo>
                <a:lnTo>
                  <a:pt x="1519568" y="4488397"/>
                </a:lnTo>
                <a:close/>
              </a:path>
              <a:path w="2180179" h="6122813">
                <a:moveTo>
                  <a:pt x="1513419" y="4765034"/>
                </a:moveTo>
                <a:lnTo>
                  <a:pt x="1512730" y="4643282"/>
                </a:lnTo>
                <a:lnTo>
                  <a:pt x="1509889" y="4643758"/>
                </a:lnTo>
                <a:lnTo>
                  <a:pt x="1505748" y="4647074"/>
                </a:lnTo>
                <a:lnTo>
                  <a:pt x="1504202" y="4650181"/>
                </a:lnTo>
                <a:lnTo>
                  <a:pt x="1506409" y="4789999"/>
                </a:lnTo>
                <a:lnTo>
                  <a:pt x="1509999" y="4777608"/>
                </a:lnTo>
                <a:lnTo>
                  <a:pt x="1513419" y="4765034"/>
                </a:lnTo>
                <a:close/>
              </a:path>
              <a:path w="2180179" h="6122813">
                <a:moveTo>
                  <a:pt x="1502841" y="4654432"/>
                </a:moveTo>
                <a:lnTo>
                  <a:pt x="1501543" y="4659960"/>
                </a:lnTo>
                <a:lnTo>
                  <a:pt x="1502665" y="4802228"/>
                </a:lnTo>
                <a:lnTo>
                  <a:pt x="1506409" y="4789999"/>
                </a:lnTo>
                <a:lnTo>
                  <a:pt x="1504202" y="4650181"/>
                </a:lnTo>
                <a:lnTo>
                  <a:pt x="1502841" y="4654432"/>
                </a:lnTo>
                <a:close/>
              </a:path>
              <a:path w="2180179" h="6122813">
                <a:moveTo>
                  <a:pt x="1500183" y="4666900"/>
                </a:moveTo>
                <a:lnTo>
                  <a:pt x="1498640" y="4675384"/>
                </a:lnTo>
                <a:lnTo>
                  <a:pt x="1498784" y="4814316"/>
                </a:lnTo>
                <a:lnTo>
                  <a:pt x="1502665" y="4802228"/>
                </a:lnTo>
                <a:lnTo>
                  <a:pt x="1501543" y="4659960"/>
                </a:lnTo>
                <a:lnTo>
                  <a:pt x="1500183" y="4666900"/>
                </a:lnTo>
                <a:close/>
              </a:path>
              <a:path w="2180179" h="6122813">
                <a:moveTo>
                  <a:pt x="1496790" y="4685546"/>
                </a:moveTo>
                <a:lnTo>
                  <a:pt x="1494509" y="4697520"/>
                </a:lnTo>
                <a:lnTo>
                  <a:pt x="1494784" y="4826286"/>
                </a:lnTo>
                <a:lnTo>
                  <a:pt x="1498784" y="4814316"/>
                </a:lnTo>
                <a:lnTo>
                  <a:pt x="1498640" y="4675384"/>
                </a:lnTo>
                <a:lnTo>
                  <a:pt x="1496790" y="4685546"/>
                </a:lnTo>
                <a:close/>
              </a:path>
              <a:path w="2180179" h="6122813">
                <a:moveTo>
                  <a:pt x="1473567" y="4885097"/>
                </a:moveTo>
                <a:lnTo>
                  <a:pt x="1477917" y="4873401"/>
                </a:lnTo>
                <a:lnTo>
                  <a:pt x="1482230" y="4861694"/>
                </a:lnTo>
                <a:lnTo>
                  <a:pt x="1486490" y="4849953"/>
                </a:lnTo>
                <a:lnTo>
                  <a:pt x="1490680" y="4838157"/>
                </a:lnTo>
                <a:lnTo>
                  <a:pt x="1494784" y="4826286"/>
                </a:lnTo>
                <a:lnTo>
                  <a:pt x="1494509" y="4697520"/>
                </a:lnTo>
                <a:lnTo>
                  <a:pt x="1491674" y="4711440"/>
                </a:lnTo>
                <a:lnTo>
                  <a:pt x="1488163" y="4727438"/>
                </a:lnTo>
                <a:lnTo>
                  <a:pt x="1483852" y="4745649"/>
                </a:lnTo>
                <a:lnTo>
                  <a:pt x="1478618" y="4766206"/>
                </a:lnTo>
                <a:lnTo>
                  <a:pt x="1473567" y="4885097"/>
                </a:lnTo>
                <a:close/>
              </a:path>
              <a:path w="2180179" h="6122813">
                <a:moveTo>
                  <a:pt x="1460470" y="4920326"/>
                </a:moveTo>
                <a:lnTo>
                  <a:pt x="1464827" y="4908538"/>
                </a:lnTo>
                <a:lnTo>
                  <a:pt x="1469199" y="4896802"/>
                </a:lnTo>
                <a:lnTo>
                  <a:pt x="1473567" y="4885097"/>
                </a:lnTo>
                <a:lnTo>
                  <a:pt x="1478618" y="4766206"/>
                </a:lnTo>
                <a:lnTo>
                  <a:pt x="1472337" y="4789242"/>
                </a:lnTo>
                <a:lnTo>
                  <a:pt x="1464887" y="4814892"/>
                </a:lnTo>
                <a:lnTo>
                  <a:pt x="1460470" y="4920326"/>
                </a:lnTo>
                <a:close/>
              </a:path>
              <a:path w="2180179" h="6122813">
                <a:moveTo>
                  <a:pt x="1456144" y="4843288"/>
                </a:moveTo>
                <a:lnTo>
                  <a:pt x="1453944" y="4846979"/>
                </a:lnTo>
                <a:lnTo>
                  <a:pt x="1456144" y="4932188"/>
                </a:lnTo>
                <a:lnTo>
                  <a:pt x="1460470" y="4920326"/>
                </a:lnTo>
                <a:lnTo>
                  <a:pt x="1464887" y="4814892"/>
                </a:lnTo>
                <a:lnTo>
                  <a:pt x="1456144" y="4843288"/>
                </a:lnTo>
                <a:close/>
              </a:path>
              <a:path w="2180179" h="6122813">
                <a:moveTo>
                  <a:pt x="1456144" y="4932188"/>
                </a:moveTo>
                <a:lnTo>
                  <a:pt x="1453944" y="4846979"/>
                </a:lnTo>
                <a:lnTo>
                  <a:pt x="1452358" y="4849713"/>
                </a:lnTo>
                <a:lnTo>
                  <a:pt x="1450625" y="4852804"/>
                </a:lnTo>
                <a:lnTo>
                  <a:pt x="1448685" y="4856397"/>
                </a:lnTo>
                <a:lnTo>
                  <a:pt x="1448458" y="4941121"/>
                </a:lnTo>
                <a:lnTo>
                  <a:pt x="1456144" y="4932188"/>
                </a:lnTo>
                <a:close/>
              </a:path>
              <a:path w="2180179" h="6122813">
                <a:moveTo>
                  <a:pt x="1448685" y="4856397"/>
                </a:moveTo>
                <a:lnTo>
                  <a:pt x="1446478" y="4860637"/>
                </a:lnTo>
                <a:lnTo>
                  <a:pt x="1443945" y="4865667"/>
                </a:lnTo>
                <a:lnTo>
                  <a:pt x="1441027" y="4871633"/>
                </a:lnTo>
                <a:lnTo>
                  <a:pt x="1437664" y="4878678"/>
                </a:lnTo>
                <a:lnTo>
                  <a:pt x="1441685" y="4951315"/>
                </a:lnTo>
                <a:lnTo>
                  <a:pt x="1448458" y="4941121"/>
                </a:lnTo>
                <a:lnTo>
                  <a:pt x="1448685" y="4856397"/>
                </a:lnTo>
                <a:close/>
              </a:path>
              <a:path w="2180179" h="6122813">
                <a:moveTo>
                  <a:pt x="1402042" y="5036963"/>
                </a:moveTo>
                <a:lnTo>
                  <a:pt x="1403781" y="5033996"/>
                </a:lnTo>
                <a:lnTo>
                  <a:pt x="1409517" y="5022971"/>
                </a:lnTo>
                <a:lnTo>
                  <a:pt x="1414827" y="5011207"/>
                </a:lnTo>
                <a:lnTo>
                  <a:pt x="1419902" y="4998991"/>
                </a:lnTo>
                <a:lnTo>
                  <a:pt x="1424934" y="4986608"/>
                </a:lnTo>
                <a:lnTo>
                  <a:pt x="1430115" y="4974344"/>
                </a:lnTo>
                <a:lnTo>
                  <a:pt x="1435634" y="4962484"/>
                </a:lnTo>
                <a:lnTo>
                  <a:pt x="1441685" y="4951315"/>
                </a:lnTo>
                <a:lnTo>
                  <a:pt x="1437664" y="4878678"/>
                </a:lnTo>
                <a:lnTo>
                  <a:pt x="1433797" y="4886947"/>
                </a:lnTo>
                <a:lnTo>
                  <a:pt x="1429366" y="4896584"/>
                </a:lnTo>
                <a:lnTo>
                  <a:pt x="1424311" y="4907734"/>
                </a:lnTo>
                <a:lnTo>
                  <a:pt x="1418573" y="4920541"/>
                </a:lnTo>
                <a:lnTo>
                  <a:pt x="1412093" y="4935150"/>
                </a:lnTo>
                <a:lnTo>
                  <a:pt x="1404811" y="4951704"/>
                </a:lnTo>
                <a:lnTo>
                  <a:pt x="1402042" y="5036963"/>
                </a:lnTo>
                <a:close/>
              </a:path>
              <a:path w="2180179" h="6122813">
                <a:moveTo>
                  <a:pt x="1381719" y="5083492"/>
                </a:moveTo>
                <a:lnTo>
                  <a:pt x="1387426" y="5071843"/>
                </a:lnTo>
                <a:lnTo>
                  <a:pt x="1392103" y="5059715"/>
                </a:lnTo>
                <a:lnTo>
                  <a:pt x="1396669" y="5047843"/>
                </a:lnTo>
                <a:lnTo>
                  <a:pt x="1402042" y="5036963"/>
                </a:lnTo>
                <a:lnTo>
                  <a:pt x="1404811" y="4951704"/>
                </a:lnTo>
                <a:lnTo>
                  <a:pt x="1396668" y="4970348"/>
                </a:lnTo>
                <a:lnTo>
                  <a:pt x="1387603" y="4991227"/>
                </a:lnTo>
                <a:lnTo>
                  <a:pt x="1381719" y="5083492"/>
                </a:lnTo>
                <a:close/>
              </a:path>
              <a:path w="2180179" h="6122813">
                <a:moveTo>
                  <a:pt x="1377559" y="5014484"/>
                </a:moveTo>
                <a:lnTo>
                  <a:pt x="1366474" y="5040265"/>
                </a:lnTo>
                <a:lnTo>
                  <a:pt x="1366707" y="5138912"/>
                </a:lnTo>
                <a:lnTo>
                  <a:pt x="1369828" y="5128103"/>
                </a:lnTo>
                <a:lnTo>
                  <a:pt x="1371335" y="5115401"/>
                </a:lnTo>
                <a:lnTo>
                  <a:pt x="1373013" y="5102461"/>
                </a:lnTo>
                <a:lnTo>
                  <a:pt x="1376642" y="5090938"/>
                </a:lnTo>
                <a:lnTo>
                  <a:pt x="1381719" y="5083492"/>
                </a:lnTo>
                <a:lnTo>
                  <a:pt x="1387603" y="4991227"/>
                </a:lnTo>
                <a:lnTo>
                  <a:pt x="1377559" y="5014484"/>
                </a:lnTo>
                <a:close/>
              </a:path>
              <a:path w="2180179" h="6122813">
                <a:moveTo>
                  <a:pt x="1353276" y="5163404"/>
                </a:moveTo>
                <a:lnTo>
                  <a:pt x="1354290" y="5148088"/>
                </a:lnTo>
                <a:lnTo>
                  <a:pt x="1360190" y="5146174"/>
                </a:lnTo>
                <a:lnTo>
                  <a:pt x="1366707" y="5138912"/>
                </a:lnTo>
                <a:lnTo>
                  <a:pt x="1366474" y="5040265"/>
                </a:lnTo>
                <a:lnTo>
                  <a:pt x="1354290" y="5068713"/>
                </a:lnTo>
                <a:lnTo>
                  <a:pt x="1353276" y="5163404"/>
                </a:lnTo>
                <a:close/>
              </a:path>
              <a:path w="2180179" h="6122813">
                <a:moveTo>
                  <a:pt x="1354290" y="5068713"/>
                </a:moveTo>
                <a:lnTo>
                  <a:pt x="1351630" y="5070347"/>
                </a:lnTo>
                <a:lnTo>
                  <a:pt x="1349299" y="5072450"/>
                </a:lnTo>
                <a:lnTo>
                  <a:pt x="1347195" y="5075110"/>
                </a:lnTo>
                <a:lnTo>
                  <a:pt x="1345220" y="5078416"/>
                </a:lnTo>
                <a:lnTo>
                  <a:pt x="1348023" y="5174048"/>
                </a:lnTo>
                <a:lnTo>
                  <a:pt x="1353276" y="5163404"/>
                </a:lnTo>
                <a:lnTo>
                  <a:pt x="1354290" y="5068713"/>
                </a:lnTo>
                <a:close/>
              </a:path>
              <a:path w="2180179" h="6122813">
                <a:moveTo>
                  <a:pt x="1345220" y="5078416"/>
                </a:moveTo>
                <a:lnTo>
                  <a:pt x="1343273" y="5082454"/>
                </a:lnTo>
                <a:lnTo>
                  <a:pt x="1341253" y="5087315"/>
                </a:lnTo>
                <a:lnTo>
                  <a:pt x="1339061" y="5093084"/>
                </a:lnTo>
                <a:lnTo>
                  <a:pt x="1336595" y="5099851"/>
                </a:lnTo>
                <a:lnTo>
                  <a:pt x="1340770" y="5182537"/>
                </a:lnTo>
                <a:lnTo>
                  <a:pt x="1348023" y="5174048"/>
                </a:lnTo>
                <a:lnTo>
                  <a:pt x="1345220" y="5078416"/>
                </a:lnTo>
                <a:close/>
              </a:path>
              <a:path w="2180179" h="6122813">
                <a:moveTo>
                  <a:pt x="1328890" y="5205200"/>
                </a:moveTo>
                <a:lnTo>
                  <a:pt x="1329211" y="5203109"/>
                </a:lnTo>
                <a:lnTo>
                  <a:pt x="1333753" y="5191385"/>
                </a:lnTo>
                <a:lnTo>
                  <a:pt x="1340770" y="5182537"/>
                </a:lnTo>
                <a:lnTo>
                  <a:pt x="1336595" y="5099851"/>
                </a:lnTo>
                <a:lnTo>
                  <a:pt x="1333757" y="5107704"/>
                </a:lnTo>
                <a:lnTo>
                  <a:pt x="1330446" y="5116730"/>
                </a:lnTo>
                <a:lnTo>
                  <a:pt x="1328890" y="5205200"/>
                </a:lnTo>
                <a:close/>
              </a:path>
              <a:path w="2180179" h="6122813">
                <a:moveTo>
                  <a:pt x="1306538" y="5259175"/>
                </a:moveTo>
                <a:lnTo>
                  <a:pt x="1308378" y="5251070"/>
                </a:lnTo>
                <a:lnTo>
                  <a:pt x="1313427" y="5239524"/>
                </a:lnTo>
                <a:lnTo>
                  <a:pt x="1319583" y="5229075"/>
                </a:lnTo>
                <a:lnTo>
                  <a:pt x="1325264" y="5218155"/>
                </a:lnTo>
                <a:lnTo>
                  <a:pt x="1328890" y="5205200"/>
                </a:lnTo>
                <a:lnTo>
                  <a:pt x="1330446" y="5116730"/>
                </a:lnTo>
                <a:lnTo>
                  <a:pt x="1326561" y="5127019"/>
                </a:lnTo>
                <a:lnTo>
                  <a:pt x="1322003" y="5138657"/>
                </a:lnTo>
                <a:lnTo>
                  <a:pt x="1316670" y="5151733"/>
                </a:lnTo>
                <a:lnTo>
                  <a:pt x="1310464" y="5166335"/>
                </a:lnTo>
                <a:lnTo>
                  <a:pt x="1306538" y="5259175"/>
                </a:lnTo>
                <a:close/>
              </a:path>
              <a:path w="2180179" h="6122813">
                <a:moveTo>
                  <a:pt x="1290343" y="5293105"/>
                </a:moveTo>
                <a:lnTo>
                  <a:pt x="1294714" y="5281022"/>
                </a:lnTo>
                <a:lnTo>
                  <a:pt x="1299846" y="5269552"/>
                </a:lnTo>
                <a:lnTo>
                  <a:pt x="1306538" y="5259175"/>
                </a:lnTo>
                <a:lnTo>
                  <a:pt x="1310464" y="5166335"/>
                </a:lnTo>
                <a:lnTo>
                  <a:pt x="1303284" y="5182551"/>
                </a:lnTo>
                <a:lnTo>
                  <a:pt x="1295029" y="5200469"/>
                </a:lnTo>
                <a:lnTo>
                  <a:pt x="1290343" y="5293105"/>
                </a:lnTo>
                <a:close/>
              </a:path>
              <a:path w="2180179" h="6122813">
                <a:moveTo>
                  <a:pt x="1276144" y="5328449"/>
                </a:moveTo>
                <a:lnTo>
                  <a:pt x="1275138" y="5323122"/>
                </a:lnTo>
                <a:lnTo>
                  <a:pt x="1274674" y="5318377"/>
                </a:lnTo>
                <a:lnTo>
                  <a:pt x="1281138" y="5316325"/>
                </a:lnTo>
                <a:lnTo>
                  <a:pt x="1285936" y="5305324"/>
                </a:lnTo>
                <a:lnTo>
                  <a:pt x="1290343" y="5293105"/>
                </a:lnTo>
                <a:lnTo>
                  <a:pt x="1295029" y="5200469"/>
                </a:lnTo>
                <a:lnTo>
                  <a:pt x="1285599" y="5220177"/>
                </a:lnTo>
                <a:lnTo>
                  <a:pt x="1274895" y="5241764"/>
                </a:lnTo>
                <a:lnTo>
                  <a:pt x="1271486" y="5332200"/>
                </a:lnTo>
                <a:lnTo>
                  <a:pt x="1276144" y="5328449"/>
                </a:lnTo>
                <a:close/>
              </a:path>
              <a:path w="2180179" h="6122813">
                <a:moveTo>
                  <a:pt x="1545298" y="4389136"/>
                </a:moveTo>
                <a:lnTo>
                  <a:pt x="1544527" y="4390789"/>
                </a:lnTo>
                <a:lnTo>
                  <a:pt x="1544612" y="4832511"/>
                </a:lnTo>
                <a:lnTo>
                  <a:pt x="1545298" y="4589161"/>
                </a:lnTo>
                <a:lnTo>
                  <a:pt x="1545878" y="4582959"/>
                </a:lnTo>
                <a:lnTo>
                  <a:pt x="1545456" y="4352944"/>
                </a:lnTo>
                <a:lnTo>
                  <a:pt x="1544417" y="4365994"/>
                </a:lnTo>
                <a:lnTo>
                  <a:pt x="1543696" y="4378727"/>
                </a:lnTo>
                <a:lnTo>
                  <a:pt x="1545298" y="4389136"/>
                </a:lnTo>
                <a:close/>
              </a:path>
              <a:path w="2180179" h="6122813">
                <a:moveTo>
                  <a:pt x="1614955" y="4313636"/>
                </a:moveTo>
                <a:lnTo>
                  <a:pt x="1620195" y="4298744"/>
                </a:lnTo>
                <a:lnTo>
                  <a:pt x="1626063" y="4282116"/>
                </a:lnTo>
                <a:lnTo>
                  <a:pt x="1632607" y="4263613"/>
                </a:lnTo>
                <a:lnTo>
                  <a:pt x="1639878" y="4243095"/>
                </a:lnTo>
                <a:lnTo>
                  <a:pt x="1647927" y="4220425"/>
                </a:lnTo>
                <a:lnTo>
                  <a:pt x="1650892" y="4212086"/>
                </a:lnTo>
                <a:lnTo>
                  <a:pt x="1650344" y="4212950"/>
                </a:lnTo>
                <a:lnTo>
                  <a:pt x="1645319" y="4221293"/>
                </a:lnTo>
                <a:lnTo>
                  <a:pt x="1639244" y="4231855"/>
                </a:lnTo>
                <a:lnTo>
                  <a:pt x="1632047" y="4244890"/>
                </a:lnTo>
                <a:lnTo>
                  <a:pt x="1623657" y="4260648"/>
                </a:lnTo>
                <a:lnTo>
                  <a:pt x="1614955" y="4313636"/>
                </a:lnTo>
                <a:close/>
              </a:path>
              <a:path w="2180179" h="6122813">
                <a:moveTo>
                  <a:pt x="1614002" y="4279383"/>
                </a:moveTo>
                <a:lnTo>
                  <a:pt x="1603010" y="4301347"/>
                </a:lnTo>
                <a:lnTo>
                  <a:pt x="1606153" y="4338769"/>
                </a:lnTo>
                <a:lnTo>
                  <a:pt x="1610291" y="4326932"/>
                </a:lnTo>
                <a:lnTo>
                  <a:pt x="1614955" y="4313636"/>
                </a:lnTo>
                <a:lnTo>
                  <a:pt x="1623657" y="4260648"/>
                </a:lnTo>
                <a:lnTo>
                  <a:pt x="1614002" y="4279383"/>
                </a:lnTo>
                <a:close/>
              </a:path>
              <a:path w="2180179" h="6122813">
                <a:moveTo>
                  <a:pt x="1603010" y="4301347"/>
                </a:moveTo>
                <a:lnTo>
                  <a:pt x="1590611" y="4326792"/>
                </a:lnTo>
                <a:lnTo>
                  <a:pt x="1591601" y="4380957"/>
                </a:lnTo>
                <a:lnTo>
                  <a:pt x="1593860" y="4374322"/>
                </a:lnTo>
                <a:lnTo>
                  <a:pt x="1596395" y="4366925"/>
                </a:lnTo>
                <a:lnTo>
                  <a:pt x="1599255" y="4358626"/>
                </a:lnTo>
                <a:lnTo>
                  <a:pt x="1602491" y="4349287"/>
                </a:lnTo>
                <a:lnTo>
                  <a:pt x="1606153" y="4338769"/>
                </a:lnTo>
                <a:lnTo>
                  <a:pt x="1603010" y="4301347"/>
                </a:lnTo>
                <a:close/>
              </a:path>
              <a:path w="2180179" h="6122813">
                <a:moveTo>
                  <a:pt x="1590611" y="4326792"/>
                </a:moveTo>
                <a:lnTo>
                  <a:pt x="1576731" y="4355971"/>
                </a:lnTo>
                <a:lnTo>
                  <a:pt x="1578592" y="4427064"/>
                </a:lnTo>
                <a:lnTo>
                  <a:pt x="1583525" y="4405011"/>
                </a:lnTo>
                <a:lnTo>
                  <a:pt x="1584310" y="4402656"/>
                </a:lnTo>
                <a:lnTo>
                  <a:pt x="1585971" y="4397679"/>
                </a:lnTo>
                <a:lnTo>
                  <a:pt x="1587706" y="4392496"/>
                </a:lnTo>
                <a:lnTo>
                  <a:pt x="1589566" y="4386969"/>
                </a:lnTo>
                <a:lnTo>
                  <a:pt x="1591601" y="4380957"/>
                </a:lnTo>
                <a:lnTo>
                  <a:pt x="1590611" y="4326792"/>
                </a:lnTo>
                <a:close/>
              </a:path>
              <a:path w="2180179" h="6122813">
                <a:moveTo>
                  <a:pt x="1576731" y="4355971"/>
                </a:moveTo>
                <a:lnTo>
                  <a:pt x="1561300" y="4389136"/>
                </a:lnTo>
                <a:lnTo>
                  <a:pt x="1562826" y="4495975"/>
                </a:lnTo>
                <a:lnTo>
                  <a:pt x="1566207" y="4481314"/>
                </a:lnTo>
                <a:lnTo>
                  <a:pt x="1569950" y="4465051"/>
                </a:lnTo>
                <a:lnTo>
                  <a:pt x="1574073" y="4447023"/>
                </a:lnTo>
                <a:lnTo>
                  <a:pt x="1578592" y="4427064"/>
                </a:lnTo>
                <a:lnTo>
                  <a:pt x="1576731" y="4355971"/>
                </a:lnTo>
                <a:close/>
              </a:path>
              <a:path w="2180179" h="6122813">
                <a:moveTo>
                  <a:pt x="1560773" y="4370299"/>
                </a:moveTo>
                <a:lnTo>
                  <a:pt x="1559413" y="4359241"/>
                </a:lnTo>
                <a:lnTo>
                  <a:pt x="1559791" y="4509200"/>
                </a:lnTo>
                <a:lnTo>
                  <a:pt x="1562826" y="4495975"/>
                </a:lnTo>
                <a:lnTo>
                  <a:pt x="1561300" y="4389136"/>
                </a:lnTo>
                <a:lnTo>
                  <a:pt x="1561245" y="4380476"/>
                </a:lnTo>
                <a:lnTo>
                  <a:pt x="1560773" y="4370299"/>
                </a:lnTo>
                <a:close/>
              </a:path>
              <a:path w="2180179" h="6122813">
                <a:moveTo>
                  <a:pt x="1552584" y="4541891"/>
                </a:moveTo>
                <a:lnTo>
                  <a:pt x="1554687" y="4531993"/>
                </a:lnTo>
                <a:lnTo>
                  <a:pt x="1557083" y="4521151"/>
                </a:lnTo>
                <a:lnTo>
                  <a:pt x="1559791" y="4509200"/>
                </a:lnTo>
                <a:lnTo>
                  <a:pt x="1559413" y="4359241"/>
                </a:lnTo>
                <a:lnTo>
                  <a:pt x="1556695" y="4346835"/>
                </a:lnTo>
                <a:lnTo>
                  <a:pt x="1552584" y="4541891"/>
                </a:lnTo>
                <a:close/>
              </a:path>
              <a:path w="2180179" h="6122813">
                <a:moveTo>
                  <a:pt x="1552146" y="4332614"/>
                </a:moveTo>
                <a:lnTo>
                  <a:pt x="1545298" y="4316111"/>
                </a:lnTo>
                <a:lnTo>
                  <a:pt x="1545456" y="4352944"/>
                </a:lnTo>
                <a:lnTo>
                  <a:pt x="1545878" y="4582959"/>
                </a:lnTo>
                <a:lnTo>
                  <a:pt x="1546768" y="4575320"/>
                </a:lnTo>
                <a:lnTo>
                  <a:pt x="1547867" y="4567559"/>
                </a:lnTo>
                <a:lnTo>
                  <a:pt x="1549191" y="4559509"/>
                </a:lnTo>
                <a:lnTo>
                  <a:pt x="1550758" y="4551008"/>
                </a:lnTo>
                <a:lnTo>
                  <a:pt x="1552584" y="4541891"/>
                </a:lnTo>
                <a:lnTo>
                  <a:pt x="1556695" y="4346835"/>
                </a:lnTo>
                <a:lnTo>
                  <a:pt x="1552146" y="4332614"/>
                </a:lnTo>
                <a:close/>
              </a:path>
              <a:path w="2180179" h="6122813">
                <a:moveTo>
                  <a:pt x="1552188" y="4308469"/>
                </a:moveTo>
                <a:lnTo>
                  <a:pt x="1563563" y="4227553"/>
                </a:lnTo>
                <a:lnTo>
                  <a:pt x="1545298" y="4252611"/>
                </a:lnTo>
                <a:lnTo>
                  <a:pt x="1545232" y="4256385"/>
                </a:lnTo>
                <a:lnTo>
                  <a:pt x="1544958" y="4260225"/>
                </a:lnTo>
                <a:lnTo>
                  <a:pt x="1545298" y="4316111"/>
                </a:lnTo>
                <a:lnTo>
                  <a:pt x="1548325" y="4313263"/>
                </a:lnTo>
                <a:lnTo>
                  <a:pt x="1552188" y="4308469"/>
                </a:lnTo>
                <a:close/>
              </a:path>
              <a:path w="2180179" h="6122813">
                <a:moveTo>
                  <a:pt x="1544958" y="4260225"/>
                </a:moveTo>
                <a:lnTo>
                  <a:pt x="1544364" y="4264341"/>
                </a:lnTo>
                <a:lnTo>
                  <a:pt x="1544808" y="4341580"/>
                </a:lnTo>
                <a:lnTo>
                  <a:pt x="1545456" y="4352944"/>
                </a:lnTo>
                <a:lnTo>
                  <a:pt x="1545298" y="4316111"/>
                </a:lnTo>
                <a:lnTo>
                  <a:pt x="1544958" y="4260225"/>
                </a:lnTo>
                <a:close/>
              </a:path>
              <a:path w="2180179" h="6122813">
                <a:moveTo>
                  <a:pt x="1544364" y="4264341"/>
                </a:moveTo>
                <a:lnTo>
                  <a:pt x="1543339" y="4268943"/>
                </a:lnTo>
                <a:lnTo>
                  <a:pt x="1541770" y="4274241"/>
                </a:lnTo>
                <a:lnTo>
                  <a:pt x="1539544" y="4280443"/>
                </a:lnTo>
                <a:lnTo>
                  <a:pt x="1536550" y="4287760"/>
                </a:lnTo>
                <a:lnTo>
                  <a:pt x="1540469" y="4333908"/>
                </a:lnTo>
                <a:lnTo>
                  <a:pt x="1544808" y="4341580"/>
                </a:lnTo>
                <a:lnTo>
                  <a:pt x="1544364" y="4264341"/>
                </a:lnTo>
                <a:close/>
              </a:path>
              <a:path w="2180179" h="6122813">
                <a:moveTo>
                  <a:pt x="1513548" y="4395486"/>
                </a:moveTo>
                <a:lnTo>
                  <a:pt x="1513750" y="4391352"/>
                </a:lnTo>
                <a:lnTo>
                  <a:pt x="1516894" y="4379167"/>
                </a:lnTo>
                <a:lnTo>
                  <a:pt x="1522463" y="4368548"/>
                </a:lnTo>
                <a:lnTo>
                  <a:pt x="1528661" y="4358085"/>
                </a:lnTo>
                <a:lnTo>
                  <a:pt x="1533696" y="4346367"/>
                </a:lnTo>
                <a:lnTo>
                  <a:pt x="1535773" y="4331986"/>
                </a:lnTo>
                <a:lnTo>
                  <a:pt x="1540469" y="4333908"/>
                </a:lnTo>
                <a:lnTo>
                  <a:pt x="1536550" y="4287760"/>
                </a:lnTo>
                <a:lnTo>
                  <a:pt x="1532675" y="4296401"/>
                </a:lnTo>
                <a:lnTo>
                  <a:pt x="1527808" y="4306575"/>
                </a:lnTo>
                <a:lnTo>
                  <a:pt x="1521835" y="4318492"/>
                </a:lnTo>
                <a:lnTo>
                  <a:pt x="1514645" y="4332362"/>
                </a:lnTo>
                <a:lnTo>
                  <a:pt x="1513548" y="4395486"/>
                </a:lnTo>
                <a:close/>
              </a:path>
              <a:path w="2180179" h="6122813">
                <a:moveTo>
                  <a:pt x="1506125" y="4348395"/>
                </a:moveTo>
                <a:lnTo>
                  <a:pt x="1496164" y="4366799"/>
                </a:lnTo>
                <a:lnTo>
                  <a:pt x="1499078" y="4409259"/>
                </a:lnTo>
                <a:lnTo>
                  <a:pt x="1504639" y="4400564"/>
                </a:lnTo>
                <a:lnTo>
                  <a:pt x="1513548" y="4395486"/>
                </a:lnTo>
                <a:lnTo>
                  <a:pt x="1514645" y="4332362"/>
                </a:lnTo>
                <a:lnTo>
                  <a:pt x="1506125" y="4348395"/>
                </a:lnTo>
                <a:close/>
              </a:path>
              <a:path w="2180179" h="6122813">
                <a:moveTo>
                  <a:pt x="1496164" y="4366799"/>
                </a:moveTo>
                <a:lnTo>
                  <a:pt x="1484649" y="4387784"/>
                </a:lnTo>
                <a:lnTo>
                  <a:pt x="1488105" y="4441544"/>
                </a:lnTo>
                <a:lnTo>
                  <a:pt x="1492249" y="4431300"/>
                </a:lnTo>
                <a:lnTo>
                  <a:pt x="1495427" y="4420021"/>
                </a:lnTo>
                <a:lnTo>
                  <a:pt x="1499078" y="4409259"/>
                </a:lnTo>
                <a:lnTo>
                  <a:pt x="1496164" y="4366799"/>
                </a:lnTo>
                <a:close/>
              </a:path>
              <a:path w="2180179" h="6122813">
                <a:moveTo>
                  <a:pt x="1462394" y="4475628"/>
                </a:moveTo>
                <a:lnTo>
                  <a:pt x="1466415" y="4463083"/>
                </a:lnTo>
                <a:lnTo>
                  <a:pt x="1472146" y="4452636"/>
                </a:lnTo>
                <a:lnTo>
                  <a:pt x="1481557" y="4449203"/>
                </a:lnTo>
                <a:lnTo>
                  <a:pt x="1488105" y="4441544"/>
                </a:lnTo>
                <a:lnTo>
                  <a:pt x="1484649" y="4387784"/>
                </a:lnTo>
                <a:lnTo>
                  <a:pt x="1471467" y="4411560"/>
                </a:lnTo>
                <a:lnTo>
                  <a:pt x="1462394" y="4475628"/>
                </a:lnTo>
                <a:close/>
              </a:path>
              <a:path w="2180179" h="6122813">
                <a:moveTo>
                  <a:pt x="1444939" y="4507850"/>
                </a:moveTo>
                <a:lnTo>
                  <a:pt x="1453222" y="4499813"/>
                </a:lnTo>
                <a:lnTo>
                  <a:pt x="1458519" y="4488472"/>
                </a:lnTo>
                <a:lnTo>
                  <a:pt x="1462394" y="4475628"/>
                </a:lnTo>
                <a:lnTo>
                  <a:pt x="1471467" y="4411560"/>
                </a:lnTo>
                <a:lnTo>
                  <a:pt x="1456508" y="4438336"/>
                </a:lnTo>
                <a:lnTo>
                  <a:pt x="1444939" y="4507850"/>
                </a:lnTo>
                <a:close/>
              </a:path>
              <a:path w="2180179" h="6122813">
                <a:moveTo>
                  <a:pt x="1434120" y="4537694"/>
                </a:moveTo>
                <a:lnTo>
                  <a:pt x="1438587" y="4525131"/>
                </a:lnTo>
                <a:lnTo>
                  <a:pt x="1440269" y="4509786"/>
                </a:lnTo>
                <a:lnTo>
                  <a:pt x="1444939" y="4507850"/>
                </a:lnTo>
                <a:lnTo>
                  <a:pt x="1456508" y="4438336"/>
                </a:lnTo>
                <a:lnTo>
                  <a:pt x="1439658" y="4468322"/>
                </a:lnTo>
                <a:lnTo>
                  <a:pt x="1434120" y="4537694"/>
                </a:lnTo>
                <a:close/>
              </a:path>
              <a:path w="2180179" h="6122813">
                <a:moveTo>
                  <a:pt x="1412663" y="4567397"/>
                </a:moveTo>
                <a:lnTo>
                  <a:pt x="1420292" y="4557956"/>
                </a:lnTo>
                <a:lnTo>
                  <a:pt x="1427733" y="4548345"/>
                </a:lnTo>
                <a:lnTo>
                  <a:pt x="1434120" y="4537694"/>
                </a:lnTo>
                <a:lnTo>
                  <a:pt x="1439658" y="4468322"/>
                </a:lnTo>
                <a:lnTo>
                  <a:pt x="1420805" y="4501728"/>
                </a:lnTo>
                <a:lnTo>
                  <a:pt x="1412663" y="4567397"/>
                </a:lnTo>
                <a:close/>
              </a:path>
              <a:path w="2180179" h="6122813">
                <a:moveTo>
                  <a:pt x="1391321" y="4636655"/>
                </a:moveTo>
                <a:lnTo>
                  <a:pt x="1396338" y="4625467"/>
                </a:lnTo>
                <a:lnTo>
                  <a:pt x="1400761" y="4613726"/>
                </a:lnTo>
                <a:lnTo>
                  <a:pt x="1408392" y="4573286"/>
                </a:lnTo>
                <a:lnTo>
                  <a:pt x="1412663" y="4567397"/>
                </a:lnTo>
                <a:lnTo>
                  <a:pt x="1420805" y="4501728"/>
                </a:lnTo>
                <a:lnTo>
                  <a:pt x="1399837" y="4538763"/>
                </a:lnTo>
                <a:lnTo>
                  <a:pt x="1391321" y="4636655"/>
                </a:lnTo>
                <a:close/>
              </a:path>
              <a:path w="2180179" h="6122813">
                <a:moveTo>
                  <a:pt x="1408392" y="4573286"/>
                </a:moveTo>
                <a:lnTo>
                  <a:pt x="1400761" y="4613726"/>
                </a:lnTo>
                <a:lnTo>
                  <a:pt x="1404382" y="4601242"/>
                </a:lnTo>
                <a:lnTo>
                  <a:pt x="1406995" y="4587826"/>
                </a:lnTo>
                <a:lnTo>
                  <a:pt x="1408392" y="4573286"/>
                </a:lnTo>
                <a:close/>
              </a:path>
              <a:path w="2180179" h="6122813">
                <a:moveTo>
                  <a:pt x="1399837" y="4538763"/>
                </a:moveTo>
                <a:lnTo>
                  <a:pt x="1376642" y="4579636"/>
                </a:lnTo>
                <a:lnTo>
                  <a:pt x="1380333" y="4658134"/>
                </a:lnTo>
                <a:lnTo>
                  <a:pt x="1385917" y="4647480"/>
                </a:lnTo>
                <a:lnTo>
                  <a:pt x="1391321" y="4636655"/>
                </a:lnTo>
                <a:lnTo>
                  <a:pt x="1399837" y="4538763"/>
                </a:lnTo>
                <a:close/>
              </a:path>
              <a:path w="2180179" h="6122813">
                <a:moveTo>
                  <a:pt x="1375140" y="4580360"/>
                </a:moveTo>
                <a:lnTo>
                  <a:pt x="1372268" y="4582733"/>
                </a:lnTo>
                <a:lnTo>
                  <a:pt x="1374775" y="4668805"/>
                </a:lnTo>
                <a:lnTo>
                  <a:pt x="1380333" y="4658134"/>
                </a:lnTo>
                <a:lnTo>
                  <a:pt x="1376642" y="4579636"/>
                </a:lnTo>
                <a:lnTo>
                  <a:pt x="1375140" y="4580360"/>
                </a:lnTo>
                <a:close/>
              </a:path>
              <a:path w="2180179" h="6122813">
                <a:moveTo>
                  <a:pt x="1369941" y="4586227"/>
                </a:moveTo>
                <a:lnTo>
                  <a:pt x="1367944" y="4590961"/>
                </a:lnTo>
                <a:lnTo>
                  <a:pt x="1369451" y="4679684"/>
                </a:lnTo>
                <a:lnTo>
                  <a:pt x="1374775" y="4668805"/>
                </a:lnTo>
                <a:lnTo>
                  <a:pt x="1372268" y="4582733"/>
                </a:lnTo>
                <a:lnTo>
                  <a:pt x="1369941" y="4586227"/>
                </a:lnTo>
                <a:close/>
              </a:path>
              <a:path w="2180179" h="6122813">
                <a:moveTo>
                  <a:pt x="1366064" y="4597050"/>
                </a:moveTo>
                <a:lnTo>
                  <a:pt x="1364089" y="4604611"/>
                </a:lnTo>
                <a:lnTo>
                  <a:pt x="1364567" y="4690962"/>
                </a:lnTo>
                <a:lnTo>
                  <a:pt x="1369451" y="4679684"/>
                </a:lnTo>
                <a:lnTo>
                  <a:pt x="1367944" y="4590961"/>
                </a:lnTo>
                <a:lnTo>
                  <a:pt x="1366064" y="4597050"/>
                </a:lnTo>
                <a:close/>
              </a:path>
              <a:path w="2180179" h="6122813">
                <a:moveTo>
                  <a:pt x="1354290" y="4732163"/>
                </a:moveTo>
                <a:lnTo>
                  <a:pt x="1354631" y="4729085"/>
                </a:lnTo>
                <a:lnTo>
                  <a:pt x="1356950" y="4715472"/>
                </a:lnTo>
                <a:lnTo>
                  <a:pt x="1360331" y="4702828"/>
                </a:lnTo>
                <a:lnTo>
                  <a:pt x="1364567" y="4690962"/>
                </a:lnTo>
                <a:lnTo>
                  <a:pt x="1364089" y="4604611"/>
                </a:lnTo>
                <a:lnTo>
                  <a:pt x="1361804" y="4613763"/>
                </a:lnTo>
                <a:lnTo>
                  <a:pt x="1358997" y="4624621"/>
                </a:lnTo>
                <a:lnTo>
                  <a:pt x="1355454" y="4637303"/>
                </a:lnTo>
                <a:lnTo>
                  <a:pt x="1354290" y="4732163"/>
                </a:lnTo>
                <a:close/>
              </a:path>
              <a:path w="2180179" h="6122813">
                <a:moveTo>
                  <a:pt x="1333197" y="4760222"/>
                </a:moveTo>
                <a:lnTo>
                  <a:pt x="1337847" y="4748916"/>
                </a:lnTo>
                <a:lnTo>
                  <a:pt x="1344569" y="4739344"/>
                </a:lnTo>
                <a:lnTo>
                  <a:pt x="1354290" y="4732163"/>
                </a:lnTo>
                <a:lnTo>
                  <a:pt x="1355454" y="4637303"/>
                </a:lnTo>
                <a:lnTo>
                  <a:pt x="1350962" y="4651926"/>
                </a:lnTo>
                <a:lnTo>
                  <a:pt x="1345308" y="4668606"/>
                </a:lnTo>
                <a:lnTo>
                  <a:pt x="1338278" y="4687461"/>
                </a:lnTo>
                <a:lnTo>
                  <a:pt x="1333197" y="4760222"/>
                </a:lnTo>
                <a:close/>
              </a:path>
              <a:path w="2180179" h="6122813">
                <a:moveTo>
                  <a:pt x="1322415" y="4797939"/>
                </a:moveTo>
                <a:lnTo>
                  <a:pt x="1326407" y="4785393"/>
                </a:lnTo>
                <a:lnTo>
                  <a:pt x="1329692" y="4772601"/>
                </a:lnTo>
                <a:lnTo>
                  <a:pt x="1333197" y="4760222"/>
                </a:lnTo>
                <a:lnTo>
                  <a:pt x="1338278" y="4687461"/>
                </a:lnTo>
                <a:lnTo>
                  <a:pt x="1329659" y="4708608"/>
                </a:lnTo>
                <a:lnTo>
                  <a:pt x="1322415" y="4797939"/>
                </a:lnTo>
                <a:close/>
              </a:path>
              <a:path w="2180179" h="6122813">
                <a:moveTo>
                  <a:pt x="1319238" y="4732163"/>
                </a:moveTo>
                <a:lnTo>
                  <a:pt x="1315711" y="4733905"/>
                </a:lnTo>
                <a:lnTo>
                  <a:pt x="1317567" y="4828707"/>
                </a:lnTo>
                <a:lnTo>
                  <a:pt x="1319238" y="4805188"/>
                </a:lnTo>
                <a:lnTo>
                  <a:pt x="1322415" y="4797939"/>
                </a:lnTo>
                <a:lnTo>
                  <a:pt x="1329659" y="4708608"/>
                </a:lnTo>
                <a:lnTo>
                  <a:pt x="1319238" y="4732163"/>
                </a:lnTo>
                <a:close/>
              </a:path>
              <a:path w="2180179" h="6122813">
                <a:moveTo>
                  <a:pt x="1312415" y="4736352"/>
                </a:moveTo>
                <a:lnTo>
                  <a:pt x="1309212" y="4739771"/>
                </a:lnTo>
                <a:lnTo>
                  <a:pt x="1310347" y="4835151"/>
                </a:lnTo>
                <a:lnTo>
                  <a:pt x="1317567" y="4828707"/>
                </a:lnTo>
                <a:lnTo>
                  <a:pt x="1315711" y="4733905"/>
                </a:lnTo>
                <a:lnTo>
                  <a:pt x="1312415" y="4736352"/>
                </a:lnTo>
                <a:close/>
              </a:path>
              <a:path w="2180179" h="6122813">
                <a:moveTo>
                  <a:pt x="1305982" y="4744421"/>
                </a:moveTo>
                <a:lnTo>
                  <a:pt x="1302603" y="4750562"/>
                </a:lnTo>
                <a:lnTo>
                  <a:pt x="1303363" y="4843288"/>
                </a:lnTo>
                <a:lnTo>
                  <a:pt x="1303767" y="4842527"/>
                </a:lnTo>
                <a:lnTo>
                  <a:pt x="1310347" y="4835151"/>
                </a:lnTo>
                <a:lnTo>
                  <a:pt x="1309212" y="4739771"/>
                </a:lnTo>
                <a:lnTo>
                  <a:pt x="1305982" y="4744421"/>
                </a:lnTo>
                <a:close/>
              </a:path>
              <a:path w="2180179" h="6122813">
                <a:moveTo>
                  <a:pt x="1540116" y="4872548"/>
                </a:moveTo>
                <a:lnTo>
                  <a:pt x="1541280" y="4863428"/>
                </a:lnTo>
                <a:lnTo>
                  <a:pt x="1542431" y="4853807"/>
                </a:lnTo>
                <a:lnTo>
                  <a:pt x="1543549" y="4843547"/>
                </a:lnTo>
                <a:lnTo>
                  <a:pt x="1544612" y="4832511"/>
                </a:lnTo>
                <a:lnTo>
                  <a:pt x="1544527" y="4390789"/>
                </a:lnTo>
                <a:lnTo>
                  <a:pt x="1541345" y="4401512"/>
                </a:lnTo>
                <a:lnTo>
                  <a:pt x="1540116" y="4872548"/>
                </a:lnTo>
                <a:close/>
              </a:path>
              <a:path w="2180179" h="6122813">
                <a:moveTo>
                  <a:pt x="1539937" y="4733633"/>
                </a:moveTo>
                <a:lnTo>
                  <a:pt x="1539718" y="4738863"/>
                </a:lnTo>
                <a:lnTo>
                  <a:pt x="1540116" y="4872548"/>
                </a:lnTo>
                <a:lnTo>
                  <a:pt x="1541345" y="4401512"/>
                </a:lnTo>
                <a:lnTo>
                  <a:pt x="1539616" y="4413783"/>
                </a:lnTo>
                <a:lnTo>
                  <a:pt x="1538449" y="4426793"/>
                </a:lnTo>
                <a:lnTo>
                  <a:pt x="1537425" y="4694115"/>
                </a:lnTo>
                <a:lnTo>
                  <a:pt x="1537040" y="4707120"/>
                </a:lnTo>
                <a:lnTo>
                  <a:pt x="1535773" y="4732163"/>
                </a:lnTo>
                <a:lnTo>
                  <a:pt x="1539937" y="4733633"/>
                </a:lnTo>
                <a:close/>
              </a:path>
              <a:path w="2180179" h="6122813">
                <a:moveTo>
                  <a:pt x="1805682" y="3723609"/>
                </a:moveTo>
                <a:lnTo>
                  <a:pt x="1809585" y="3700161"/>
                </a:lnTo>
                <a:lnTo>
                  <a:pt x="1807651" y="3706368"/>
                </a:lnTo>
                <a:lnTo>
                  <a:pt x="1805644" y="3712668"/>
                </a:lnTo>
                <a:lnTo>
                  <a:pt x="1803540" y="3719153"/>
                </a:lnTo>
                <a:lnTo>
                  <a:pt x="1802059" y="3744538"/>
                </a:lnTo>
                <a:lnTo>
                  <a:pt x="1805682" y="3723609"/>
                </a:lnTo>
                <a:close/>
              </a:path>
              <a:path w="2180179" h="6122813">
                <a:moveTo>
                  <a:pt x="1787891" y="3818814"/>
                </a:moveTo>
                <a:lnTo>
                  <a:pt x="1790221" y="3807302"/>
                </a:lnTo>
                <a:lnTo>
                  <a:pt x="1792796" y="3794330"/>
                </a:lnTo>
                <a:lnTo>
                  <a:pt x="1795622" y="3779687"/>
                </a:lnTo>
                <a:lnTo>
                  <a:pt x="1798708" y="3763160"/>
                </a:lnTo>
                <a:lnTo>
                  <a:pt x="1802059" y="3744538"/>
                </a:lnTo>
                <a:lnTo>
                  <a:pt x="1803540" y="3719153"/>
                </a:lnTo>
                <a:lnTo>
                  <a:pt x="1801316" y="3725917"/>
                </a:lnTo>
                <a:lnTo>
                  <a:pt x="1798947" y="3733052"/>
                </a:lnTo>
                <a:lnTo>
                  <a:pt x="1796410" y="3740652"/>
                </a:lnTo>
                <a:lnTo>
                  <a:pt x="1793681" y="3748809"/>
                </a:lnTo>
                <a:lnTo>
                  <a:pt x="1790736" y="3757616"/>
                </a:lnTo>
                <a:lnTo>
                  <a:pt x="1787891" y="3818814"/>
                </a:lnTo>
                <a:close/>
              </a:path>
              <a:path w="2180179" h="6122813">
                <a:moveTo>
                  <a:pt x="1782302" y="3846711"/>
                </a:moveTo>
                <a:lnTo>
                  <a:pt x="1783938" y="3838306"/>
                </a:lnTo>
                <a:lnTo>
                  <a:pt x="1785799" y="3829078"/>
                </a:lnTo>
                <a:lnTo>
                  <a:pt x="1787891" y="3818814"/>
                </a:lnTo>
                <a:lnTo>
                  <a:pt x="1790736" y="3757616"/>
                </a:lnTo>
                <a:lnTo>
                  <a:pt x="1787552" y="3767166"/>
                </a:lnTo>
                <a:lnTo>
                  <a:pt x="1784106" y="3777552"/>
                </a:lnTo>
                <a:lnTo>
                  <a:pt x="1782302" y="3846711"/>
                </a:lnTo>
                <a:close/>
              </a:path>
              <a:path w="2180179" h="6122813">
                <a:moveTo>
                  <a:pt x="1778670" y="3869097"/>
                </a:moveTo>
                <a:lnTo>
                  <a:pt x="1779675" y="3861894"/>
                </a:lnTo>
                <a:lnTo>
                  <a:pt x="1780883" y="3854503"/>
                </a:lnTo>
                <a:lnTo>
                  <a:pt x="1782302" y="3846711"/>
                </a:lnTo>
                <a:lnTo>
                  <a:pt x="1784106" y="3777552"/>
                </a:lnTo>
                <a:lnTo>
                  <a:pt x="1780372" y="3788866"/>
                </a:lnTo>
                <a:lnTo>
                  <a:pt x="1778670" y="3869097"/>
                </a:lnTo>
                <a:close/>
              </a:path>
              <a:path w="2180179" h="6122813">
                <a:moveTo>
                  <a:pt x="1780372" y="3788866"/>
                </a:moveTo>
                <a:lnTo>
                  <a:pt x="1776328" y="3801202"/>
                </a:lnTo>
                <a:lnTo>
                  <a:pt x="1777708" y="3877961"/>
                </a:lnTo>
                <a:lnTo>
                  <a:pt x="1777862" y="3876324"/>
                </a:lnTo>
                <a:lnTo>
                  <a:pt x="1778670" y="3869097"/>
                </a:lnTo>
                <a:lnTo>
                  <a:pt x="1780372" y="3788866"/>
                </a:lnTo>
                <a:close/>
              </a:path>
              <a:path w="2180179" h="6122813">
                <a:moveTo>
                  <a:pt x="1777708" y="3877961"/>
                </a:moveTo>
                <a:lnTo>
                  <a:pt x="1776328" y="3801202"/>
                </a:lnTo>
                <a:lnTo>
                  <a:pt x="1771950" y="3814653"/>
                </a:lnTo>
                <a:lnTo>
                  <a:pt x="1767214" y="3829311"/>
                </a:lnTo>
                <a:lnTo>
                  <a:pt x="1762097" y="3845269"/>
                </a:lnTo>
                <a:lnTo>
                  <a:pt x="1759894" y="3913900"/>
                </a:lnTo>
                <a:lnTo>
                  <a:pt x="1777708" y="3877961"/>
                </a:lnTo>
                <a:close/>
              </a:path>
              <a:path w="2180179" h="6122813">
                <a:moveTo>
                  <a:pt x="1759894" y="3913900"/>
                </a:moveTo>
                <a:lnTo>
                  <a:pt x="1762097" y="3845269"/>
                </a:lnTo>
                <a:lnTo>
                  <a:pt x="1756574" y="3862620"/>
                </a:lnTo>
                <a:lnTo>
                  <a:pt x="1750622" y="3881457"/>
                </a:lnTo>
                <a:lnTo>
                  <a:pt x="1744218" y="3901872"/>
                </a:lnTo>
                <a:lnTo>
                  <a:pt x="1743628" y="3946586"/>
                </a:lnTo>
                <a:lnTo>
                  <a:pt x="1759894" y="3913900"/>
                </a:lnTo>
                <a:close/>
              </a:path>
              <a:path w="2180179" h="6122813">
                <a:moveTo>
                  <a:pt x="1744218" y="3901872"/>
                </a:moveTo>
                <a:lnTo>
                  <a:pt x="1737337" y="3923959"/>
                </a:lnTo>
                <a:lnTo>
                  <a:pt x="1729956" y="3947811"/>
                </a:lnTo>
                <a:lnTo>
                  <a:pt x="1723490" y="3955677"/>
                </a:lnTo>
                <a:lnTo>
                  <a:pt x="1717393" y="3964061"/>
                </a:lnTo>
                <a:lnTo>
                  <a:pt x="1728835" y="3976195"/>
                </a:lnTo>
                <a:lnTo>
                  <a:pt x="1743628" y="3946586"/>
                </a:lnTo>
                <a:lnTo>
                  <a:pt x="1744218" y="3901872"/>
                </a:lnTo>
                <a:close/>
              </a:path>
              <a:path w="2180179" h="6122813">
                <a:moveTo>
                  <a:pt x="1715442" y="4002904"/>
                </a:moveTo>
                <a:lnTo>
                  <a:pt x="1728835" y="3976195"/>
                </a:lnTo>
                <a:lnTo>
                  <a:pt x="1717393" y="3964061"/>
                </a:lnTo>
                <a:lnTo>
                  <a:pt x="1711553" y="3973007"/>
                </a:lnTo>
                <a:lnTo>
                  <a:pt x="1705863" y="3982558"/>
                </a:lnTo>
                <a:lnTo>
                  <a:pt x="1703375" y="4026889"/>
                </a:lnTo>
                <a:lnTo>
                  <a:pt x="1715442" y="4002904"/>
                </a:lnTo>
                <a:close/>
              </a:path>
              <a:path w="2180179" h="6122813">
                <a:moveTo>
                  <a:pt x="1705863" y="3982558"/>
                </a:moveTo>
                <a:lnTo>
                  <a:pt x="1700210" y="3992757"/>
                </a:lnTo>
                <a:lnTo>
                  <a:pt x="1694486" y="4003647"/>
                </a:lnTo>
                <a:lnTo>
                  <a:pt x="1688581" y="4015270"/>
                </a:lnTo>
                <a:lnTo>
                  <a:pt x="1682385" y="4027669"/>
                </a:lnTo>
                <a:lnTo>
                  <a:pt x="1675787" y="4040887"/>
                </a:lnTo>
                <a:lnTo>
                  <a:pt x="1682923" y="4067390"/>
                </a:lnTo>
                <a:lnTo>
                  <a:pt x="1692560" y="4048325"/>
                </a:lnTo>
                <a:lnTo>
                  <a:pt x="1703375" y="4026889"/>
                </a:lnTo>
                <a:lnTo>
                  <a:pt x="1705863" y="3982558"/>
                </a:lnTo>
                <a:close/>
              </a:path>
              <a:path w="2180179" h="6122813">
                <a:moveTo>
                  <a:pt x="1654682" y="4123458"/>
                </a:moveTo>
                <a:lnTo>
                  <a:pt x="1660344" y="4112117"/>
                </a:lnTo>
                <a:lnTo>
                  <a:pt x="1666889" y="4099110"/>
                </a:lnTo>
                <a:lnTo>
                  <a:pt x="1674391" y="4084260"/>
                </a:lnTo>
                <a:lnTo>
                  <a:pt x="1682923" y="4067390"/>
                </a:lnTo>
                <a:lnTo>
                  <a:pt x="1675787" y="4040887"/>
                </a:lnTo>
                <a:lnTo>
                  <a:pt x="1668678" y="4054967"/>
                </a:lnTo>
                <a:lnTo>
                  <a:pt x="1660949" y="4069953"/>
                </a:lnTo>
                <a:lnTo>
                  <a:pt x="1654682" y="4123458"/>
                </a:lnTo>
                <a:close/>
              </a:path>
              <a:path w="2180179" h="6122813">
                <a:moveTo>
                  <a:pt x="1652488" y="4085886"/>
                </a:moveTo>
                <a:lnTo>
                  <a:pt x="1643186" y="4102809"/>
                </a:lnTo>
                <a:lnTo>
                  <a:pt x="1645712" y="4141843"/>
                </a:lnTo>
                <a:lnTo>
                  <a:pt x="1649829" y="4133307"/>
                </a:lnTo>
                <a:lnTo>
                  <a:pt x="1654682" y="4123458"/>
                </a:lnTo>
                <a:lnTo>
                  <a:pt x="1660949" y="4069953"/>
                </a:lnTo>
                <a:lnTo>
                  <a:pt x="1652488" y="4085886"/>
                </a:lnTo>
                <a:close/>
              </a:path>
              <a:path w="2180179" h="6122813">
                <a:moveTo>
                  <a:pt x="1643186" y="4102809"/>
                </a:moveTo>
                <a:lnTo>
                  <a:pt x="1632934" y="4120766"/>
                </a:lnTo>
                <a:lnTo>
                  <a:pt x="1633570" y="4170969"/>
                </a:lnTo>
                <a:lnTo>
                  <a:pt x="1635118" y="4166363"/>
                </a:lnTo>
                <a:lnTo>
                  <a:pt x="1637033" y="4161324"/>
                </a:lnTo>
                <a:lnTo>
                  <a:pt x="1639387" y="4155675"/>
                </a:lnTo>
                <a:lnTo>
                  <a:pt x="1642256" y="4149240"/>
                </a:lnTo>
                <a:lnTo>
                  <a:pt x="1645712" y="4141843"/>
                </a:lnTo>
                <a:lnTo>
                  <a:pt x="1643186" y="4102809"/>
                </a:lnTo>
                <a:close/>
              </a:path>
              <a:path w="2180179" h="6122813">
                <a:moveTo>
                  <a:pt x="1585361" y="4245035"/>
                </a:moveTo>
                <a:lnTo>
                  <a:pt x="1593996" y="4230924"/>
                </a:lnTo>
                <a:lnTo>
                  <a:pt x="1604359" y="4215355"/>
                </a:lnTo>
                <a:lnTo>
                  <a:pt x="1616702" y="4198264"/>
                </a:lnTo>
                <a:lnTo>
                  <a:pt x="1631277" y="4179586"/>
                </a:lnTo>
                <a:lnTo>
                  <a:pt x="1632314" y="4175318"/>
                </a:lnTo>
                <a:lnTo>
                  <a:pt x="1633570" y="4170969"/>
                </a:lnTo>
                <a:lnTo>
                  <a:pt x="1632934" y="4120766"/>
                </a:lnTo>
                <a:lnTo>
                  <a:pt x="1621621" y="4139800"/>
                </a:lnTo>
                <a:lnTo>
                  <a:pt x="1609137" y="4159952"/>
                </a:lnTo>
                <a:lnTo>
                  <a:pt x="1595373" y="4181267"/>
                </a:lnTo>
                <a:lnTo>
                  <a:pt x="1585361" y="4245035"/>
                </a:lnTo>
                <a:close/>
              </a:path>
              <a:path w="2180179" h="6122813">
                <a:moveTo>
                  <a:pt x="1580218" y="4203786"/>
                </a:moveTo>
                <a:lnTo>
                  <a:pt x="1563563" y="4227553"/>
                </a:lnTo>
                <a:lnTo>
                  <a:pt x="1567314" y="4279274"/>
                </a:lnTo>
                <a:lnTo>
                  <a:pt x="1572272" y="4269145"/>
                </a:lnTo>
                <a:lnTo>
                  <a:pt x="1578204" y="4257754"/>
                </a:lnTo>
                <a:lnTo>
                  <a:pt x="1585361" y="4245035"/>
                </a:lnTo>
                <a:lnTo>
                  <a:pt x="1595373" y="4181267"/>
                </a:lnTo>
                <a:lnTo>
                  <a:pt x="1580218" y="4203786"/>
                </a:lnTo>
                <a:close/>
              </a:path>
              <a:path w="2180179" h="6122813">
                <a:moveTo>
                  <a:pt x="1563563" y="4227553"/>
                </a:moveTo>
                <a:lnTo>
                  <a:pt x="1552188" y="4308469"/>
                </a:lnTo>
                <a:lnTo>
                  <a:pt x="1555766" y="4302739"/>
                </a:lnTo>
                <a:lnTo>
                  <a:pt x="1559313" y="4296006"/>
                </a:lnTo>
                <a:lnTo>
                  <a:pt x="1563078" y="4288206"/>
                </a:lnTo>
                <a:lnTo>
                  <a:pt x="1567314" y="4279274"/>
                </a:lnTo>
                <a:lnTo>
                  <a:pt x="1563563" y="4227553"/>
                </a:lnTo>
                <a:close/>
              </a:path>
              <a:path w="2180179" h="6122813">
                <a:moveTo>
                  <a:pt x="1927314" y="2677811"/>
                </a:moveTo>
                <a:lnTo>
                  <a:pt x="1915086" y="2704073"/>
                </a:lnTo>
                <a:lnTo>
                  <a:pt x="1917061" y="2700803"/>
                </a:lnTo>
                <a:lnTo>
                  <a:pt x="1920878" y="2693366"/>
                </a:lnTo>
                <a:lnTo>
                  <a:pt x="1924282" y="2685732"/>
                </a:lnTo>
                <a:lnTo>
                  <a:pt x="1927314" y="2677811"/>
                </a:lnTo>
                <a:close/>
              </a:path>
              <a:path w="2180179" h="6122813">
                <a:moveTo>
                  <a:pt x="1838160" y="112284"/>
                </a:moveTo>
                <a:lnTo>
                  <a:pt x="1838028" y="123070"/>
                </a:lnTo>
                <a:lnTo>
                  <a:pt x="1838229" y="121543"/>
                </a:lnTo>
                <a:lnTo>
                  <a:pt x="1838420" y="116954"/>
                </a:lnTo>
                <a:lnTo>
                  <a:pt x="1838160" y="112284"/>
                </a:lnTo>
                <a:close/>
              </a:path>
              <a:path w="2180179" h="6122813">
                <a:moveTo>
                  <a:pt x="1790503" y="3333943"/>
                </a:moveTo>
                <a:lnTo>
                  <a:pt x="1787530" y="3333146"/>
                </a:lnTo>
                <a:lnTo>
                  <a:pt x="1785651" y="3336180"/>
                </a:lnTo>
                <a:lnTo>
                  <a:pt x="1784220" y="3340523"/>
                </a:lnTo>
                <a:lnTo>
                  <a:pt x="1784058" y="3341386"/>
                </a:lnTo>
                <a:lnTo>
                  <a:pt x="1784914" y="3344775"/>
                </a:lnTo>
                <a:lnTo>
                  <a:pt x="1788822" y="3338193"/>
                </a:lnTo>
                <a:lnTo>
                  <a:pt x="1790503" y="3333943"/>
                </a:lnTo>
                <a:close/>
              </a:path>
              <a:path w="2180179" h="6122813">
                <a:moveTo>
                  <a:pt x="1784058" y="3341386"/>
                </a:moveTo>
                <a:lnTo>
                  <a:pt x="1774854" y="3357930"/>
                </a:lnTo>
                <a:lnTo>
                  <a:pt x="1778243" y="3353896"/>
                </a:lnTo>
                <a:lnTo>
                  <a:pt x="1784914" y="3344775"/>
                </a:lnTo>
                <a:lnTo>
                  <a:pt x="1784058" y="3341386"/>
                </a:lnTo>
                <a:close/>
              </a:path>
              <a:path w="2180179" h="6122813">
                <a:moveTo>
                  <a:pt x="1752308" y="3150886"/>
                </a:moveTo>
                <a:lnTo>
                  <a:pt x="1741254" y="3168620"/>
                </a:lnTo>
                <a:lnTo>
                  <a:pt x="1743968" y="3165355"/>
                </a:lnTo>
                <a:lnTo>
                  <a:pt x="1747687" y="3159985"/>
                </a:lnTo>
                <a:lnTo>
                  <a:pt x="1750779" y="3154352"/>
                </a:lnTo>
                <a:lnTo>
                  <a:pt x="1752308" y="3150886"/>
                </a:lnTo>
                <a:close/>
              </a:path>
              <a:path w="2180179" h="6122813">
                <a:moveTo>
                  <a:pt x="1650892" y="4212086"/>
                </a:moveTo>
                <a:lnTo>
                  <a:pt x="1654391" y="4206574"/>
                </a:lnTo>
                <a:lnTo>
                  <a:pt x="1657531" y="4201912"/>
                </a:lnTo>
                <a:lnTo>
                  <a:pt x="1659836" y="4198712"/>
                </a:lnTo>
                <a:lnTo>
                  <a:pt x="1662226" y="4195690"/>
                </a:lnTo>
                <a:lnTo>
                  <a:pt x="1658602" y="4196051"/>
                </a:lnTo>
                <a:lnTo>
                  <a:pt x="1656804" y="4195461"/>
                </a:lnTo>
                <a:lnTo>
                  <a:pt x="1650892" y="4212086"/>
                </a:lnTo>
                <a:close/>
              </a:path>
              <a:path w="2180179" h="6122813">
                <a:moveTo>
                  <a:pt x="1644913" y="2178138"/>
                </a:moveTo>
                <a:lnTo>
                  <a:pt x="1646713" y="2174327"/>
                </a:lnTo>
                <a:lnTo>
                  <a:pt x="1647728" y="2170569"/>
                </a:lnTo>
                <a:lnTo>
                  <a:pt x="1648006" y="2166691"/>
                </a:lnTo>
                <a:lnTo>
                  <a:pt x="1647596" y="2162516"/>
                </a:lnTo>
                <a:lnTo>
                  <a:pt x="1647152" y="2160286"/>
                </a:lnTo>
                <a:lnTo>
                  <a:pt x="1644913" y="2178138"/>
                </a:lnTo>
                <a:close/>
              </a:path>
              <a:path w="2180179" h="6122813">
                <a:moveTo>
                  <a:pt x="1647152" y="2160286"/>
                </a:moveTo>
                <a:lnTo>
                  <a:pt x="1634195" y="2183936"/>
                </a:lnTo>
                <a:lnTo>
                  <a:pt x="1634322" y="2191639"/>
                </a:lnTo>
                <a:lnTo>
                  <a:pt x="1638766" y="2186620"/>
                </a:lnTo>
                <a:lnTo>
                  <a:pt x="1642280" y="2182178"/>
                </a:lnTo>
                <a:lnTo>
                  <a:pt x="1644913" y="2178138"/>
                </a:lnTo>
                <a:lnTo>
                  <a:pt x="1647152" y="2160286"/>
                </a:lnTo>
                <a:close/>
              </a:path>
              <a:path w="2180179" h="6122813">
                <a:moveTo>
                  <a:pt x="1634195" y="2183936"/>
                </a:moveTo>
                <a:lnTo>
                  <a:pt x="1625641" y="2200799"/>
                </a:lnTo>
                <a:lnTo>
                  <a:pt x="1628902" y="2197411"/>
                </a:lnTo>
                <a:lnTo>
                  <a:pt x="1634322" y="2191639"/>
                </a:lnTo>
                <a:lnTo>
                  <a:pt x="1634195" y="2183936"/>
                </a:lnTo>
                <a:close/>
              </a:path>
              <a:path w="2180179" h="6122813">
                <a:moveTo>
                  <a:pt x="1545599" y="4820559"/>
                </a:moveTo>
                <a:lnTo>
                  <a:pt x="1546489" y="4807554"/>
                </a:lnTo>
                <a:lnTo>
                  <a:pt x="1547259" y="4793357"/>
                </a:lnTo>
                <a:lnTo>
                  <a:pt x="1547889" y="4777830"/>
                </a:lnTo>
                <a:lnTo>
                  <a:pt x="1548357" y="4760836"/>
                </a:lnTo>
                <a:lnTo>
                  <a:pt x="1548641" y="4742235"/>
                </a:lnTo>
                <a:lnTo>
                  <a:pt x="1548721" y="4721890"/>
                </a:lnTo>
                <a:lnTo>
                  <a:pt x="1548575" y="4699662"/>
                </a:lnTo>
                <a:lnTo>
                  <a:pt x="1548180" y="4675414"/>
                </a:lnTo>
                <a:lnTo>
                  <a:pt x="1547517" y="4649006"/>
                </a:lnTo>
                <a:lnTo>
                  <a:pt x="1546564" y="4620301"/>
                </a:lnTo>
                <a:lnTo>
                  <a:pt x="1545599" y="4820559"/>
                </a:lnTo>
                <a:close/>
              </a:path>
              <a:path w="2180179" h="6122813">
                <a:moveTo>
                  <a:pt x="1545298" y="4589161"/>
                </a:moveTo>
                <a:lnTo>
                  <a:pt x="1544612" y="4832511"/>
                </a:lnTo>
                <a:lnTo>
                  <a:pt x="1545599" y="4820559"/>
                </a:lnTo>
                <a:lnTo>
                  <a:pt x="1546564" y="4620301"/>
                </a:lnTo>
                <a:lnTo>
                  <a:pt x="1545298" y="4589161"/>
                </a:lnTo>
                <a:close/>
              </a:path>
              <a:path w="2180179" h="6122813">
                <a:moveTo>
                  <a:pt x="1539718" y="4738863"/>
                </a:moveTo>
                <a:lnTo>
                  <a:pt x="1535773" y="4748038"/>
                </a:lnTo>
                <a:lnTo>
                  <a:pt x="1536770" y="4898288"/>
                </a:lnTo>
                <a:lnTo>
                  <a:pt x="1537840" y="4889840"/>
                </a:lnTo>
                <a:lnTo>
                  <a:pt x="1538963" y="4881306"/>
                </a:lnTo>
                <a:lnTo>
                  <a:pt x="1540116" y="4872548"/>
                </a:lnTo>
                <a:lnTo>
                  <a:pt x="1539718" y="4738863"/>
                </a:lnTo>
                <a:close/>
              </a:path>
              <a:path w="2180179" h="6122813">
                <a:moveTo>
                  <a:pt x="1535773" y="4748038"/>
                </a:moveTo>
                <a:lnTo>
                  <a:pt x="1535773" y="4773438"/>
                </a:lnTo>
                <a:lnTo>
                  <a:pt x="1534789" y="4776256"/>
                </a:lnTo>
                <a:lnTo>
                  <a:pt x="1532448" y="4787492"/>
                </a:lnTo>
                <a:lnTo>
                  <a:pt x="1535773" y="4906788"/>
                </a:lnTo>
                <a:lnTo>
                  <a:pt x="1536770" y="4898288"/>
                </a:lnTo>
                <a:lnTo>
                  <a:pt x="1535773" y="4748038"/>
                </a:lnTo>
                <a:close/>
              </a:path>
              <a:path w="2180179" h="6122813">
                <a:moveTo>
                  <a:pt x="1532448" y="4787492"/>
                </a:moveTo>
                <a:lnTo>
                  <a:pt x="1530814" y="4800460"/>
                </a:lnTo>
                <a:lnTo>
                  <a:pt x="1528861" y="4813878"/>
                </a:lnTo>
                <a:lnTo>
                  <a:pt x="1525564" y="4826464"/>
                </a:lnTo>
                <a:lnTo>
                  <a:pt x="1519898" y="4836938"/>
                </a:lnTo>
                <a:lnTo>
                  <a:pt x="1525853" y="4926269"/>
                </a:lnTo>
                <a:lnTo>
                  <a:pt x="1535773" y="4906788"/>
                </a:lnTo>
                <a:lnTo>
                  <a:pt x="1532448" y="4787492"/>
                </a:lnTo>
                <a:close/>
              </a:path>
              <a:path w="2180179" h="6122813">
                <a:moveTo>
                  <a:pt x="1519527" y="4837456"/>
                </a:moveTo>
                <a:lnTo>
                  <a:pt x="1515998" y="4847115"/>
                </a:lnTo>
                <a:lnTo>
                  <a:pt x="1517843" y="4944126"/>
                </a:lnTo>
                <a:lnTo>
                  <a:pt x="1525853" y="4926269"/>
                </a:lnTo>
                <a:lnTo>
                  <a:pt x="1519898" y="4836938"/>
                </a:lnTo>
                <a:lnTo>
                  <a:pt x="1519527" y="4837456"/>
                </a:lnTo>
                <a:close/>
              </a:path>
              <a:path w="2180179" h="6122813">
                <a:moveTo>
                  <a:pt x="1515998" y="4847115"/>
                </a:moveTo>
                <a:lnTo>
                  <a:pt x="1514725" y="4859193"/>
                </a:lnTo>
                <a:lnTo>
                  <a:pt x="1513654" y="4871787"/>
                </a:lnTo>
                <a:lnTo>
                  <a:pt x="1510730" y="4882995"/>
                </a:lnTo>
                <a:lnTo>
                  <a:pt x="1503896" y="4890913"/>
                </a:lnTo>
                <a:lnTo>
                  <a:pt x="1503177" y="4900954"/>
                </a:lnTo>
                <a:lnTo>
                  <a:pt x="1506454" y="4975140"/>
                </a:lnTo>
                <a:lnTo>
                  <a:pt x="1511468" y="4960403"/>
                </a:lnTo>
                <a:lnTo>
                  <a:pt x="1517843" y="4944126"/>
                </a:lnTo>
                <a:lnTo>
                  <a:pt x="1515998" y="4847115"/>
                </a:lnTo>
                <a:close/>
              </a:path>
              <a:path w="2180179" h="6122813">
                <a:moveTo>
                  <a:pt x="1496853" y="5010539"/>
                </a:moveTo>
                <a:lnTo>
                  <a:pt x="1499420" y="5000167"/>
                </a:lnTo>
                <a:lnTo>
                  <a:pt x="1502530" y="4988381"/>
                </a:lnTo>
                <a:lnTo>
                  <a:pt x="1506454" y="4975140"/>
                </a:lnTo>
                <a:lnTo>
                  <a:pt x="1503177" y="4900954"/>
                </a:lnTo>
                <a:lnTo>
                  <a:pt x="1500039" y="4913382"/>
                </a:lnTo>
                <a:lnTo>
                  <a:pt x="1496853" y="5010539"/>
                </a:lnTo>
                <a:close/>
              </a:path>
              <a:path w="2180179" h="6122813">
                <a:moveTo>
                  <a:pt x="1481671" y="5043313"/>
                </a:moveTo>
                <a:lnTo>
                  <a:pt x="1482567" y="5042679"/>
                </a:lnTo>
                <a:lnTo>
                  <a:pt x="1486529" y="5038741"/>
                </a:lnTo>
                <a:lnTo>
                  <a:pt x="1489664" y="5033600"/>
                </a:lnTo>
                <a:lnTo>
                  <a:pt x="1492248" y="5027214"/>
                </a:lnTo>
                <a:lnTo>
                  <a:pt x="1489711" y="4956421"/>
                </a:lnTo>
                <a:lnTo>
                  <a:pt x="1488686" y="4965864"/>
                </a:lnTo>
                <a:lnTo>
                  <a:pt x="1484748" y="4972716"/>
                </a:lnTo>
                <a:lnTo>
                  <a:pt x="1481671" y="5043313"/>
                </a:lnTo>
                <a:close/>
              </a:path>
              <a:path w="2180179" h="6122813">
                <a:moveTo>
                  <a:pt x="1472146" y="5005213"/>
                </a:moveTo>
                <a:lnTo>
                  <a:pt x="1466818" y="5010130"/>
                </a:lnTo>
                <a:lnTo>
                  <a:pt x="1464014" y="5021239"/>
                </a:lnTo>
                <a:lnTo>
                  <a:pt x="1456144" y="5027438"/>
                </a:lnTo>
                <a:lnTo>
                  <a:pt x="1455860" y="5028007"/>
                </a:lnTo>
                <a:lnTo>
                  <a:pt x="1460667" y="5087107"/>
                </a:lnTo>
                <a:lnTo>
                  <a:pt x="1481671" y="5043313"/>
                </a:lnTo>
                <a:lnTo>
                  <a:pt x="1472146" y="5005213"/>
                </a:lnTo>
                <a:close/>
              </a:path>
              <a:path w="2180179" h="6122813">
                <a:moveTo>
                  <a:pt x="1460667" y="5087107"/>
                </a:moveTo>
                <a:lnTo>
                  <a:pt x="1455860" y="5028007"/>
                </a:lnTo>
                <a:lnTo>
                  <a:pt x="1451673" y="5038115"/>
                </a:lnTo>
                <a:lnTo>
                  <a:pt x="1449794" y="5052838"/>
                </a:lnTo>
                <a:lnTo>
                  <a:pt x="1447679" y="5054678"/>
                </a:lnTo>
                <a:lnTo>
                  <a:pt x="1441512" y="5127184"/>
                </a:lnTo>
                <a:lnTo>
                  <a:pt x="1460667" y="5087107"/>
                </a:lnTo>
                <a:close/>
              </a:path>
              <a:path w="2180179" h="6122813">
                <a:moveTo>
                  <a:pt x="1441512" y="5127184"/>
                </a:moveTo>
                <a:lnTo>
                  <a:pt x="1447679" y="5054678"/>
                </a:lnTo>
                <a:lnTo>
                  <a:pt x="1441238" y="5064635"/>
                </a:lnTo>
                <a:lnTo>
                  <a:pt x="1436533" y="5077074"/>
                </a:lnTo>
                <a:lnTo>
                  <a:pt x="1431580" y="5089761"/>
                </a:lnTo>
                <a:lnTo>
                  <a:pt x="1424394" y="5100463"/>
                </a:lnTo>
                <a:lnTo>
                  <a:pt x="1424098" y="5163732"/>
                </a:lnTo>
                <a:lnTo>
                  <a:pt x="1441512" y="5127184"/>
                </a:lnTo>
                <a:close/>
              </a:path>
              <a:path w="2180179" h="6122813">
                <a:moveTo>
                  <a:pt x="1424098" y="5163732"/>
                </a:moveTo>
                <a:lnTo>
                  <a:pt x="1424394" y="5100463"/>
                </a:lnTo>
                <a:lnTo>
                  <a:pt x="1420845" y="5108922"/>
                </a:lnTo>
                <a:lnTo>
                  <a:pt x="1415986" y="5119841"/>
                </a:lnTo>
                <a:lnTo>
                  <a:pt x="1410942" y="5130909"/>
                </a:lnTo>
                <a:lnTo>
                  <a:pt x="1408320" y="5196941"/>
                </a:lnTo>
                <a:lnTo>
                  <a:pt x="1424098" y="5163732"/>
                </a:lnTo>
                <a:close/>
              </a:path>
              <a:path w="2180179" h="6122813">
                <a:moveTo>
                  <a:pt x="1408320" y="5196941"/>
                </a:moveTo>
                <a:lnTo>
                  <a:pt x="1410942" y="5130909"/>
                </a:lnTo>
                <a:lnTo>
                  <a:pt x="1405879" y="5142210"/>
                </a:lnTo>
                <a:lnTo>
                  <a:pt x="1400966" y="5153830"/>
                </a:lnTo>
                <a:lnTo>
                  <a:pt x="1396371" y="5165854"/>
                </a:lnTo>
                <a:lnTo>
                  <a:pt x="1394069" y="5226997"/>
                </a:lnTo>
                <a:lnTo>
                  <a:pt x="1408320" y="5196941"/>
                </a:lnTo>
                <a:close/>
              </a:path>
              <a:path w="2180179" h="6122813">
                <a:moveTo>
                  <a:pt x="1394069" y="5226997"/>
                </a:moveTo>
                <a:lnTo>
                  <a:pt x="1396371" y="5165854"/>
                </a:lnTo>
                <a:lnTo>
                  <a:pt x="1392260" y="5178367"/>
                </a:lnTo>
                <a:lnTo>
                  <a:pt x="1388803" y="5191454"/>
                </a:lnTo>
                <a:lnTo>
                  <a:pt x="1386167" y="5205200"/>
                </a:lnTo>
                <a:lnTo>
                  <a:pt x="1381238" y="5254089"/>
                </a:lnTo>
                <a:lnTo>
                  <a:pt x="1394069" y="5226997"/>
                </a:lnTo>
                <a:close/>
              </a:path>
              <a:path w="2180179" h="6122813">
                <a:moveTo>
                  <a:pt x="1386167" y="5205200"/>
                </a:moveTo>
                <a:lnTo>
                  <a:pt x="1380082" y="5212772"/>
                </a:lnTo>
                <a:lnTo>
                  <a:pt x="1372586" y="5222912"/>
                </a:lnTo>
                <a:lnTo>
                  <a:pt x="1365470" y="5233385"/>
                </a:lnTo>
                <a:lnTo>
                  <a:pt x="1358677" y="5244139"/>
                </a:lnTo>
                <a:lnTo>
                  <a:pt x="1352149" y="5255124"/>
                </a:lnTo>
                <a:lnTo>
                  <a:pt x="1359408" y="5300133"/>
                </a:lnTo>
                <a:lnTo>
                  <a:pt x="1369720" y="5278405"/>
                </a:lnTo>
                <a:lnTo>
                  <a:pt x="1381238" y="5254089"/>
                </a:lnTo>
                <a:lnTo>
                  <a:pt x="1386167" y="5205200"/>
                </a:lnTo>
                <a:close/>
              </a:path>
              <a:path w="2180179" h="6122813">
                <a:moveTo>
                  <a:pt x="1303156" y="5410256"/>
                </a:moveTo>
                <a:lnTo>
                  <a:pt x="1307443" y="5403357"/>
                </a:lnTo>
                <a:lnTo>
                  <a:pt x="1311971" y="5395563"/>
                </a:lnTo>
                <a:lnTo>
                  <a:pt x="1316847" y="5386685"/>
                </a:lnTo>
                <a:lnTo>
                  <a:pt x="1322177" y="5376535"/>
                </a:lnTo>
                <a:lnTo>
                  <a:pt x="1328070" y="5364926"/>
                </a:lnTo>
                <a:lnTo>
                  <a:pt x="1334632" y="5351669"/>
                </a:lnTo>
                <a:lnTo>
                  <a:pt x="1341971" y="5336577"/>
                </a:lnTo>
                <a:lnTo>
                  <a:pt x="1350194" y="5319461"/>
                </a:lnTo>
                <a:lnTo>
                  <a:pt x="1359408" y="5300133"/>
                </a:lnTo>
                <a:lnTo>
                  <a:pt x="1352149" y="5255124"/>
                </a:lnTo>
                <a:lnTo>
                  <a:pt x="1345828" y="5266287"/>
                </a:lnTo>
                <a:lnTo>
                  <a:pt x="1339657" y="5277579"/>
                </a:lnTo>
                <a:lnTo>
                  <a:pt x="1333577" y="5288949"/>
                </a:lnTo>
                <a:lnTo>
                  <a:pt x="1327531" y="5300345"/>
                </a:lnTo>
                <a:lnTo>
                  <a:pt x="1321462" y="5311717"/>
                </a:lnTo>
                <a:lnTo>
                  <a:pt x="1315311" y="5323014"/>
                </a:lnTo>
                <a:lnTo>
                  <a:pt x="1309022" y="5334184"/>
                </a:lnTo>
                <a:lnTo>
                  <a:pt x="1303156" y="5410256"/>
                </a:lnTo>
                <a:close/>
              </a:path>
              <a:path w="2180179" h="6122813">
                <a:moveTo>
                  <a:pt x="1290663" y="5427463"/>
                </a:moveTo>
                <a:lnTo>
                  <a:pt x="1294873" y="5422121"/>
                </a:lnTo>
                <a:lnTo>
                  <a:pt x="1299001" y="5416448"/>
                </a:lnTo>
                <a:lnTo>
                  <a:pt x="1303156" y="5410256"/>
                </a:lnTo>
                <a:lnTo>
                  <a:pt x="1309022" y="5334184"/>
                </a:lnTo>
                <a:lnTo>
                  <a:pt x="1302536" y="5345178"/>
                </a:lnTo>
                <a:lnTo>
                  <a:pt x="1295795" y="5355944"/>
                </a:lnTo>
                <a:lnTo>
                  <a:pt x="1290663" y="5427463"/>
                </a:lnTo>
                <a:close/>
              </a:path>
              <a:path w="2180179" h="6122813">
                <a:moveTo>
                  <a:pt x="1288743" y="5366432"/>
                </a:moveTo>
                <a:lnTo>
                  <a:pt x="1281321" y="5376590"/>
                </a:lnTo>
                <a:lnTo>
                  <a:pt x="1284750" y="5463479"/>
                </a:lnTo>
                <a:lnTo>
                  <a:pt x="1286675" y="5448663"/>
                </a:lnTo>
                <a:lnTo>
                  <a:pt x="1290663" y="5427463"/>
                </a:lnTo>
                <a:lnTo>
                  <a:pt x="1295795" y="5355944"/>
                </a:lnTo>
                <a:lnTo>
                  <a:pt x="1288743" y="5366432"/>
                </a:lnTo>
                <a:close/>
              </a:path>
              <a:path w="2180179" h="6122813">
                <a:moveTo>
                  <a:pt x="1281412" y="5569862"/>
                </a:moveTo>
                <a:lnTo>
                  <a:pt x="1293411" y="5548756"/>
                </a:lnTo>
                <a:lnTo>
                  <a:pt x="1284505" y="5472873"/>
                </a:lnTo>
                <a:lnTo>
                  <a:pt x="1284750" y="5463479"/>
                </a:lnTo>
                <a:lnTo>
                  <a:pt x="1281321" y="5376590"/>
                </a:lnTo>
                <a:lnTo>
                  <a:pt x="1273471" y="5386367"/>
                </a:lnTo>
                <a:lnTo>
                  <a:pt x="1270962" y="5589064"/>
                </a:lnTo>
                <a:lnTo>
                  <a:pt x="1281412" y="5569862"/>
                </a:lnTo>
                <a:close/>
              </a:path>
              <a:path w="2180179" h="6122813">
                <a:moveTo>
                  <a:pt x="1273471" y="5386367"/>
                </a:moveTo>
                <a:lnTo>
                  <a:pt x="1265136" y="5395713"/>
                </a:lnTo>
                <a:lnTo>
                  <a:pt x="1263458" y="5408336"/>
                </a:lnTo>
                <a:lnTo>
                  <a:pt x="1260428" y="5421318"/>
                </a:lnTo>
                <a:lnTo>
                  <a:pt x="1256463" y="5433522"/>
                </a:lnTo>
                <a:lnTo>
                  <a:pt x="1261941" y="5606446"/>
                </a:lnTo>
                <a:lnTo>
                  <a:pt x="1270962" y="5589064"/>
                </a:lnTo>
                <a:lnTo>
                  <a:pt x="1273471" y="5386367"/>
                </a:lnTo>
                <a:close/>
              </a:path>
              <a:path w="2180179" h="6122813">
                <a:moveTo>
                  <a:pt x="1226669" y="5690297"/>
                </a:moveTo>
                <a:lnTo>
                  <a:pt x="1228620" y="5684385"/>
                </a:lnTo>
                <a:lnTo>
                  <a:pt x="1231032" y="5677339"/>
                </a:lnTo>
                <a:lnTo>
                  <a:pt x="1234024" y="5669072"/>
                </a:lnTo>
                <a:lnTo>
                  <a:pt x="1237719" y="5659500"/>
                </a:lnTo>
                <a:lnTo>
                  <a:pt x="1242237" y="5648537"/>
                </a:lnTo>
                <a:lnTo>
                  <a:pt x="1247700" y="5636098"/>
                </a:lnTo>
                <a:lnTo>
                  <a:pt x="1254227" y="5622096"/>
                </a:lnTo>
                <a:lnTo>
                  <a:pt x="1261941" y="5606446"/>
                </a:lnTo>
                <a:lnTo>
                  <a:pt x="1256463" y="5433522"/>
                </a:lnTo>
                <a:lnTo>
                  <a:pt x="1251869" y="5445179"/>
                </a:lnTo>
                <a:lnTo>
                  <a:pt x="1246956" y="5456520"/>
                </a:lnTo>
                <a:lnTo>
                  <a:pt x="1242033" y="5467777"/>
                </a:lnTo>
                <a:lnTo>
                  <a:pt x="1237406" y="5479181"/>
                </a:lnTo>
                <a:lnTo>
                  <a:pt x="1233386" y="5490963"/>
                </a:lnTo>
                <a:lnTo>
                  <a:pt x="1229940" y="5499206"/>
                </a:lnTo>
                <a:lnTo>
                  <a:pt x="1226669" y="5690297"/>
                </a:lnTo>
                <a:close/>
              </a:path>
              <a:path w="2180179" h="6122813">
                <a:moveTo>
                  <a:pt x="1225524" y="5511218"/>
                </a:moveTo>
                <a:lnTo>
                  <a:pt x="1221257" y="5523618"/>
                </a:lnTo>
                <a:lnTo>
                  <a:pt x="1222368" y="5702084"/>
                </a:lnTo>
                <a:lnTo>
                  <a:pt x="1223664" y="5699061"/>
                </a:lnTo>
                <a:lnTo>
                  <a:pt x="1225058" y="5695161"/>
                </a:lnTo>
                <a:lnTo>
                  <a:pt x="1226669" y="5690297"/>
                </a:lnTo>
                <a:lnTo>
                  <a:pt x="1229940" y="5499206"/>
                </a:lnTo>
                <a:lnTo>
                  <a:pt x="1225524" y="5511218"/>
                </a:lnTo>
                <a:close/>
              </a:path>
              <a:path w="2180179" h="6122813">
                <a:moveTo>
                  <a:pt x="1214039" y="5754063"/>
                </a:moveTo>
                <a:lnTo>
                  <a:pt x="1215315" y="5732306"/>
                </a:lnTo>
                <a:lnTo>
                  <a:pt x="1217384" y="5706876"/>
                </a:lnTo>
                <a:lnTo>
                  <a:pt x="1219583" y="5705838"/>
                </a:lnTo>
                <a:lnTo>
                  <a:pt x="1222368" y="5702084"/>
                </a:lnTo>
                <a:lnTo>
                  <a:pt x="1221257" y="5523618"/>
                </a:lnTo>
                <a:lnTo>
                  <a:pt x="1216850" y="5536076"/>
                </a:lnTo>
                <a:lnTo>
                  <a:pt x="1214039" y="5754063"/>
                </a:lnTo>
                <a:close/>
              </a:path>
              <a:path w="2180179" h="6122813">
                <a:moveTo>
                  <a:pt x="1213481" y="5772526"/>
                </a:moveTo>
                <a:lnTo>
                  <a:pt x="1214039" y="5754063"/>
                </a:lnTo>
                <a:lnTo>
                  <a:pt x="1216850" y="5536076"/>
                </a:lnTo>
                <a:lnTo>
                  <a:pt x="1212010" y="5548260"/>
                </a:lnTo>
                <a:lnTo>
                  <a:pt x="1213292" y="6010590"/>
                </a:lnTo>
                <a:lnTo>
                  <a:pt x="1213566" y="5788073"/>
                </a:lnTo>
                <a:lnTo>
                  <a:pt x="1213481" y="5772526"/>
                </a:lnTo>
                <a:close/>
              </a:path>
              <a:path w="2180179" h="6122813">
                <a:moveTo>
                  <a:pt x="1212010" y="5548260"/>
                </a:moveTo>
                <a:lnTo>
                  <a:pt x="1206447" y="5559840"/>
                </a:lnTo>
                <a:lnTo>
                  <a:pt x="1211034" y="6002163"/>
                </a:lnTo>
                <a:lnTo>
                  <a:pt x="1211222" y="6003072"/>
                </a:lnTo>
                <a:lnTo>
                  <a:pt x="1213292" y="6010590"/>
                </a:lnTo>
                <a:lnTo>
                  <a:pt x="1212010" y="5548260"/>
                </a:lnTo>
                <a:close/>
              </a:path>
              <a:path w="2180179" h="6122813">
                <a:moveTo>
                  <a:pt x="1199868" y="5570485"/>
                </a:moveTo>
                <a:lnTo>
                  <a:pt x="1191984" y="5579863"/>
                </a:lnTo>
                <a:lnTo>
                  <a:pt x="1197155" y="5979541"/>
                </a:lnTo>
                <a:lnTo>
                  <a:pt x="1211034" y="6002163"/>
                </a:lnTo>
                <a:lnTo>
                  <a:pt x="1206447" y="5559840"/>
                </a:lnTo>
                <a:lnTo>
                  <a:pt x="1199868" y="5570485"/>
                </a:lnTo>
                <a:close/>
              </a:path>
              <a:path w="2180179" h="6122813">
                <a:moveTo>
                  <a:pt x="1465796" y="5386188"/>
                </a:moveTo>
                <a:lnTo>
                  <a:pt x="1462443" y="5384635"/>
                </a:lnTo>
                <a:lnTo>
                  <a:pt x="1457889" y="5383571"/>
                </a:lnTo>
                <a:lnTo>
                  <a:pt x="1452957" y="5383543"/>
                </a:lnTo>
                <a:lnTo>
                  <a:pt x="1447522" y="5384534"/>
                </a:lnTo>
                <a:lnTo>
                  <a:pt x="1447456" y="5398768"/>
                </a:lnTo>
                <a:lnTo>
                  <a:pt x="1465796" y="5386188"/>
                </a:lnTo>
                <a:close/>
              </a:path>
              <a:path w="2180179" h="6122813">
                <a:moveTo>
                  <a:pt x="1447522" y="5384534"/>
                </a:moveTo>
                <a:lnTo>
                  <a:pt x="1441457" y="5386522"/>
                </a:lnTo>
                <a:lnTo>
                  <a:pt x="1434635" y="5389490"/>
                </a:lnTo>
                <a:lnTo>
                  <a:pt x="1426930" y="5393417"/>
                </a:lnTo>
                <a:lnTo>
                  <a:pt x="1418216" y="5398284"/>
                </a:lnTo>
                <a:lnTo>
                  <a:pt x="1430764" y="5410181"/>
                </a:lnTo>
                <a:lnTo>
                  <a:pt x="1447456" y="5398768"/>
                </a:lnTo>
                <a:lnTo>
                  <a:pt x="1447522" y="5384534"/>
                </a:lnTo>
                <a:close/>
              </a:path>
              <a:path w="2180179" h="6122813">
                <a:moveTo>
                  <a:pt x="1359863" y="5460551"/>
                </a:moveTo>
                <a:lnTo>
                  <a:pt x="1368672" y="5453742"/>
                </a:lnTo>
                <a:lnTo>
                  <a:pt x="1378558" y="5446450"/>
                </a:lnTo>
                <a:lnTo>
                  <a:pt x="1389615" y="5438562"/>
                </a:lnTo>
                <a:lnTo>
                  <a:pt x="1401938" y="5429964"/>
                </a:lnTo>
                <a:lnTo>
                  <a:pt x="1415622" y="5420542"/>
                </a:lnTo>
                <a:lnTo>
                  <a:pt x="1430764" y="5410181"/>
                </a:lnTo>
                <a:lnTo>
                  <a:pt x="1418216" y="5398284"/>
                </a:lnTo>
                <a:lnTo>
                  <a:pt x="1408367" y="5404072"/>
                </a:lnTo>
                <a:lnTo>
                  <a:pt x="1397256" y="5410762"/>
                </a:lnTo>
                <a:lnTo>
                  <a:pt x="1384756" y="5418333"/>
                </a:lnTo>
                <a:lnTo>
                  <a:pt x="1370742" y="5426766"/>
                </a:lnTo>
                <a:lnTo>
                  <a:pt x="1359863" y="5460551"/>
                </a:lnTo>
                <a:close/>
              </a:path>
              <a:path w="2180179" h="6122813">
                <a:moveTo>
                  <a:pt x="1355087" y="5436043"/>
                </a:moveTo>
                <a:lnTo>
                  <a:pt x="1337665" y="5446144"/>
                </a:lnTo>
                <a:lnTo>
                  <a:pt x="1338940" y="5479230"/>
                </a:lnTo>
                <a:lnTo>
                  <a:pt x="1345092" y="5473181"/>
                </a:lnTo>
                <a:lnTo>
                  <a:pt x="1352034" y="5466993"/>
                </a:lnTo>
                <a:lnTo>
                  <a:pt x="1359863" y="5460551"/>
                </a:lnTo>
                <a:lnTo>
                  <a:pt x="1370742" y="5426766"/>
                </a:lnTo>
                <a:lnTo>
                  <a:pt x="1355087" y="5436043"/>
                </a:lnTo>
                <a:close/>
              </a:path>
              <a:path w="2180179" h="6122813">
                <a:moveTo>
                  <a:pt x="1337665" y="5446144"/>
                </a:moveTo>
                <a:lnTo>
                  <a:pt x="1318349" y="5457048"/>
                </a:lnTo>
                <a:lnTo>
                  <a:pt x="1322540" y="5500488"/>
                </a:lnTo>
                <a:lnTo>
                  <a:pt x="1324280" y="5497679"/>
                </a:lnTo>
                <a:lnTo>
                  <a:pt x="1328630" y="5491365"/>
                </a:lnTo>
                <a:lnTo>
                  <a:pt x="1333485" y="5485253"/>
                </a:lnTo>
                <a:lnTo>
                  <a:pt x="1338940" y="5479230"/>
                </a:lnTo>
                <a:lnTo>
                  <a:pt x="1337665" y="5446144"/>
                </a:lnTo>
                <a:close/>
              </a:path>
              <a:path w="2180179" h="6122813">
                <a:moveTo>
                  <a:pt x="1307080" y="5525660"/>
                </a:moveTo>
                <a:lnTo>
                  <a:pt x="1322540" y="5500488"/>
                </a:lnTo>
                <a:lnTo>
                  <a:pt x="1318349" y="5457048"/>
                </a:lnTo>
                <a:lnTo>
                  <a:pt x="1297013" y="5468738"/>
                </a:lnTo>
                <a:lnTo>
                  <a:pt x="1296722" y="5469299"/>
                </a:lnTo>
                <a:lnTo>
                  <a:pt x="1294981" y="5472216"/>
                </a:lnTo>
                <a:lnTo>
                  <a:pt x="1293411" y="5548756"/>
                </a:lnTo>
                <a:lnTo>
                  <a:pt x="1307080" y="5525660"/>
                </a:lnTo>
                <a:close/>
              </a:path>
              <a:path w="2180179" h="6122813">
                <a:moveTo>
                  <a:pt x="1293411" y="5548756"/>
                </a:moveTo>
                <a:lnTo>
                  <a:pt x="1294981" y="5472216"/>
                </a:lnTo>
                <a:lnTo>
                  <a:pt x="1292609" y="5475489"/>
                </a:lnTo>
                <a:lnTo>
                  <a:pt x="1289991" y="5478154"/>
                </a:lnTo>
                <a:lnTo>
                  <a:pt x="1285553" y="5477809"/>
                </a:lnTo>
                <a:lnTo>
                  <a:pt x="1284505" y="5472873"/>
                </a:lnTo>
                <a:lnTo>
                  <a:pt x="1293411" y="5548756"/>
                </a:lnTo>
                <a:close/>
              </a:path>
              <a:path w="2180179" h="6122813">
                <a:moveTo>
                  <a:pt x="1252930" y="5068700"/>
                </a:moveTo>
                <a:lnTo>
                  <a:pt x="1246775" y="5079512"/>
                </a:lnTo>
                <a:lnTo>
                  <a:pt x="1248898" y="5144236"/>
                </a:lnTo>
                <a:lnTo>
                  <a:pt x="1252295" y="5139107"/>
                </a:lnTo>
                <a:lnTo>
                  <a:pt x="1256121" y="5133600"/>
                </a:lnTo>
                <a:lnTo>
                  <a:pt x="1255611" y="5059188"/>
                </a:lnTo>
                <a:lnTo>
                  <a:pt x="1252930" y="5068700"/>
                </a:lnTo>
                <a:close/>
              </a:path>
              <a:path w="2180179" h="6122813">
                <a:moveTo>
                  <a:pt x="1246775" y="5079512"/>
                </a:moveTo>
                <a:lnTo>
                  <a:pt x="1239629" y="5089216"/>
                </a:lnTo>
                <a:lnTo>
                  <a:pt x="1239736" y="5163925"/>
                </a:lnTo>
                <a:lnTo>
                  <a:pt x="1241274" y="5159104"/>
                </a:lnTo>
                <a:lnTo>
                  <a:pt x="1243387" y="5154059"/>
                </a:lnTo>
                <a:lnTo>
                  <a:pt x="1245928" y="5149162"/>
                </a:lnTo>
                <a:lnTo>
                  <a:pt x="1248898" y="5144236"/>
                </a:lnTo>
                <a:lnTo>
                  <a:pt x="1246775" y="5079512"/>
                </a:lnTo>
                <a:close/>
              </a:path>
              <a:path w="2180179" h="6122813">
                <a:moveTo>
                  <a:pt x="1197766" y="5287279"/>
                </a:moveTo>
                <a:lnTo>
                  <a:pt x="1200409" y="5280307"/>
                </a:lnTo>
                <a:lnTo>
                  <a:pt x="1203657" y="5271743"/>
                </a:lnTo>
                <a:lnTo>
                  <a:pt x="1207581" y="5261177"/>
                </a:lnTo>
                <a:lnTo>
                  <a:pt x="1212248" y="5248197"/>
                </a:lnTo>
                <a:lnTo>
                  <a:pt x="1217729" y="5232393"/>
                </a:lnTo>
                <a:lnTo>
                  <a:pt x="1224091" y="5213353"/>
                </a:lnTo>
                <a:lnTo>
                  <a:pt x="1231404" y="5190668"/>
                </a:lnTo>
                <a:lnTo>
                  <a:pt x="1239736" y="5163925"/>
                </a:lnTo>
                <a:lnTo>
                  <a:pt x="1239629" y="5089216"/>
                </a:lnTo>
                <a:lnTo>
                  <a:pt x="1233386" y="5100463"/>
                </a:lnTo>
                <a:lnTo>
                  <a:pt x="1228997" y="5108452"/>
                </a:lnTo>
                <a:lnTo>
                  <a:pt x="1223149" y="5119586"/>
                </a:lnTo>
                <a:lnTo>
                  <a:pt x="1217560" y="5130789"/>
                </a:lnTo>
                <a:lnTo>
                  <a:pt x="1212186" y="5142103"/>
                </a:lnTo>
                <a:lnTo>
                  <a:pt x="1206985" y="5153572"/>
                </a:lnTo>
                <a:lnTo>
                  <a:pt x="1201913" y="5165237"/>
                </a:lnTo>
                <a:lnTo>
                  <a:pt x="1197766" y="5287279"/>
                </a:lnTo>
                <a:close/>
              </a:path>
              <a:path w="2180179" h="6122813">
                <a:moveTo>
                  <a:pt x="1196927" y="5177140"/>
                </a:moveTo>
                <a:lnTo>
                  <a:pt x="1195660" y="5293071"/>
                </a:lnTo>
                <a:lnTo>
                  <a:pt x="1197766" y="5287279"/>
                </a:lnTo>
                <a:lnTo>
                  <a:pt x="1201913" y="5165237"/>
                </a:lnTo>
                <a:lnTo>
                  <a:pt x="1196927" y="5177140"/>
                </a:lnTo>
                <a:close/>
              </a:path>
              <a:path w="2180179" h="6122813">
                <a:moveTo>
                  <a:pt x="1171488" y="5245983"/>
                </a:moveTo>
                <a:lnTo>
                  <a:pt x="1172235" y="5376193"/>
                </a:lnTo>
                <a:lnTo>
                  <a:pt x="1177728" y="5356172"/>
                </a:lnTo>
                <a:lnTo>
                  <a:pt x="1184263" y="5333118"/>
                </a:lnTo>
                <a:lnTo>
                  <a:pt x="1191984" y="5306800"/>
                </a:lnTo>
                <a:lnTo>
                  <a:pt x="1184923" y="5210879"/>
                </a:lnTo>
                <a:lnTo>
                  <a:pt x="1184394" y="5218449"/>
                </a:lnTo>
                <a:lnTo>
                  <a:pt x="1180735" y="5227612"/>
                </a:lnTo>
                <a:lnTo>
                  <a:pt x="1175811" y="5237184"/>
                </a:lnTo>
                <a:lnTo>
                  <a:pt x="1171488" y="5245983"/>
                </a:lnTo>
                <a:close/>
              </a:path>
              <a:path w="2180179" h="6122813">
                <a:moveTo>
                  <a:pt x="1158631" y="5300761"/>
                </a:moveTo>
                <a:lnTo>
                  <a:pt x="1160107" y="5316325"/>
                </a:lnTo>
                <a:lnTo>
                  <a:pt x="1160565" y="5420351"/>
                </a:lnTo>
                <a:lnTo>
                  <a:pt x="1163797" y="5408052"/>
                </a:lnTo>
                <a:lnTo>
                  <a:pt x="1167639" y="5393409"/>
                </a:lnTo>
                <a:lnTo>
                  <a:pt x="1172235" y="5376193"/>
                </a:lnTo>
                <a:lnTo>
                  <a:pt x="1171488" y="5245983"/>
                </a:lnTo>
                <a:lnTo>
                  <a:pt x="1169632" y="5252825"/>
                </a:lnTo>
                <a:lnTo>
                  <a:pt x="1169489" y="5256931"/>
                </a:lnTo>
                <a:lnTo>
                  <a:pt x="1167335" y="5268713"/>
                </a:lnTo>
                <a:lnTo>
                  <a:pt x="1163782" y="5278749"/>
                </a:lnTo>
                <a:lnTo>
                  <a:pt x="1160368" y="5288834"/>
                </a:lnTo>
                <a:lnTo>
                  <a:pt x="1158631" y="5300761"/>
                </a:lnTo>
                <a:close/>
              </a:path>
              <a:path w="2180179" h="6122813">
                <a:moveTo>
                  <a:pt x="1153083" y="5445484"/>
                </a:moveTo>
                <a:lnTo>
                  <a:pt x="1155352" y="5438837"/>
                </a:lnTo>
                <a:lnTo>
                  <a:pt x="1157797" y="5430536"/>
                </a:lnTo>
                <a:lnTo>
                  <a:pt x="1160565" y="5420351"/>
                </a:lnTo>
                <a:lnTo>
                  <a:pt x="1160107" y="5316325"/>
                </a:lnTo>
                <a:lnTo>
                  <a:pt x="1155935" y="5319514"/>
                </a:lnTo>
                <a:lnTo>
                  <a:pt x="1153083" y="5445484"/>
                </a:lnTo>
                <a:close/>
              </a:path>
              <a:path w="2180179" h="6122813">
                <a:moveTo>
                  <a:pt x="1145902" y="5457796"/>
                </a:moveTo>
                <a:lnTo>
                  <a:pt x="1148503" y="5454733"/>
                </a:lnTo>
                <a:lnTo>
                  <a:pt x="1150848" y="5450706"/>
                </a:lnTo>
                <a:lnTo>
                  <a:pt x="1153083" y="5445484"/>
                </a:lnTo>
                <a:lnTo>
                  <a:pt x="1155935" y="5319514"/>
                </a:lnTo>
                <a:lnTo>
                  <a:pt x="1149566" y="5327722"/>
                </a:lnTo>
                <a:lnTo>
                  <a:pt x="1145902" y="5457796"/>
                </a:lnTo>
                <a:close/>
              </a:path>
              <a:path w="2180179" h="6122813">
                <a:moveTo>
                  <a:pt x="1140157" y="5362465"/>
                </a:moveTo>
                <a:lnTo>
                  <a:pt x="1140485" y="5487594"/>
                </a:lnTo>
                <a:lnTo>
                  <a:pt x="1144232" y="5459213"/>
                </a:lnTo>
                <a:lnTo>
                  <a:pt x="1145902" y="5457796"/>
                </a:lnTo>
                <a:lnTo>
                  <a:pt x="1149566" y="5327722"/>
                </a:lnTo>
                <a:lnTo>
                  <a:pt x="1145207" y="5337989"/>
                </a:lnTo>
                <a:lnTo>
                  <a:pt x="1142267" y="5349755"/>
                </a:lnTo>
                <a:lnTo>
                  <a:pt x="1140157" y="5362465"/>
                </a:lnTo>
                <a:close/>
              </a:path>
              <a:path w="2180179" h="6122813">
                <a:moveTo>
                  <a:pt x="1125726" y="5588614"/>
                </a:moveTo>
                <a:lnTo>
                  <a:pt x="1128016" y="5573389"/>
                </a:lnTo>
                <a:lnTo>
                  <a:pt x="1130676" y="5555816"/>
                </a:lnTo>
                <a:lnTo>
                  <a:pt x="1133667" y="5535754"/>
                </a:lnTo>
                <a:lnTo>
                  <a:pt x="1136950" y="5513061"/>
                </a:lnTo>
                <a:lnTo>
                  <a:pt x="1140485" y="5487594"/>
                </a:lnTo>
                <a:lnTo>
                  <a:pt x="1140157" y="5362465"/>
                </a:lnTo>
                <a:lnTo>
                  <a:pt x="1138288" y="5375561"/>
                </a:lnTo>
                <a:lnTo>
                  <a:pt x="1136070" y="5388485"/>
                </a:lnTo>
                <a:lnTo>
                  <a:pt x="1132914" y="5400680"/>
                </a:lnTo>
                <a:lnTo>
                  <a:pt x="1128230" y="5411588"/>
                </a:lnTo>
                <a:lnTo>
                  <a:pt x="1125726" y="5588614"/>
                </a:lnTo>
                <a:close/>
              </a:path>
              <a:path w="2180179" h="6122813">
                <a:moveTo>
                  <a:pt x="1121473" y="5621618"/>
                </a:moveTo>
                <a:lnTo>
                  <a:pt x="1122415" y="5612587"/>
                </a:lnTo>
                <a:lnTo>
                  <a:pt x="1123846" y="5601633"/>
                </a:lnTo>
                <a:lnTo>
                  <a:pt x="1125726" y="5588614"/>
                </a:lnTo>
                <a:lnTo>
                  <a:pt x="1128230" y="5411588"/>
                </a:lnTo>
                <a:lnTo>
                  <a:pt x="1123409" y="5409415"/>
                </a:lnTo>
                <a:lnTo>
                  <a:pt x="1121473" y="5621618"/>
                </a:lnTo>
                <a:close/>
              </a:path>
              <a:path w="2180179" h="6122813">
                <a:moveTo>
                  <a:pt x="1123409" y="5409415"/>
                </a:moveTo>
                <a:lnTo>
                  <a:pt x="1119140" y="5402308"/>
                </a:lnTo>
                <a:lnTo>
                  <a:pt x="1121060" y="5628869"/>
                </a:lnTo>
                <a:lnTo>
                  <a:pt x="1121473" y="5621618"/>
                </a:lnTo>
                <a:lnTo>
                  <a:pt x="1123409" y="5409415"/>
                </a:lnTo>
                <a:close/>
              </a:path>
              <a:path w="2180179" h="6122813">
                <a:moveTo>
                  <a:pt x="1250271" y="5305939"/>
                </a:moveTo>
                <a:lnTo>
                  <a:pt x="1248970" y="5310687"/>
                </a:lnTo>
                <a:lnTo>
                  <a:pt x="1250090" y="5384528"/>
                </a:lnTo>
                <a:lnTo>
                  <a:pt x="1255110" y="5371827"/>
                </a:lnTo>
                <a:lnTo>
                  <a:pt x="1250741" y="5301036"/>
                </a:lnTo>
                <a:lnTo>
                  <a:pt x="1250271" y="5305939"/>
                </a:lnTo>
                <a:close/>
              </a:path>
              <a:path w="2180179" h="6122813">
                <a:moveTo>
                  <a:pt x="1246900" y="5315537"/>
                </a:moveTo>
                <a:lnTo>
                  <a:pt x="1244127" y="5320746"/>
                </a:lnTo>
                <a:lnTo>
                  <a:pt x="1244763" y="5397232"/>
                </a:lnTo>
                <a:lnTo>
                  <a:pt x="1250090" y="5384528"/>
                </a:lnTo>
                <a:lnTo>
                  <a:pt x="1248970" y="5310687"/>
                </a:lnTo>
                <a:lnTo>
                  <a:pt x="1246900" y="5315537"/>
                </a:lnTo>
                <a:close/>
              </a:path>
              <a:path w="2180179" h="6122813">
                <a:moveTo>
                  <a:pt x="1240715" y="5326570"/>
                </a:moveTo>
                <a:lnTo>
                  <a:pt x="1236729" y="5333265"/>
                </a:lnTo>
                <a:lnTo>
                  <a:pt x="1237762" y="5424883"/>
                </a:lnTo>
                <a:lnTo>
                  <a:pt x="1239736" y="5405238"/>
                </a:lnTo>
                <a:lnTo>
                  <a:pt x="1244763" y="5397232"/>
                </a:lnTo>
                <a:lnTo>
                  <a:pt x="1244127" y="5320746"/>
                </a:lnTo>
                <a:lnTo>
                  <a:pt x="1240715" y="5326570"/>
                </a:lnTo>
                <a:close/>
              </a:path>
              <a:path w="2180179" h="6122813">
                <a:moveTo>
                  <a:pt x="1221983" y="5454105"/>
                </a:moveTo>
                <a:lnTo>
                  <a:pt x="1224042" y="5444570"/>
                </a:lnTo>
                <a:lnTo>
                  <a:pt x="1228255" y="5437451"/>
                </a:lnTo>
                <a:lnTo>
                  <a:pt x="1233277" y="5431354"/>
                </a:lnTo>
                <a:lnTo>
                  <a:pt x="1237762" y="5424883"/>
                </a:lnTo>
                <a:lnTo>
                  <a:pt x="1236729" y="5333265"/>
                </a:lnTo>
                <a:lnTo>
                  <a:pt x="1232232" y="5341089"/>
                </a:lnTo>
                <a:lnTo>
                  <a:pt x="1227290" y="5350298"/>
                </a:lnTo>
                <a:lnTo>
                  <a:pt x="1221983" y="5454105"/>
                </a:lnTo>
                <a:close/>
              </a:path>
              <a:path w="2180179" h="6122813">
                <a:moveTo>
                  <a:pt x="1306538" y="6122813"/>
                </a:moveTo>
                <a:lnTo>
                  <a:pt x="1306882" y="6122397"/>
                </a:lnTo>
                <a:lnTo>
                  <a:pt x="1310571" y="6116570"/>
                </a:lnTo>
                <a:lnTo>
                  <a:pt x="1312409" y="6110315"/>
                </a:lnTo>
                <a:lnTo>
                  <a:pt x="1312435" y="6103409"/>
                </a:lnTo>
                <a:lnTo>
                  <a:pt x="1310688" y="6095627"/>
                </a:lnTo>
                <a:lnTo>
                  <a:pt x="1307206" y="6086747"/>
                </a:lnTo>
                <a:lnTo>
                  <a:pt x="1306538" y="6122813"/>
                </a:lnTo>
                <a:close/>
              </a:path>
              <a:path w="2180179" h="6122813">
                <a:moveTo>
                  <a:pt x="1307206" y="6086747"/>
                </a:moveTo>
                <a:lnTo>
                  <a:pt x="1302028" y="6076545"/>
                </a:lnTo>
                <a:lnTo>
                  <a:pt x="1295194" y="6064796"/>
                </a:lnTo>
                <a:lnTo>
                  <a:pt x="1286741" y="6051278"/>
                </a:lnTo>
                <a:lnTo>
                  <a:pt x="1276709" y="6035767"/>
                </a:lnTo>
                <a:lnTo>
                  <a:pt x="1265136" y="6018038"/>
                </a:lnTo>
                <a:lnTo>
                  <a:pt x="1263458" y="6012723"/>
                </a:lnTo>
                <a:lnTo>
                  <a:pt x="1265995" y="6077972"/>
                </a:lnTo>
                <a:lnTo>
                  <a:pt x="1278059" y="6090994"/>
                </a:lnTo>
                <a:lnTo>
                  <a:pt x="1291552" y="6105859"/>
                </a:lnTo>
                <a:lnTo>
                  <a:pt x="1306538" y="6122813"/>
                </a:lnTo>
                <a:lnTo>
                  <a:pt x="1307206" y="6086747"/>
                </a:lnTo>
                <a:close/>
              </a:path>
              <a:path w="2180179" h="6122813">
                <a:moveTo>
                  <a:pt x="1263458" y="6012723"/>
                </a:moveTo>
                <a:lnTo>
                  <a:pt x="1260458" y="6003735"/>
                </a:lnTo>
                <a:lnTo>
                  <a:pt x="1257324" y="5994713"/>
                </a:lnTo>
                <a:lnTo>
                  <a:pt x="1254102" y="5985504"/>
                </a:lnTo>
                <a:lnTo>
                  <a:pt x="1250837" y="5975958"/>
                </a:lnTo>
                <a:lnTo>
                  <a:pt x="1255298" y="6066547"/>
                </a:lnTo>
                <a:lnTo>
                  <a:pt x="1265995" y="6077972"/>
                </a:lnTo>
                <a:lnTo>
                  <a:pt x="1263458" y="6012723"/>
                </a:lnTo>
                <a:close/>
              </a:path>
              <a:path w="2180179" h="6122813">
                <a:moveTo>
                  <a:pt x="1247574" y="5965921"/>
                </a:moveTo>
                <a:lnTo>
                  <a:pt x="1244359" y="5955242"/>
                </a:lnTo>
                <a:lnTo>
                  <a:pt x="1245902" y="6056473"/>
                </a:lnTo>
                <a:lnTo>
                  <a:pt x="1255298" y="6066547"/>
                </a:lnTo>
                <a:lnTo>
                  <a:pt x="1250837" y="5975958"/>
                </a:lnTo>
                <a:lnTo>
                  <a:pt x="1247574" y="5965921"/>
                </a:lnTo>
                <a:close/>
              </a:path>
              <a:path w="2180179" h="6122813">
                <a:moveTo>
                  <a:pt x="1244359" y="5955242"/>
                </a:moveTo>
                <a:lnTo>
                  <a:pt x="1241239" y="5943770"/>
                </a:lnTo>
                <a:lnTo>
                  <a:pt x="1238257" y="5931351"/>
                </a:lnTo>
                <a:lnTo>
                  <a:pt x="1235461" y="5917834"/>
                </a:lnTo>
                <a:lnTo>
                  <a:pt x="1232895" y="5903068"/>
                </a:lnTo>
                <a:lnTo>
                  <a:pt x="1237744" y="6047502"/>
                </a:lnTo>
                <a:lnTo>
                  <a:pt x="1245902" y="6056473"/>
                </a:lnTo>
                <a:lnTo>
                  <a:pt x="1244359" y="5955242"/>
                </a:lnTo>
                <a:close/>
              </a:path>
              <a:path w="2180179" h="6122813">
                <a:moveTo>
                  <a:pt x="1230761" y="6039390"/>
                </a:moveTo>
                <a:lnTo>
                  <a:pt x="1237744" y="6047502"/>
                </a:lnTo>
                <a:lnTo>
                  <a:pt x="1232895" y="5903068"/>
                </a:lnTo>
                <a:lnTo>
                  <a:pt x="1230605" y="5886900"/>
                </a:lnTo>
                <a:lnTo>
                  <a:pt x="1228637" y="5869178"/>
                </a:lnTo>
                <a:lnTo>
                  <a:pt x="1227036" y="5849751"/>
                </a:lnTo>
                <a:lnTo>
                  <a:pt x="1225840" y="5847018"/>
                </a:lnTo>
                <a:lnTo>
                  <a:pt x="1224887" y="6031889"/>
                </a:lnTo>
                <a:lnTo>
                  <a:pt x="1230761" y="6039390"/>
                </a:lnTo>
                <a:close/>
              </a:path>
              <a:path w="2180179" h="6122813">
                <a:moveTo>
                  <a:pt x="1225840" y="5847018"/>
                </a:moveTo>
                <a:lnTo>
                  <a:pt x="1223361" y="5841294"/>
                </a:lnTo>
                <a:lnTo>
                  <a:pt x="1220999" y="5835301"/>
                </a:lnTo>
                <a:lnTo>
                  <a:pt x="1218828" y="5828662"/>
                </a:lnTo>
                <a:lnTo>
                  <a:pt x="1216924" y="5820998"/>
                </a:lnTo>
                <a:lnTo>
                  <a:pt x="1220061" y="6024753"/>
                </a:lnTo>
                <a:lnTo>
                  <a:pt x="1224887" y="6031889"/>
                </a:lnTo>
                <a:lnTo>
                  <a:pt x="1225840" y="5847018"/>
                </a:lnTo>
                <a:close/>
              </a:path>
              <a:path w="2180179" h="6122813">
                <a:moveTo>
                  <a:pt x="1216217" y="6017735"/>
                </a:moveTo>
                <a:lnTo>
                  <a:pt x="1220061" y="6024753"/>
                </a:lnTo>
                <a:lnTo>
                  <a:pt x="1216924" y="5820998"/>
                </a:lnTo>
                <a:lnTo>
                  <a:pt x="1215363" y="5811931"/>
                </a:lnTo>
                <a:lnTo>
                  <a:pt x="1214218" y="5801082"/>
                </a:lnTo>
                <a:lnTo>
                  <a:pt x="1213566" y="5788073"/>
                </a:lnTo>
                <a:lnTo>
                  <a:pt x="1213292" y="6010590"/>
                </a:lnTo>
                <a:lnTo>
                  <a:pt x="1216217" y="6017735"/>
                </a:lnTo>
                <a:close/>
              </a:path>
              <a:path w="2180179" h="6122813">
                <a:moveTo>
                  <a:pt x="1149678" y="5289378"/>
                </a:moveTo>
                <a:lnTo>
                  <a:pt x="1152497" y="5187619"/>
                </a:lnTo>
                <a:lnTo>
                  <a:pt x="1146661" y="5205731"/>
                </a:lnTo>
                <a:lnTo>
                  <a:pt x="1139833" y="5225953"/>
                </a:lnTo>
                <a:lnTo>
                  <a:pt x="1136423" y="5335261"/>
                </a:lnTo>
                <a:lnTo>
                  <a:pt x="1138347" y="5322808"/>
                </a:lnTo>
                <a:lnTo>
                  <a:pt x="1137882" y="5306800"/>
                </a:lnTo>
                <a:lnTo>
                  <a:pt x="1140850" y="5305955"/>
                </a:lnTo>
                <a:lnTo>
                  <a:pt x="1147070" y="5299555"/>
                </a:lnTo>
                <a:lnTo>
                  <a:pt x="1149678" y="5289378"/>
                </a:lnTo>
                <a:close/>
              </a:path>
              <a:path w="2180179" h="6122813">
                <a:moveTo>
                  <a:pt x="1128230" y="5363950"/>
                </a:moveTo>
                <a:lnTo>
                  <a:pt x="1129947" y="5356226"/>
                </a:lnTo>
                <a:lnTo>
                  <a:pt x="1133245" y="5345840"/>
                </a:lnTo>
                <a:lnTo>
                  <a:pt x="1136423" y="5335261"/>
                </a:lnTo>
                <a:lnTo>
                  <a:pt x="1139833" y="5225953"/>
                </a:lnTo>
                <a:lnTo>
                  <a:pt x="1131909" y="5248402"/>
                </a:lnTo>
                <a:lnTo>
                  <a:pt x="1128230" y="5363950"/>
                </a:lnTo>
                <a:close/>
              </a:path>
              <a:path w="2180179" h="6122813">
                <a:moveTo>
                  <a:pt x="1119140" y="5402308"/>
                </a:moveTo>
                <a:lnTo>
                  <a:pt x="1120261" y="5392821"/>
                </a:lnTo>
                <a:lnTo>
                  <a:pt x="1123998" y="5382342"/>
                </a:lnTo>
                <a:lnTo>
                  <a:pt x="1127578" y="5372257"/>
                </a:lnTo>
                <a:lnTo>
                  <a:pt x="1128230" y="5363950"/>
                </a:lnTo>
                <a:lnTo>
                  <a:pt x="1131909" y="5248402"/>
                </a:lnTo>
                <a:lnTo>
                  <a:pt x="1122784" y="5273195"/>
                </a:lnTo>
                <a:lnTo>
                  <a:pt x="1119140" y="5402308"/>
                </a:lnTo>
                <a:close/>
              </a:path>
              <a:path w="2180179" h="6122813">
                <a:moveTo>
                  <a:pt x="1112355" y="5900551"/>
                </a:moveTo>
                <a:lnTo>
                  <a:pt x="1110145" y="5308211"/>
                </a:lnTo>
                <a:lnTo>
                  <a:pt x="1108134" y="5314880"/>
                </a:lnTo>
                <a:lnTo>
                  <a:pt x="1105978" y="5321844"/>
                </a:lnTo>
                <a:lnTo>
                  <a:pt x="1101227" y="5337196"/>
                </a:lnTo>
                <a:lnTo>
                  <a:pt x="1096480" y="5545852"/>
                </a:lnTo>
                <a:lnTo>
                  <a:pt x="1096480" y="5684638"/>
                </a:lnTo>
                <a:lnTo>
                  <a:pt x="1095939" y="5688770"/>
                </a:lnTo>
                <a:lnTo>
                  <a:pt x="1091928" y="5881112"/>
                </a:lnTo>
                <a:lnTo>
                  <a:pt x="1112355" y="5900551"/>
                </a:lnTo>
                <a:close/>
              </a:path>
              <a:path w="2180179" h="6122813">
                <a:moveTo>
                  <a:pt x="1091928" y="5881112"/>
                </a:moveTo>
                <a:lnTo>
                  <a:pt x="1095939" y="5688770"/>
                </a:lnTo>
                <a:lnTo>
                  <a:pt x="1090574" y="5692793"/>
                </a:lnTo>
                <a:lnTo>
                  <a:pt x="1082569" y="5689589"/>
                </a:lnTo>
                <a:lnTo>
                  <a:pt x="1075796" y="5682561"/>
                </a:lnTo>
                <a:lnTo>
                  <a:pt x="1074128" y="5675113"/>
                </a:lnTo>
                <a:lnTo>
                  <a:pt x="1073657" y="5864281"/>
                </a:lnTo>
                <a:lnTo>
                  <a:pt x="1091928" y="5881112"/>
                </a:lnTo>
                <a:close/>
              </a:path>
              <a:path w="2180179" h="6122813">
                <a:moveTo>
                  <a:pt x="1074128" y="5675113"/>
                </a:moveTo>
                <a:lnTo>
                  <a:pt x="1072175" y="5674398"/>
                </a:lnTo>
                <a:lnTo>
                  <a:pt x="1064603" y="5738626"/>
                </a:lnTo>
                <a:lnTo>
                  <a:pt x="1055883" y="5733457"/>
                </a:lnTo>
                <a:lnTo>
                  <a:pt x="1046873" y="5728424"/>
                </a:lnTo>
                <a:lnTo>
                  <a:pt x="1057423" y="5849824"/>
                </a:lnTo>
                <a:lnTo>
                  <a:pt x="1073657" y="5864281"/>
                </a:lnTo>
                <a:lnTo>
                  <a:pt x="1074128" y="5675113"/>
                </a:lnTo>
                <a:close/>
              </a:path>
              <a:path w="2180179" h="6122813">
                <a:moveTo>
                  <a:pt x="996054" y="5799846"/>
                </a:moveTo>
                <a:lnTo>
                  <a:pt x="1002593" y="5804968"/>
                </a:lnTo>
                <a:lnTo>
                  <a:pt x="1010448" y="5811061"/>
                </a:lnTo>
                <a:lnTo>
                  <a:pt x="1019738" y="5818360"/>
                </a:lnTo>
                <a:lnTo>
                  <a:pt x="1030584" y="5827097"/>
                </a:lnTo>
                <a:lnTo>
                  <a:pt x="1043106" y="5837507"/>
                </a:lnTo>
                <a:lnTo>
                  <a:pt x="1057423" y="5849824"/>
                </a:lnTo>
                <a:lnTo>
                  <a:pt x="1046873" y="5728424"/>
                </a:lnTo>
                <a:lnTo>
                  <a:pt x="1037523" y="5723519"/>
                </a:lnTo>
                <a:lnTo>
                  <a:pt x="1027783" y="5718736"/>
                </a:lnTo>
                <a:lnTo>
                  <a:pt x="1017603" y="5714067"/>
                </a:lnTo>
                <a:lnTo>
                  <a:pt x="1006933" y="5709505"/>
                </a:lnTo>
                <a:lnTo>
                  <a:pt x="996054" y="5799846"/>
                </a:lnTo>
                <a:close/>
              </a:path>
              <a:path w="2180179" h="6122813">
                <a:moveTo>
                  <a:pt x="995723" y="5705043"/>
                </a:moveTo>
                <a:lnTo>
                  <a:pt x="983922" y="5700673"/>
                </a:lnTo>
                <a:lnTo>
                  <a:pt x="986440" y="5791581"/>
                </a:lnTo>
                <a:lnTo>
                  <a:pt x="990710" y="5795461"/>
                </a:lnTo>
                <a:lnTo>
                  <a:pt x="996054" y="5799846"/>
                </a:lnTo>
                <a:lnTo>
                  <a:pt x="1006933" y="5709505"/>
                </a:lnTo>
                <a:lnTo>
                  <a:pt x="995723" y="5705043"/>
                </a:lnTo>
                <a:close/>
              </a:path>
              <a:path w="2180179" h="6122813">
                <a:moveTo>
                  <a:pt x="983922" y="5700673"/>
                </a:moveTo>
                <a:lnTo>
                  <a:pt x="971482" y="5696390"/>
                </a:lnTo>
                <a:lnTo>
                  <a:pt x="978624" y="5779901"/>
                </a:lnTo>
                <a:lnTo>
                  <a:pt x="978878" y="5780627"/>
                </a:lnTo>
                <a:lnTo>
                  <a:pt x="980645" y="5784397"/>
                </a:lnTo>
                <a:lnTo>
                  <a:pt x="983125" y="5787971"/>
                </a:lnTo>
                <a:lnTo>
                  <a:pt x="986440" y="5791581"/>
                </a:lnTo>
                <a:lnTo>
                  <a:pt x="983922" y="5700673"/>
                </a:lnTo>
                <a:close/>
              </a:path>
              <a:path w="2180179" h="6122813">
                <a:moveTo>
                  <a:pt x="960099" y="5767158"/>
                </a:moveTo>
                <a:lnTo>
                  <a:pt x="978624" y="5779901"/>
                </a:lnTo>
                <a:lnTo>
                  <a:pt x="971482" y="5696390"/>
                </a:lnTo>
                <a:lnTo>
                  <a:pt x="958352" y="5692185"/>
                </a:lnTo>
                <a:lnTo>
                  <a:pt x="944481" y="5688051"/>
                </a:lnTo>
                <a:lnTo>
                  <a:pt x="944466" y="5757091"/>
                </a:lnTo>
                <a:lnTo>
                  <a:pt x="960099" y="5767158"/>
                </a:lnTo>
                <a:close/>
              </a:path>
              <a:path w="2180179" h="6122813">
                <a:moveTo>
                  <a:pt x="944481" y="5688051"/>
                </a:moveTo>
                <a:lnTo>
                  <a:pt x="929820" y="5683982"/>
                </a:lnTo>
                <a:lnTo>
                  <a:pt x="931562" y="5749411"/>
                </a:lnTo>
                <a:lnTo>
                  <a:pt x="944466" y="5757091"/>
                </a:lnTo>
                <a:lnTo>
                  <a:pt x="944481" y="5688051"/>
                </a:lnTo>
                <a:close/>
              </a:path>
              <a:path w="2180179" h="6122813">
                <a:moveTo>
                  <a:pt x="1124212" y="5090930"/>
                </a:moveTo>
                <a:lnTo>
                  <a:pt x="1129540" y="5071930"/>
                </a:lnTo>
                <a:lnTo>
                  <a:pt x="1136151" y="5050801"/>
                </a:lnTo>
                <a:lnTo>
                  <a:pt x="1143111" y="5021269"/>
                </a:lnTo>
                <a:lnTo>
                  <a:pt x="1143164" y="5018262"/>
                </a:lnTo>
                <a:lnTo>
                  <a:pt x="1143649" y="5015043"/>
                </a:lnTo>
                <a:lnTo>
                  <a:pt x="1144581" y="5011414"/>
                </a:lnTo>
                <a:lnTo>
                  <a:pt x="1145461" y="4927157"/>
                </a:lnTo>
                <a:lnTo>
                  <a:pt x="1143006" y="4938944"/>
                </a:lnTo>
                <a:lnTo>
                  <a:pt x="1137882" y="4948063"/>
                </a:lnTo>
                <a:lnTo>
                  <a:pt x="1130097" y="4956192"/>
                </a:lnTo>
                <a:lnTo>
                  <a:pt x="1124212" y="5090930"/>
                </a:lnTo>
                <a:close/>
              </a:path>
              <a:path w="2180179" h="6122813">
                <a:moveTo>
                  <a:pt x="1143473" y="5024262"/>
                </a:moveTo>
                <a:lnTo>
                  <a:pt x="1143111" y="5021269"/>
                </a:lnTo>
                <a:lnTo>
                  <a:pt x="1136151" y="5050801"/>
                </a:lnTo>
                <a:lnTo>
                  <a:pt x="1144232" y="5027438"/>
                </a:lnTo>
                <a:lnTo>
                  <a:pt x="1143473" y="5024262"/>
                </a:lnTo>
                <a:close/>
              </a:path>
              <a:path w="2180179" h="6122813">
                <a:moveTo>
                  <a:pt x="1110225" y="5157662"/>
                </a:moveTo>
                <a:lnTo>
                  <a:pt x="1111963" y="5147737"/>
                </a:lnTo>
                <a:lnTo>
                  <a:pt x="1114042" y="5136205"/>
                </a:lnTo>
                <a:lnTo>
                  <a:pt x="1116651" y="5122963"/>
                </a:lnTo>
                <a:lnTo>
                  <a:pt x="1119979" y="5107907"/>
                </a:lnTo>
                <a:lnTo>
                  <a:pt x="1124212" y="5090930"/>
                </a:lnTo>
                <a:lnTo>
                  <a:pt x="1130097" y="4956192"/>
                </a:lnTo>
                <a:lnTo>
                  <a:pt x="1124031" y="4966776"/>
                </a:lnTo>
                <a:lnTo>
                  <a:pt x="1119586" y="4978793"/>
                </a:lnTo>
                <a:lnTo>
                  <a:pt x="1115962" y="4991764"/>
                </a:lnTo>
                <a:lnTo>
                  <a:pt x="1112355" y="5005213"/>
                </a:lnTo>
                <a:lnTo>
                  <a:pt x="1110225" y="5157662"/>
                </a:lnTo>
                <a:close/>
              </a:path>
              <a:path w="2180179" h="6122813">
                <a:moveTo>
                  <a:pt x="1093675" y="5235922"/>
                </a:moveTo>
                <a:lnTo>
                  <a:pt x="1096480" y="5189325"/>
                </a:lnTo>
                <a:lnTo>
                  <a:pt x="1100072" y="5186863"/>
                </a:lnTo>
                <a:lnTo>
                  <a:pt x="1102925" y="5183398"/>
                </a:lnTo>
                <a:lnTo>
                  <a:pt x="1107021" y="5173114"/>
                </a:lnTo>
                <a:lnTo>
                  <a:pt x="1108640" y="5166087"/>
                </a:lnTo>
                <a:lnTo>
                  <a:pt x="1110225" y="5157662"/>
                </a:lnTo>
                <a:lnTo>
                  <a:pt x="1112355" y="5005213"/>
                </a:lnTo>
                <a:lnTo>
                  <a:pt x="1110184" y="5010453"/>
                </a:lnTo>
                <a:lnTo>
                  <a:pt x="1107419" y="5022321"/>
                </a:lnTo>
                <a:lnTo>
                  <a:pt x="1105938" y="5034889"/>
                </a:lnTo>
                <a:lnTo>
                  <a:pt x="1104469" y="5047350"/>
                </a:lnTo>
                <a:lnTo>
                  <a:pt x="1101740" y="5058895"/>
                </a:lnTo>
                <a:lnTo>
                  <a:pt x="1096787" y="5079289"/>
                </a:lnTo>
                <a:lnTo>
                  <a:pt x="1093675" y="5235922"/>
                </a:lnTo>
                <a:close/>
              </a:path>
              <a:path w="2180179" h="6122813">
                <a:moveTo>
                  <a:pt x="1079740" y="4742375"/>
                </a:moveTo>
                <a:lnTo>
                  <a:pt x="1082475" y="4734401"/>
                </a:lnTo>
                <a:lnTo>
                  <a:pt x="1085829" y="4724874"/>
                </a:lnTo>
                <a:lnTo>
                  <a:pt x="1090010" y="4713679"/>
                </a:lnTo>
                <a:lnTo>
                  <a:pt x="1095229" y="4700704"/>
                </a:lnTo>
                <a:lnTo>
                  <a:pt x="1101696" y="4685835"/>
                </a:lnTo>
                <a:lnTo>
                  <a:pt x="1109619" y="4668960"/>
                </a:lnTo>
                <a:lnTo>
                  <a:pt x="1119210" y="4649965"/>
                </a:lnTo>
                <a:lnTo>
                  <a:pt x="1114985" y="4577629"/>
                </a:lnTo>
                <a:lnTo>
                  <a:pt x="1113315" y="4588723"/>
                </a:lnTo>
                <a:lnTo>
                  <a:pt x="1110986" y="4600003"/>
                </a:lnTo>
                <a:lnTo>
                  <a:pt x="1102830" y="4605163"/>
                </a:lnTo>
                <a:lnTo>
                  <a:pt x="1098846" y="4615660"/>
                </a:lnTo>
                <a:lnTo>
                  <a:pt x="1093896" y="4627367"/>
                </a:lnTo>
                <a:lnTo>
                  <a:pt x="1088652" y="4638785"/>
                </a:lnTo>
                <a:lnTo>
                  <a:pt x="1083220" y="4650017"/>
                </a:lnTo>
                <a:lnTo>
                  <a:pt x="1079740" y="4742375"/>
                </a:lnTo>
                <a:close/>
              </a:path>
              <a:path w="2180179" h="6122813">
                <a:moveTo>
                  <a:pt x="1077704" y="4661167"/>
                </a:moveTo>
                <a:lnTo>
                  <a:pt x="1072209" y="4672339"/>
                </a:lnTo>
                <a:lnTo>
                  <a:pt x="1073144" y="4758104"/>
                </a:lnTo>
                <a:lnTo>
                  <a:pt x="1075284" y="4754113"/>
                </a:lnTo>
                <a:lnTo>
                  <a:pt x="1077413" y="4748908"/>
                </a:lnTo>
                <a:lnTo>
                  <a:pt x="1079740" y="4742375"/>
                </a:lnTo>
                <a:lnTo>
                  <a:pt x="1083220" y="4650017"/>
                </a:lnTo>
                <a:lnTo>
                  <a:pt x="1077704" y="4661167"/>
                </a:lnTo>
                <a:close/>
              </a:path>
              <a:path w="2180179" h="6122813">
                <a:moveTo>
                  <a:pt x="1061702" y="4695165"/>
                </a:moveTo>
                <a:lnTo>
                  <a:pt x="1064603" y="4763913"/>
                </a:lnTo>
                <a:lnTo>
                  <a:pt x="1067990" y="4762895"/>
                </a:lnTo>
                <a:lnTo>
                  <a:pt x="1070783" y="4760993"/>
                </a:lnTo>
                <a:lnTo>
                  <a:pt x="1073144" y="4758104"/>
                </a:lnTo>
                <a:lnTo>
                  <a:pt x="1072209" y="4672339"/>
                </a:lnTo>
                <a:lnTo>
                  <a:pt x="1066840" y="4683637"/>
                </a:lnTo>
                <a:lnTo>
                  <a:pt x="1061702" y="4695165"/>
                </a:lnTo>
                <a:close/>
              </a:path>
              <a:path w="2180179" h="6122813">
                <a:moveTo>
                  <a:pt x="1056901" y="4707026"/>
                </a:moveTo>
                <a:lnTo>
                  <a:pt x="1052541" y="4719324"/>
                </a:lnTo>
                <a:lnTo>
                  <a:pt x="1055865" y="4795207"/>
                </a:lnTo>
                <a:lnTo>
                  <a:pt x="1064603" y="4763913"/>
                </a:lnTo>
                <a:lnTo>
                  <a:pt x="1061702" y="4695165"/>
                </a:lnTo>
                <a:lnTo>
                  <a:pt x="1056901" y="4707026"/>
                </a:lnTo>
                <a:close/>
              </a:path>
              <a:path w="2180179" h="6122813">
                <a:moveTo>
                  <a:pt x="996965" y="4976511"/>
                </a:moveTo>
                <a:lnTo>
                  <a:pt x="1003310" y="4960763"/>
                </a:lnTo>
                <a:lnTo>
                  <a:pt x="1007115" y="4950687"/>
                </a:lnTo>
                <a:lnTo>
                  <a:pt x="1011373" y="4938919"/>
                </a:lnTo>
                <a:lnTo>
                  <a:pt x="1016108" y="4925295"/>
                </a:lnTo>
                <a:lnTo>
                  <a:pt x="1021344" y="4909646"/>
                </a:lnTo>
                <a:lnTo>
                  <a:pt x="1027104" y="4891806"/>
                </a:lnTo>
                <a:lnTo>
                  <a:pt x="1033413" y="4871609"/>
                </a:lnTo>
                <a:lnTo>
                  <a:pt x="1040293" y="4848888"/>
                </a:lnTo>
                <a:lnTo>
                  <a:pt x="1047769" y="4823476"/>
                </a:lnTo>
                <a:lnTo>
                  <a:pt x="1055865" y="4795207"/>
                </a:lnTo>
                <a:lnTo>
                  <a:pt x="1052541" y="4719324"/>
                </a:lnTo>
                <a:lnTo>
                  <a:pt x="1048728" y="4732163"/>
                </a:lnTo>
                <a:lnTo>
                  <a:pt x="1041435" y="4743915"/>
                </a:lnTo>
                <a:lnTo>
                  <a:pt x="1034787" y="4756268"/>
                </a:lnTo>
                <a:lnTo>
                  <a:pt x="1028711" y="4769154"/>
                </a:lnTo>
                <a:lnTo>
                  <a:pt x="1023137" y="4782506"/>
                </a:lnTo>
                <a:lnTo>
                  <a:pt x="1017992" y="4796259"/>
                </a:lnTo>
                <a:lnTo>
                  <a:pt x="1013205" y="4810344"/>
                </a:lnTo>
                <a:lnTo>
                  <a:pt x="1008703" y="4824697"/>
                </a:lnTo>
                <a:lnTo>
                  <a:pt x="1004416" y="4839250"/>
                </a:lnTo>
                <a:lnTo>
                  <a:pt x="1000272" y="4853936"/>
                </a:lnTo>
                <a:lnTo>
                  <a:pt x="996965" y="4976511"/>
                </a:lnTo>
                <a:close/>
              </a:path>
              <a:path w="2180179" h="6122813">
                <a:moveTo>
                  <a:pt x="996198" y="4868688"/>
                </a:moveTo>
                <a:lnTo>
                  <a:pt x="992123" y="4883441"/>
                </a:lnTo>
                <a:lnTo>
                  <a:pt x="992149" y="4987497"/>
                </a:lnTo>
                <a:lnTo>
                  <a:pt x="994377" y="4982516"/>
                </a:lnTo>
                <a:lnTo>
                  <a:pt x="996965" y="4976511"/>
                </a:lnTo>
                <a:lnTo>
                  <a:pt x="1000272" y="4853936"/>
                </a:lnTo>
                <a:lnTo>
                  <a:pt x="996198" y="4868688"/>
                </a:lnTo>
                <a:close/>
              </a:path>
              <a:path w="2180179" h="6122813">
                <a:moveTo>
                  <a:pt x="986343" y="5000514"/>
                </a:moveTo>
                <a:lnTo>
                  <a:pt x="987375" y="4997962"/>
                </a:lnTo>
                <a:lnTo>
                  <a:pt x="988671" y="4995053"/>
                </a:lnTo>
                <a:lnTo>
                  <a:pt x="990254" y="4991620"/>
                </a:lnTo>
                <a:lnTo>
                  <a:pt x="992149" y="4987497"/>
                </a:lnTo>
                <a:lnTo>
                  <a:pt x="992123" y="4883441"/>
                </a:lnTo>
                <a:lnTo>
                  <a:pt x="987975" y="4898127"/>
                </a:lnTo>
                <a:lnTo>
                  <a:pt x="986343" y="5000514"/>
                </a:lnTo>
                <a:close/>
              </a:path>
              <a:path w="2180179" h="6122813">
                <a:moveTo>
                  <a:pt x="971003" y="5093819"/>
                </a:moveTo>
                <a:lnTo>
                  <a:pt x="973821" y="5074868"/>
                </a:lnTo>
                <a:lnTo>
                  <a:pt x="977069" y="5053880"/>
                </a:lnTo>
                <a:lnTo>
                  <a:pt x="980777" y="5030710"/>
                </a:lnTo>
                <a:lnTo>
                  <a:pt x="984974" y="5005213"/>
                </a:lnTo>
                <a:lnTo>
                  <a:pt x="986343" y="5000514"/>
                </a:lnTo>
                <a:lnTo>
                  <a:pt x="987975" y="4898127"/>
                </a:lnTo>
                <a:lnTo>
                  <a:pt x="983683" y="4912679"/>
                </a:lnTo>
                <a:lnTo>
                  <a:pt x="979175" y="4927032"/>
                </a:lnTo>
                <a:lnTo>
                  <a:pt x="974379" y="4941118"/>
                </a:lnTo>
                <a:lnTo>
                  <a:pt x="971003" y="5093819"/>
                </a:lnTo>
                <a:close/>
              </a:path>
              <a:path w="2180179" h="6122813">
                <a:moveTo>
                  <a:pt x="969224" y="4954870"/>
                </a:moveTo>
                <a:lnTo>
                  <a:pt x="963637" y="4968223"/>
                </a:lnTo>
                <a:lnTo>
                  <a:pt x="964817" y="5139889"/>
                </a:lnTo>
                <a:lnTo>
                  <a:pt x="966531" y="5126185"/>
                </a:lnTo>
                <a:lnTo>
                  <a:pt x="968582" y="5110876"/>
                </a:lnTo>
                <a:lnTo>
                  <a:pt x="971003" y="5093819"/>
                </a:lnTo>
                <a:lnTo>
                  <a:pt x="974379" y="4941118"/>
                </a:lnTo>
                <a:lnTo>
                  <a:pt x="969224" y="4954870"/>
                </a:lnTo>
                <a:close/>
              </a:path>
              <a:path w="2180179" h="6122813">
                <a:moveTo>
                  <a:pt x="963637" y="4968223"/>
                </a:moveTo>
                <a:lnTo>
                  <a:pt x="957547" y="4981109"/>
                </a:lnTo>
                <a:lnTo>
                  <a:pt x="959622" y="5209081"/>
                </a:lnTo>
                <a:lnTo>
                  <a:pt x="959727" y="5203016"/>
                </a:lnTo>
                <a:lnTo>
                  <a:pt x="959927" y="5196501"/>
                </a:lnTo>
                <a:lnTo>
                  <a:pt x="960252" y="5189393"/>
                </a:lnTo>
                <a:lnTo>
                  <a:pt x="960732" y="5181546"/>
                </a:lnTo>
                <a:lnTo>
                  <a:pt x="961399" y="5172817"/>
                </a:lnTo>
                <a:lnTo>
                  <a:pt x="962281" y="5163060"/>
                </a:lnTo>
                <a:lnTo>
                  <a:pt x="963410" y="5152132"/>
                </a:lnTo>
                <a:lnTo>
                  <a:pt x="964817" y="5139889"/>
                </a:lnTo>
                <a:lnTo>
                  <a:pt x="963637" y="4968223"/>
                </a:lnTo>
                <a:close/>
              </a:path>
              <a:path w="2180179" h="6122813">
                <a:moveTo>
                  <a:pt x="1154221" y="4782414"/>
                </a:moveTo>
                <a:lnTo>
                  <a:pt x="1137882" y="4821063"/>
                </a:lnTo>
                <a:lnTo>
                  <a:pt x="1142057" y="4889550"/>
                </a:lnTo>
                <a:lnTo>
                  <a:pt x="1146684" y="4878788"/>
                </a:lnTo>
                <a:lnTo>
                  <a:pt x="1149920" y="4866046"/>
                </a:lnTo>
                <a:lnTo>
                  <a:pt x="1153738" y="4853490"/>
                </a:lnTo>
                <a:lnTo>
                  <a:pt x="1159894" y="4842170"/>
                </a:lnTo>
                <a:lnTo>
                  <a:pt x="1159536" y="4832826"/>
                </a:lnTo>
                <a:lnTo>
                  <a:pt x="1168929" y="4747343"/>
                </a:lnTo>
                <a:lnTo>
                  <a:pt x="1154221" y="4782414"/>
                </a:lnTo>
                <a:close/>
              </a:path>
              <a:path w="2180179" h="6122813">
                <a:moveTo>
                  <a:pt x="1142057" y="4889550"/>
                </a:moveTo>
                <a:lnTo>
                  <a:pt x="1137882" y="4821063"/>
                </a:lnTo>
                <a:lnTo>
                  <a:pt x="1135894" y="4822037"/>
                </a:lnTo>
                <a:lnTo>
                  <a:pt x="1132005" y="4824605"/>
                </a:lnTo>
                <a:lnTo>
                  <a:pt x="1128581" y="4827859"/>
                </a:lnTo>
                <a:lnTo>
                  <a:pt x="1125527" y="4831857"/>
                </a:lnTo>
                <a:lnTo>
                  <a:pt x="1122746" y="4836655"/>
                </a:lnTo>
                <a:lnTo>
                  <a:pt x="1120143" y="4842311"/>
                </a:lnTo>
                <a:lnTo>
                  <a:pt x="1117623" y="4848880"/>
                </a:lnTo>
                <a:lnTo>
                  <a:pt x="1121880" y="4948063"/>
                </a:lnTo>
                <a:lnTo>
                  <a:pt x="1123655" y="4943243"/>
                </a:lnTo>
                <a:lnTo>
                  <a:pt x="1127261" y="4931108"/>
                </a:lnTo>
                <a:lnTo>
                  <a:pt x="1130537" y="4918287"/>
                </a:lnTo>
                <a:lnTo>
                  <a:pt x="1133928" y="4905656"/>
                </a:lnTo>
                <a:lnTo>
                  <a:pt x="1137882" y="4894088"/>
                </a:lnTo>
                <a:lnTo>
                  <a:pt x="1142057" y="4889550"/>
                </a:lnTo>
                <a:close/>
              </a:path>
              <a:path w="2180179" h="6122813">
                <a:moveTo>
                  <a:pt x="1115389" y="4958445"/>
                </a:moveTo>
                <a:lnTo>
                  <a:pt x="1121880" y="4948063"/>
                </a:lnTo>
                <a:lnTo>
                  <a:pt x="1117623" y="4848880"/>
                </a:lnTo>
                <a:lnTo>
                  <a:pt x="1115088" y="4856420"/>
                </a:lnTo>
                <a:lnTo>
                  <a:pt x="1112444" y="4864988"/>
                </a:lnTo>
                <a:lnTo>
                  <a:pt x="1111299" y="4971020"/>
                </a:lnTo>
                <a:lnTo>
                  <a:pt x="1115389" y="4958445"/>
                </a:lnTo>
                <a:close/>
              </a:path>
              <a:path w="2180179" h="6122813">
                <a:moveTo>
                  <a:pt x="1109594" y="4874640"/>
                </a:moveTo>
                <a:lnTo>
                  <a:pt x="1106444" y="4885434"/>
                </a:lnTo>
                <a:lnTo>
                  <a:pt x="1107320" y="4983289"/>
                </a:lnTo>
                <a:lnTo>
                  <a:pt x="1111299" y="4971020"/>
                </a:lnTo>
                <a:lnTo>
                  <a:pt x="1112444" y="4864988"/>
                </a:lnTo>
                <a:lnTo>
                  <a:pt x="1109594" y="4874640"/>
                </a:lnTo>
                <a:close/>
              </a:path>
              <a:path w="2180179" h="6122813">
                <a:moveTo>
                  <a:pt x="1095311" y="5011882"/>
                </a:moveTo>
                <a:lnTo>
                  <a:pt x="1096480" y="4995688"/>
                </a:lnTo>
                <a:lnTo>
                  <a:pt x="1101163" y="4992756"/>
                </a:lnTo>
                <a:lnTo>
                  <a:pt x="1107320" y="4983289"/>
                </a:lnTo>
                <a:lnTo>
                  <a:pt x="1106444" y="4885434"/>
                </a:lnTo>
                <a:lnTo>
                  <a:pt x="1102896" y="4897425"/>
                </a:lnTo>
                <a:lnTo>
                  <a:pt x="1098855" y="4910672"/>
                </a:lnTo>
                <a:lnTo>
                  <a:pt x="1095311" y="5011882"/>
                </a:lnTo>
                <a:close/>
              </a:path>
              <a:path w="2180179" h="6122813">
                <a:moveTo>
                  <a:pt x="1072424" y="5068751"/>
                </a:moveTo>
                <a:lnTo>
                  <a:pt x="1074128" y="5052838"/>
                </a:lnTo>
                <a:lnTo>
                  <a:pt x="1080428" y="5045947"/>
                </a:lnTo>
                <a:lnTo>
                  <a:pt x="1086954" y="5036505"/>
                </a:lnTo>
                <a:lnTo>
                  <a:pt x="1092026" y="5025319"/>
                </a:lnTo>
                <a:lnTo>
                  <a:pt x="1095311" y="5011882"/>
                </a:lnTo>
                <a:lnTo>
                  <a:pt x="1098855" y="4910672"/>
                </a:lnTo>
                <a:lnTo>
                  <a:pt x="1094226" y="4925231"/>
                </a:lnTo>
                <a:lnTo>
                  <a:pt x="1088913" y="4941158"/>
                </a:lnTo>
                <a:lnTo>
                  <a:pt x="1082820" y="4958511"/>
                </a:lnTo>
                <a:lnTo>
                  <a:pt x="1075850" y="4977346"/>
                </a:lnTo>
                <a:lnTo>
                  <a:pt x="1072424" y="5068751"/>
                </a:lnTo>
                <a:close/>
              </a:path>
              <a:path w="2180179" h="6122813">
                <a:moveTo>
                  <a:pt x="1064590" y="5113754"/>
                </a:moveTo>
                <a:lnTo>
                  <a:pt x="1067584" y="5099140"/>
                </a:lnTo>
                <a:lnTo>
                  <a:pt x="1070219" y="5084162"/>
                </a:lnTo>
                <a:lnTo>
                  <a:pt x="1072424" y="5068751"/>
                </a:lnTo>
                <a:lnTo>
                  <a:pt x="1075850" y="4977346"/>
                </a:lnTo>
                <a:lnTo>
                  <a:pt x="1067909" y="4997720"/>
                </a:lnTo>
                <a:lnTo>
                  <a:pt x="1064590" y="5113754"/>
                </a:lnTo>
                <a:close/>
              </a:path>
              <a:path w="2180179" h="6122813">
                <a:moveTo>
                  <a:pt x="1054173" y="5156104"/>
                </a:moveTo>
                <a:lnTo>
                  <a:pt x="1057813" y="5142167"/>
                </a:lnTo>
                <a:lnTo>
                  <a:pt x="1061309" y="5128074"/>
                </a:lnTo>
                <a:lnTo>
                  <a:pt x="1064590" y="5113754"/>
                </a:lnTo>
                <a:lnTo>
                  <a:pt x="1067909" y="4997720"/>
                </a:lnTo>
                <a:lnTo>
                  <a:pt x="1058900" y="5019690"/>
                </a:lnTo>
                <a:lnTo>
                  <a:pt x="1054173" y="5156104"/>
                </a:lnTo>
                <a:close/>
              </a:path>
              <a:path w="2180179" h="6122813">
                <a:moveTo>
                  <a:pt x="1050461" y="5169953"/>
                </a:moveTo>
                <a:lnTo>
                  <a:pt x="1054173" y="5156104"/>
                </a:lnTo>
                <a:lnTo>
                  <a:pt x="1058900" y="5019690"/>
                </a:lnTo>
                <a:lnTo>
                  <a:pt x="1048728" y="5043313"/>
                </a:lnTo>
                <a:lnTo>
                  <a:pt x="1047188" y="5043170"/>
                </a:lnTo>
                <a:lnTo>
                  <a:pt x="1050461" y="5169953"/>
                </a:lnTo>
                <a:close/>
              </a:path>
              <a:path w="2180179" h="6122813">
                <a:moveTo>
                  <a:pt x="1039631" y="5051596"/>
                </a:moveTo>
                <a:lnTo>
                  <a:pt x="1040198" y="5060133"/>
                </a:lnTo>
                <a:lnTo>
                  <a:pt x="1041451" y="5069352"/>
                </a:lnTo>
                <a:lnTo>
                  <a:pt x="1041729" y="5077601"/>
                </a:lnTo>
                <a:lnTo>
                  <a:pt x="1047188" y="5043170"/>
                </a:lnTo>
                <a:lnTo>
                  <a:pt x="1041408" y="5045392"/>
                </a:lnTo>
                <a:lnTo>
                  <a:pt x="1039631" y="5051596"/>
                </a:lnTo>
                <a:close/>
              </a:path>
              <a:path w="2180179" h="6122813">
                <a:moveTo>
                  <a:pt x="1160107" y="4855244"/>
                </a:moveTo>
                <a:lnTo>
                  <a:pt x="1160107" y="4867498"/>
                </a:lnTo>
                <a:lnTo>
                  <a:pt x="1160524" y="4969974"/>
                </a:lnTo>
                <a:lnTo>
                  <a:pt x="1165062" y="4957944"/>
                </a:lnTo>
                <a:lnTo>
                  <a:pt x="1170182" y="4943923"/>
                </a:lnTo>
                <a:lnTo>
                  <a:pt x="1167754" y="4841659"/>
                </a:lnTo>
                <a:lnTo>
                  <a:pt x="1160107" y="4843288"/>
                </a:lnTo>
                <a:lnTo>
                  <a:pt x="1160107" y="4855244"/>
                </a:lnTo>
                <a:close/>
              </a:path>
              <a:path w="2180179" h="6122813">
                <a:moveTo>
                  <a:pt x="1277963" y="4579636"/>
                </a:moveTo>
                <a:lnTo>
                  <a:pt x="1271486" y="4579636"/>
                </a:lnTo>
                <a:lnTo>
                  <a:pt x="1271327" y="4589863"/>
                </a:lnTo>
                <a:lnTo>
                  <a:pt x="1267530" y="4598528"/>
                </a:lnTo>
                <a:lnTo>
                  <a:pt x="1263989" y="4607452"/>
                </a:lnTo>
                <a:lnTo>
                  <a:pt x="1265136" y="4621038"/>
                </a:lnTo>
                <a:lnTo>
                  <a:pt x="1268952" y="4679088"/>
                </a:lnTo>
                <a:lnTo>
                  <a:pt x="1274710" y="4666832"/>
                </a:lnTo>
                <a:lnTo>
                  <a:pt x="1277963" y="4579636"/>
                </a:lnTo>
                <a:close/>
              </a:path>
              <a:path w="2180179" h="6122813">
                <a:moveTo>
                  <a:pt x="1275987" y="4558630"/>
                </a:moveTo>
                <a:lnTo>
                  <a:pt x="1281138" y="4547886"/>
                </a:lnTo>
                <a:lnTo>
                  <a:pt x="1290663" y="4551061"/>
                </a:lnTo>
                <a:lnTo>
                  <a:pt x="1294712" y="4623608"/>
                </a:lnTo>
                <a:lnTo>
                  <a:pt x="1296942" y="4515845"/>
                </a:lnTo>
                <a:lnTo>
                  <a:pt x="1299043" y="4505781"/>
                </a:lnTo>
                <a:lnTo>
                  <a:pt x="1297720" y="4405714"/>
                </a:lnTo>
                <a:lnTo>
                  <a:pt x="1290935" y="4421049"/>
                </a:lnTo>
                <a:lnTo>
                  <a:pt x="1283363" y="4439424"/>
                </a:lnTo>
                <a:lnTo>
                  <a:pt x="1275987" y="4558630"/>
                </a:lnTo>
                <a:close/>
              </a:path>
              <a:path w="2180179" h="6122813">
                <a:moveTo>
                  <a:pt x="1260355" y="4592019"/>
                </a:moveTo>
                <a:lnTo>
                  <a:pt x="1265012" y="4580273"/>
                </a:lnTo>
                <a:lnTo>
                  <a:pt x="1270417" y="4569285"/>
                </a:lnTo>
                <a:lnTo>
                  <a:pt x="1275987" y="4558630"/>
                </a:lnTo>
                <a:lnTo>
                  <a:pt x="1283363" y="4439424"/>
                </a:lnTo>
                <a:lnTo>
                  <a:pt x="1274972" y="4461174"/>
                </a:lnTo>
                <a:lnTo>
                  <a:pt x="1265732" y="4486633"/>
                </a:lnTo>
                <a:lnTo>
                  <a:pt x="1260355" y="4592019"/>
                </a:lnTo>
                <a:close/>
              </a:path>
              <a:path w="2180179" h="6122813">
                <a:moveTo>
                  <a:pt x="1255144" y="4518572"/>
                </a:moveTo>
                <a:lnTo>
                  <a:pt x="1255611" y="4621038"/>
                </a:lnTo>
                <a:lnTo>
                  <a:pt x="1255624" y="4619471"/>
                </a:lnTo>
                <a:lnTo>
                  <a:pt x="1257031" y="4604944"/>
                </a:lnTo>
                <a:lnTo>
                  <a:pt x="1260355" y="4592019"/>
                </a:lnTo>
                <a:lnTo>
                  <a:pt x="1265732" y="4486633"/>
                </a:lnTo>
                <a:lnTo>
                  <a:pt x="1255611" y="4516136"/>
                </a:lnTo>
                <a:lnTo>
                  <a:pt x="1255144" y="4518572"/>
                </a:lnTo>
                <a:close/>
              </a:path>
              <a:path w="2180179" h="6122813">
                <a:moveTo>
                  <a:pt x="1255611" y="4621038"/>
                </a:moveTo>
                <a:lnTo>
                  <a:pt x="1255144" y="4518572"/>
                </a:lnTo>
                <a:lnTo>
                  <a:pt x="1254636" y="4521242"/>
                </a:lnTo>
                <a:lnTo>
                  <a:pt x="1253999" y="4524331"/>
                </a:lnTo>
                <a:lnTo>
                  <a:pt x="1253145" y="4528024"/>
                </a:lnTo>
                <a:lnTo>
                  <a:pt x="1251986" y="4532509"/>
                </a:lnTo>
                <a:lnTo>
                  <a:pt x="1250432" y="4537971"/>
                </a:lnTo>
                <a:lnTo>
                  <a:pt x="1248396" y="4544595"/>
                </a:lnTo>
                <a:lnTo>
                  <a:pt x="1245790" y="4552568"/>
                </a:lnTo>
                <a:lnTo>
                  <a:pt x="1245253" y="4628170"/>
                </a:lnTo>
                <a:lnTo>
                  <a:pt x="1255611" y="4621038"/>
                </a:lnTo>
                <a:close/>
              </a:path>
              <a:path w="2180179" h="6122813">
                <a:moveTo>
                  <a:pt x="1231604" y="4756802"/>
                </a:moveTo>
                <a:lnTo>
                  <a:pt x="1233386" y="4662313"/>
                </a:lnTo>
                <a:lnTo>
                  <a:pt x="1235253" y="4651987"/>
                </a:lnTo>
                <a:lnTo>
                  <a:pt x="1238972" y="4638739"/>
                </a:lnTo>
                <a:lnTo>
                  <a:pt x="1245253" y="4628170"/>
                </a:lnTo>
                <a:lnTo>
                  <a:pt x="1245790" y="4552568"/>
                </a:lnTo>
                <a:lnTo>
                  <a:pt x="1242525" y="4562075"/>
                </a:lnTo>
                <a:lnTo>
                  <a:pt x="1238514" y="4573302"/>
                </a:lnTo>
                <a:lnTo>
                  <a:pt x="1233666" y="4586435"/>
                </a:lnTo>
                <a:lnTo>
                  <a:pt x="1231604" y="4756802"/>
                </a:lnTo>
                <a:close/>
              </a:path>
              <a:path w="2180179" h="6122813">
                <a:moveTo>
                  <a:pt x="1223734" y="4773438"/>
                </a:moveTo>
                <a:lnTo>
                  <a:pt x="1225491" y="4769674"/>
                </a:lnTo>
                <a:lnTo>
                  <a:pt x="1228499" y="4763302"/>
                </a:lnTo>
                <a:lnTo>
                  <a:pt x="1231604" y="4756802"/>
                </a:lnTo>
                <a:lnTo>
                  <a:pt x="1233666" y="4586435"/>
                </a:lnTo>
                <a:lnTo>
                  <a:pt x="1227896" y="4601660"/>
                </a:lnTo>
                <a:lnTo>
                  <a:pt x="1223734" y="4773438"/>
                </a:lnTo>
                <a:close/>
              </a:path>
              <a:path w="2180179" h="6122813">
                <a:moveTo>
                  <a:pt x="1182237" y="4909120"/>
                </a:moveTo>
                <a:lnTo>
                  <a:pt x="1189204" y="4887941"/>
                </a:lnTo>
                <a:lnTo>
                  <a:pt x="1196821" y="4863982"/>
                </a:lnTo>
                <a:lnTo>
                  <a:pt x="1205104" y="4837043"/>
                </a:lnTo>
                <a:lnTo>
                  <a:pt x="1214069" y="4806928"/>
                </a:lnTo>
                <a:lnTo>
                  <a:pt x="1223734" y="4773438"/>
                </a:lnTo>
                <a:lnTo>
                  <a:pt x="1227896" y="4601660"/>
                </a:lnTo>
                <a:lnTo>
                  <a:pt x="1221113" y="4619163"/>
                </a:lnTo>
                <a:lnTo>
                  <a:pt x="1213230" y="4639128"/>
                </a:lnTo>
                <a:lnTo>
                  <a:pt x="1204158" y="4661744"/>
                </a:lnTo>
                <a:lnTo>
                  <a:pt x="1193810" y="4687194"/>
                </a:lnTo>
                <a:lnTo>
                  <a:pt x="1182237" y="4909120"/>
                </a:lnTo>
                <a:close/>
              </a:path>
              <a:path w="2180179" h="6122813">
                <a:moveTo>
                  <a:pt x="1182096" y="4715665"/>
                </a:moveTo>
                <a:lnTo>
                  <a:pt x="1168929" y="4747343"/>
                </a:lnTo>
                <a:lnTo>
                  <a:pt x="1170153" y="4837841"/>
                </a:lnTo>
                <a:lnTo>
                  <a:pt x="1170182" y="4943923"/>
                </a:lnTo>
                <a:lnTo>
                  <a:pt x="1175902" y="4927715"/>
                </a:lnTo>
                <a:lnTo>
                  <a:pt x="1182237" y="4909120"/>
                </a:lnTo>
                <a:lnTo>
                  <a:pt x="1193810" y="4687194"/>
                </a:lnTo>
                <a:lnTo>
                  <a:pt x="1182096" y="4715665"/>
                </a:lnTo>
                <a:close/>
              </a:path>
              <a:path w="2180179" h="6122813">
                <a:moveTo>
                  <a:pt x="1168929" y="4747343"/>
                </a:moveTo>
                <a:lnTo>
                  <a:pt x="1159536" y="4832826"/>
                </a:lnTo>
                <a:lnTo>
                  <a:pt x="1161996" y="4829328"/>
                </a:lnTo>
                <a:lnTo>
                  <a:pt x="1165661" y="4830069"/>
                </a:lnTo>
                <a:lnTo>
                  <a:pt x="1168918" y="4833442"/>
                </a:lnTo>
                <a:lnTo>
                  <a:pt x="1170153" y="4837841"/>
                </a:lnTo>
                <a:lnTo>
                  <a:pt x="1168929" y="4747343"/>
                </a:lnTo>
                <a:close/>
              </a:path>
              <a:path w="2180179" h="6122813">
                <a:moveTo>
                  <a:pt x="1303750" y="4393084"/>
                </a:moveTo>
                <a:lnTo>
                  <a:pt x="1297720" y="4405714"/>
                </a:lnTo>
                <a:lnTo>
                  <a:pt x="1299043" y="4505781"/>
                </a:lnTo>
                <a:lnTo>
                  <a:pt x="1303363" y="4500261"/>
                </a:lnTo>
                <a:lnTo>
                  <a:pt x="1303489" y="4499978"/>
                </a:lnTo>
                <a:lnTo>
                  <a:pt x="1306296" y="4494806"/>
                </a:lnTo>
                <a:lnTo>
                  <a:pt x="1309056" y="4382825"/>
                </a:lnTo>
                <a:lnTo>
                  <a:pt x="1303750" y="4393084"/>
                </a:lnTo>
                <a:close/>
              </a:path>
              <a:path w="2180179" h="6122813">
                <a:moveTo>
                  <a:pt x="1287559" y="4639173"/>
                </a:moveTo>
                <a:lnTo>
                  <a:pt x="1294712" y="4623608"/>
                </a:lnTo>
                <a:lnTo>
                  <a:pt x="1290663" y="4551061"/>
                </a:lnTo>
                <a:lnTo>
                  <a:pt x="1281138" y="4554236"/>
                </a:lnTo>
                <a:lnTo>
                  <a:pt x="1281138" y="4573286"/>
                </a:lnTo>
                <a:lnTo>
                  <a:pt x="1280902" y="4653554"/>
                </a:lnTo>
                <a:lnTo>
                  <a:pt x="1287559" y="4639173"/>
                </a:lnTo>
                <a:close/>
              </a:path>
              <a:path w="2180179" h="6122813">
                <a:moveTo>
                  <a:pt x="1277963" y="4579636"/>
                </a:moveTo>
                <a:lnTo>
                  <a:pt x="1274710" y="4666832"/>
                </a:lnTo>
                <a:lnTo>
                  <a:pt x="1280902" y="4653554"/>
                </a:lnTo>
                <a:lnTo>
                  <a:pt x="1281138" y="4573286"/>
                </a:lnTo>
                <a:lnTo>
                  <a:pt x="1277963" y="4579636"/>
                </a:lnTo>
                <a:close/>
              </a:path>
              <a:path w="2180179" h="6122813">
                <a:moveTo>
                  <a:pt x="1249648" y="4719519"/>
                </a:moveTo>
                <a:lnTo>
                  <a:pt x="1253976" y="4710538"/>
                </a:lnTo>
                <a:lnTo>
                  <a:pt x="1258616" y="4700860"/>
                </a:lnTo>
                <a:lnTo>
                  <a:pt x="1263598" y="4690404"/>
                </a:lnTo>
                <a:lnTo>
                  <a:pt x="1268952" y="4679088"/>
                </a:lnTo>
                <a:lnTo>
                  <a:pt x="1265136" y="4621038"/>
                </a:lnTo>
                <a:lnTo>
                  <a:pt x="1256346" y="4624619"/>
                </a:lnTo>
                <a:lnTo>
                  <a:pt x="1249648" y="4719519"/>
                </a:lnTo>
                <a:close/>
              </a:path>
              <a:path w="2180179" h="6122813">
                <a:moveTo>
                  <a:pt x="1234835" y="4750091"/>
                </a:moveTo>
                <a:lnTo>
                  <a:pt x="1238225" y="4743088"/>
                </a:lnTo>
                <a:lnTo>
                  <a:pt x="1241803" y="4735712"/>
                </a:lnTo>
                <a:lnTo>
                  <a:pt x="1245601" y="4727883"/>
                </a:lnTo>
                <a:lnTo>
                  <a:pt x="1249648" y="4719519"/>
                </a:lnTo>
                <a:lnTo>
                  <a:pt x="1256346" y="4624619"/>
                </a:lnTo>
                <a:lnTo>
                  <a:pt x="1249583" y="4633660"/>
                </a:lnTo>
                <a:lnTo>
                  <a:pt x="1245367" y="4644938"/>
                </a:lnTo>
                <a:lnTo>
                  <a:pt x="1240901" y="4655480"/>
                </a:lnTo>
                <a:lnTo>
                  <a:pt x="1234835" y="4750091"/>
                </a:lnTo>
                <a:close/>
              </a:path>
              <a:path w="2180179" h="6122813">
                <a:moveTo>
                  <a:pt x="1233386" y="4662313"/>
                </a:moveTo>
                <a:lnTo>
                  <a:pt x="1231604" y="4756802"/>
                </a:lnTo>
                <a:lnTo>
                  <a:pt x="1234835" y="4750091"/>
                </a:lnTo>
                <a:lnTo>
                  <a:pt x="1240901" y="4655480"/>
                </a:lnTo>
                <a:lnTo>
                  <a:pt x="1233386" y="4662313"/>
                </a:lnTo>
                <a:close/>
              </a:path>
              <a:path w="2180179" h="6122813">
                <a:moveTo>
                  <a:pt x="1256774" y="4221804"/>
                </a:moveTo>
                <a:lnTo>
                  <a:pt x="1245424" y="4239683"/>
                </a:lnTo>
                <a:lnTo>
                  <a:pt x="1246449" y="4292980"/>
                </a:lnTo>
                <a:lnTo>
                  <a:pt x="1255611" y="4284361"/>
                </a:lnTo>
                <a:lnTo>
                  <a:pt x="1257305" y="4273512"/>
                </a:lnTo>
                <a:lnTo>
                  <a:pt x="1266872" y="4205770"/>
                </a:lnTo>
                <a:lnTo>
                  <a:pt x="1256774" y="4221804"/>
                </a:lnTo>
                <a:close/>
              </a:path>
              <a:path w="2180179" h="6122813">
                <a:moveTo>
                  <a:pt x="1226062" y="4326657"/>
                </a:moveTo>
                <a:lnTo>
                  <a:pt x="1232155" y="4314744"/>
                </a:lnTo>
                <a:lnTo>
                  <a:pt x="1238790" y="4303313"/>
                </a:lnTo>
                <a:lnTo>
                  <a:pt x="1246449" y="4292980"/>
                </a:lnTo>
                <a:lnTo>
                  <a:pt x="1245424" y="4239683"/>
                </a:lnTo>
                <a:lnTo>
                  <a:pt x="1232728" y="4259524"/>
                </a:lnTo>
                <a:lnTo>
                  <a:pt x="1226062" y="4326657"/>
                </a:lnTo>
                <a:close/>
              </a:path>
              <a:path w="2180179" h="6122813">
                <a:moveTo>
                  <a:pt x="1206230" y="4359125"/>
                </a:moveTo>
                <a:lnTo>
                  <a:pt x="1213581" y="4349464"/>
                </a:lnTo>
                <a:lnTo>
                  <a:pt x="1220031" y="4338436"/>
                </a:lnTo>
                <a:lnTo>
                  <a:pt x="1226062" y="4326657"/>
                </a:lnTo>
                <a:lnTo>
                  <a:pt x="1232728" y="4259524"/>
                </a:lnTo>
                <a:lnTo>
                  <a:pt x="1218593" y="4281443"/>
                </a:lnTo>
                <a:lnTo>
                  <a:pt x="1206230" y="4359125"/>
                </a:lnTo>
                <a:close/>
              </a:path>
              <a:path w="2180179" h="6122813">
                <a:moveTo>
                  <a:pt x="1202926" y="4305559"/>
                </a:moveTo>
                <a:lnTo>
                  <a:pt x="1185634" y="4331986"/>
                </a:lnTo>
                <a:lnTo>
                  <a:pt x="1188485" y="4385046"/>
                </a:lnTo>
                <a:lnTo>
                  <a:pt x="1194985" y="4374382"/>
                </a:lnTo>
                <a:lnTo>
                  <a:pt x="1201509" y="4363736"/>
                </a:lnTo>
                <a:lnTo>
                  <a:pt x="1206230" y="4359125"/>
                </a:lnTo>
                <a:lnTo>
                  <a:pt x="1218593" y="4281443"/>
                </a:lnTo>
                <a:lnTo>
                  <a:pt x="1202926" y="4305559"/>
                </a:lnTo>
                <a:close/>
              </a:path>
              <a:path w="2180179" h="6122813">
                <a:moveTo>
                  <a:pt x="1183677" y="4334844"/>
                </a:moveTo>
                <a:lnTo>
                  <a:pt x="1181612" y="4337800"/>
                </a:lnTo>
                <a:lnTo>
                  <a:pt x="1182030" y="4395746"/>
                </a:lnTo>
                <a:lnTo>
                  <a:pt x="1188485" y="4385046"/>
                </a:lnTo>
                <a:lnTo>
                  <a:pt x="1185634" y="4331986"/>
                </a:lnTo>
                <a:lnTo>
                  <a:pt x="1183677" y="4334844"/>
                </a:lnTo>
                <a:close/>
              </a:path>
              <a:path w="2180179" h="6122813">
                <a:moveTo>
                  <a:pt x="1181612" y="4337800"/>
                </a:moveTo>
                <a:lnTo>
                  <a:pt x="1179376" y="4340998"/>
                </a:lnTo>
                <a:lnTo>
                  <a:pt x="1176909" y="4344585"/>
                </a:lnTo>
                <a:lnTo>
                  <a:pt x="1174146" y="4348705"/>
                </a:lnTo>
                <a:lnTo>
                  <a:pt x="1171028" y="4353503"/>
                </a:lnTo>
                <a:lnTo>
                  <a:pt x="1175644" y="4406501"/>
                </a:lnTo>
                <a:lnTo>
                  <a:pt x="1182030" y="4395746"/>
                </a:lnTo>
                <a:lnTo>
                  <a:pt x="1181612" y="4337800"/>
                </a:lnTo>
                <a:close/>
              </a:path>
              <a:path w="2180179" h="6122813">
                <a:moveTo>
                  <a:pt x="1169350" y="4417328"/>
                </a:moveTo>
                <a:lnTo>
                  <a:pt x="1175644" y="4406501"/>
                </a:lnTo>
                <a:lnTo>
                  <a:pt x="1171028" y="4353503"/>
                </a:lnTo>
                <a:lnTo>
                  <a:pt x="1167490" y="4359126"/>
                </a:lnTo>
                <a:lnTo>
                  <a:pt x="1163471" y="4365717"/>
                </a:lnTo>
                <a:lnTo>
                  <a:pt x="1163171" y="4428247"/>
                </a:lnTo>
                <a:lnTo>
                  <a:pt x="1169350" y="4417328"/>
                </a:lnTo>
                <a:close/>
              </a:path>
              <a:path w="2180179" h="6122813">
                <a:moveTo>
                  <a:pt x="1134802" y="4484847"/>
                </a:moveTo>
                <a:lnTo>
                  <a:pt x="1140062" y="4473199"/>
                </a:lnTo>
                <a:lnTo>
                  <a:pt x="1145553" y="4461733"/>
                </a:lnTo>
                <a:lnTo>
                  <a:pt x="1151249" y="4450431"/>
                </a:lnTo>
                <a:lnTo>
                  <a:pt x="1157130" y="4439276"/>
                </a:lnTo>
                <a:lnTo>
                  <a:pt x="1163171" y="4428247"/>
                </a:lnTo>
                <a:lnTo>
                  <a:pt x="1163471" y="4365717"/>
                </a:lnTo>
                <a:lnTo>
                  <a:pt x="1158909" y="4373424"/>
                </a:lnTo>
                <a:lnTo>
                  <a:pt x="1153741" y="4382389"/>
                </a:lnTo>
                <a:lnTo>
                  <a:pt x="1147906" y="4392760"/>
                </a:lnTo>
                <a:lnTo>
                  <a:pt x="1141340" y="4404681"/>
                </a:lnTo>
                <a:lnTo>
                  <a:pt x="1134802" y="4484847"/>
                </a:lnTo>
                <a:close/>
              </a:path>
              <a:path w="2180179" h="6122813">
                <a:moveTo>
                  <a:pt x="1120628" y="4521066"/>
                </a:moveTo>
                <a:lnTo>
                  <a:pt x="1125061" y="4508762"/>
                </a:lnTo>
                <a:lnTo>
                  <a:pt x="1129794" y="4496695"/>
                </a:lnTo>
                <a:lnTo>
                  <a:pt x="1134802" y="4484847"/>
                </a:lnTo>
                <a:lnTo>
                  <a:pt x="1141340" y="4404681"/>
                </a:lnTo>
                <a:lnTo>
                  <a:pt x="1133983" y="4418297"/>
                </a:lnTo>
                <a:lnTo>
                  <a:pt x="1125771" y="4433755"/>
                </a:lnTo>
                <a:lnTo>
                  <a:pt x="1120628" y="4521066"/>
                </a:lnTo>
                <a:close/>
              </a:path>
              <a:path w="2180179" h="6122813">
                <a:moveTo>
                  <a:pt x="1116643" y="4451198"/>
                </a:moveTo>
                <a:lnTo>
                  <a:pt x="1106536" y="4470772"/>
                </a:lnTo>
                <a:lnTo>
                  <a:pt x="1112355" y="4547886"/>
                </a:lnTo>
                <a:lnTo>
                  <a:pt x="1112747" y="4546458"/>
                </a:lnTo>
                <a:lnTo>
                  <a:pt x="1116515" y="4533625"/>
                </a:lnTo>
                <a:lnTo>
                  <a:pt x="1120628" y="4521066"/>
                </a:lnTo>
                <a:lnTo>
                  <a:pt x="1125771" y="4433755"/>
                </a:lnTo>
                <a:lnTo>
                  <a:pt x="1116643" y="4451198"/>
                </a:lnTo>
                <a:close/>
              </a:path>
              <a:path w="2180179" h="6122813">
                <a:moveTo>
                  <a:pt x="1086012" y="4575294"/>
                </a:moveTo>
                <a:lnTo>
                  <a:pt x="1093918" y="4565848"/>
                </a:lnTo>
                <a:lnTo>
                  <a:pt x="1103254" y="4557333"/>
                </a:lnTo>
                <a:lnTo>
                  <a:pt x="1112355" y="4547886"/>
                </a:lnTo>
                <a:lnTo>
                  <a:pt x="1106536" y="4470772"/>
                </a:lnTo>
                <a:lnTo>
                  <a:pt x="1095389" y="4492623"/>
                </a:lnTo>
                <a:lnTo>
                  <a:pt x="1086012" y="4575294"/>
                </a:lnTo>
                <a:close/>
              </a:path>
              <a:path w="2180179" h="6122813">
                <a:moveTo>
                  <a:pt x="1083138" y="4516895"/>
                </a:moveTo>
                <a:lnTo>
                  <a:pt x="1069722" y="4543735"/>
                </a:lnTo>
                <a:lnTo>
                  <a:pt x="1071882" y="4604848"/>
                </a:lnTo>
                <a:lnTo>
                  <a:pt x="1080478" y="4595638"/>
                </a:lnTo>
                <a:lnTo>
                  <a:pt x="1081202" y="4587536"/>
                </a:lnTo>
                <a:lnTo>
                  <a:pt x="1086012" y="4575294"/>
                </a:lnTo>
                <a:lnTo>
                  <a:pt x="1095389" y="4492623"/>
                </a:lnTo>
                <a:lnTo>
                  <a:pt x="1083138" y="4516895"/>
                </a:lnTo>
                <a:close/>
              </a:path>
              <a:path w="2180179" h="6122813">
                <a:moveTo>
                  <a:pt x="1053237" y="4573900"/>
                </a:moveTo>
                <a:lnTo>
                  <a:pt x="1053937" y="4638815"/>
                </a:lnTo>
                <a:lnTo>
                  <a:pt x="1059882" y="4627344"/>
                </a:lnTo>
                <a:lnTo>
                  <a:pt x="1065440" y="4615720"/>
                </a:lnTo>
                <a:lnTo>
                  <a:pt x="1071882" y="4604848"/>
                </a:lnTo>
                <a:lnTo>
                  <a:pt x="1069722" y="4543735"/>
                </a:lnTo>
                <a:lnTo>
                  <a:pt x="1055078" y="4573286"/>
                </a:lnTo>
                <a:lnTo>
                  <a:pt x="1053237" y="4573900"/>
                </a:lnTo>
                <a:close/>
              </a:path>
              <a:path w="2180179" h="6122813">
                <a:moveTo>
                  <a:pt x="1043806" y="4581858"/>
                </a:moveTo>
                <a:lnTo>
                  <a:pt x="1044524" y="4658575"/>
                </a:lnTo>
                <a:lnTo>
                  <a:pt x="1048728" y="4646438"/>
                </a:lnTo>
                <a:lnTo>
                  <a:pt x="1053937" y="4638815"/>
                </a:lnTo>
                <a:lnTo>
                  <a:pt x="1053237" y="4573900"/>
                </a:lnTo>
                <a:lnTo>
                  <a:pt x="1049710" y="4575726"/>
                </a:lnTo>
                <a:lnTo>
                  <a:pt x="1046614" y="4578344"/>
                </a:lnTo>
                <a:lnTo>
                  <a:pt x="1043806" y="4581858"/>
                </a:lnTo>
                <a:close/>
              </a:path>
              <a:path w="2180179" h="6122813">
                <a:moveTo>
                  <a:pt x="1041144" y="4586377"/>
                </a:moveTo>
                <a:lnTo>
                  <a:pt x="1038488" y="4592005"/>
                </a:lnTo>
                <a:lnTo>
                  <a:pt x="1039736" y="4670273"/>
                </a:lnTo>
                <a:lnTo>
                  <a:pt x="1044524" y="4658575"/>
                </a:lnTo>
                <a:lnTo>
                  <a:pt x="1043806" y="4581858"/>
                </a:lnTo>
                <a:lnTo>
                  <a:pt x="1041144" y="4586377"/>
                </a:lnTo>
                <a:close/>
              </a:path>
              <a:path w="2180179" h="6122813">
                <a:moveTo>
                  <a:pt x="1035694" y="4598849"/>
                </a:moveTo>
                <a:lnTo>
                  <a:pt x="1032623" y="4607016"/>
                </a:lnTo>
                <a:lnTo>
                  <a:pt x="1034533" y="4681665"/>
                </a:lnTo>
                <a:lnTo>
                  <a:pt x="1039736" y="4670273"/>
                </a:lnTo>
                <a:lnTo>
                  <a:pt x="1038488" y="4592005"/>
                </a:lnTo>
                <a:lnTo>
                  <a:pt x="1035694" y="4598849"/>
                </a:lnTo>
                <a:close/>
              </a:path>
              <a:path w="2180179" h="6122813">
                <a:moveTo>
                  <a:pt x="1008315" y="4738735"/>
                </a:moveTo>
                <a:lnTo>
                  <a:pt x="1013015" y="4726860"/>
                </a:lnTo>
                <a:lnTo>
                  <a:pt x="1018158" y="4715349"/>
                </a:lnTo>
                <a:lnTo>
                  <a:pt x="1023573" y="4704069"/>
                </a:lnTo>
                <a:lnTo>
                  <a:pt x="1029088" y="4692886"/>
                </a:lnTo>
                <a:lnTo>
                  <a:pt x="1034533" y="4681665"/>
                </a:lnTo>
                <a:lnTo>
                  <a:pt x="1032623" y="4607016"/>
                </a:lnTo>
                <a:lnTo>
                  <a:pt x="1029132" y="4616611"/>
                </a:lnTo>
                <a:lnTo>
                  <a:pt x="1025079" y="4627742"/>
                </a:lnTo>
                <a:lnTo>
                  <a:pt x="1020324" y="4640514"/>
                </a:lnTo>
                <a:lnTo>
                  <a:pt x="1014724" y="4655033"/>
                </a:lnTo>
                <a:lnTo>
                  <a:pt x="1008315" y="4738735"/>
                </a:lnTo>
                <a:close/>
              </a:path>
              <a:path w="2180179" h="6122813">
                <a:moveTo>
                  <a:pt x="1008137" y="4671406"/>
                </a:moveTo>
                <a:lnTo>
                  <a:pt x="1004231" y="4751108"/>
                </a:lnTo>
                <a:lnTo>
                  <a:pt x="1008315" y="4738735"/>
                </a:lnTo>
                <a:lnTo>
                  <a:pt x="1014724" y="4655033"/>
                </a:lnTo>
                <a:lnTo>
                  <a:pt x="1008137" y="4671406"/>
                </a:lnTo>
                <a:close/>
              </a:path>
              <a:path w="2180179" h="6122813">
                <a:moveTo>
                  <a:pt x="1160524" y="4969974"/>
                </a:moveTo>
                <a:lnTo>
                  <a:pt x="1160107" y="4867498"/>
                </a:lnTo>
                <a:lnTo>
                  <a:pt x="1160107" y="4894088"/>
                </a:lnTo>
                <a:lnTo>
                  <a:pt x="1156719" y="4895688"/>
                </a:lnTo>
                <a:lnTo>
                  <a:pt x="1156551" y="4980210"/>
                </a:lnTo>
                <a:lnTo>
                  <a:pt x="1160524" y="4969974"/>
                </a:lnTo>
                <a:close/>
              </a:path>
              <a:path w="2180179" h="6122813">
                <a:moveTo>
                  <a:pt x="1147857" y="5002138"/>
                </a:moveTo>
                <a:lnTo>
                  <a:pt x="1150235" y="4996095"/>
                </a:lnTo>
                <a:lnTo>
                  <a:pt x="1153127" y="4988851"/>
                </a:lnTo>
                <a:lnTo>
                  <a:pt x="1156551" y="4980210"/>
                </a:lnTo>
                <a:lnTo>
                  <a:pt x="1156719" y="4895688"/>
                </a:lnTo>
                <a:lnTo>
                  <a:pt x="1150327" y="4903539"/>
                </a:lnTo>
                <a:lnTo>
                  <a:pt x="1147857" y="5002138"/>
                </a:lnTo>
                <a:close/>
              </a:path>
              <a:path w="2180179" h="6122813">
                <a:moveTo>
                  <a:pt x="1147238" y="4914692"/>
                </a:moveTo>
                <a:lnTo>
                  <a:pt x="1145461" y="4927157"/>
                </a:lnTo>
                <a:lnTo>
                  <a:pt x="1145978" y="5007179"/>
                </a:lnTo>
                <a:lnTo>
                  <a:pt x="1147857" y="5002138"/>
                </a:lnTo>
                <a:lnTo>
                  <a:pt x="1150327" y="4903539"/>
                </a:lnTo>
                <a:lnTo>
                  <a:pt x="1147238" y="4914692"/>
                </a:lnTo>
                <a:close/>
              </a:path>
              <a:path w="2180179" h="6122813">
                <a:moveTo>
                  <a:pt x="1092933" y="5090514"/>
                </a:moveTo>
                <a:lnTo>
                  <a:pt x="1090130" y="5100463"/>
                </a:lnTo>
                <a:lnTo>
                  <a:pt x="1091013" y="5277765"/>
                </a:lnTo>
                <a:lnTo>
                  <a:pt x="1093675" y="5235922"/>
                </a:lnTo>
                <a:lnTo>
                  <a:pt x="1096787" y="5079289"/>
                </a:lnTo>
                <a:lnTo>
                  <a:pt x="1092933" y="5090514"/>
                </a:lnTo>
                <a:close/>
              </a:path>
              <a:path w="2180179" h="6122813">
                <a:moveTo>
                  <a:pt x="1086106" y="5348183"/>
                </a:moveTo>
                <a:lnTo>
                  <a:pt x="1088491" y="5315103"/>
                </a:lnTo>
                <a:lnTo>
                  <a:pt x="1091013" y="5277765"/>
                </a:lnTo>
                <a:lnTo>
                  <a:pt x="1090130" y="5100463"/>
                </a:lnTo>
                <a:lnTo>
                  <a:pt x="1090127" y="5102907"/>
                </a:lnTo>
                <a:lnTo>
                  <a:pt x="1088672" y="5117574"/>
                </a:lnTo>
                <a:lnTo>
                  <a:pt x="1086106" y="5348183"/>
                </a:lnTo>
                <a:close/>
              </a:path>
              <a:path w="2180179" h="6122813">
                <a:moveTo>
                  <a:pt x="1079983" y="5420016"/>
                </a:moveTo>
                <a:lnTo>
                  <a:pt x="1081738" y="5402560"/>
                </a:lnTo>
                <a:lnTo>
                  <a:pt x="1083855" y="5377253"/>
                </a:lnTo>
                <a:lnTo>
                  <a:pt x="1086106" y="5348183"/>
                </a:lnTo>
                <a:lnTo>
                  <a:pt x="1088672" y="5117574"/>
                </a:lnTo>
                <a:lnTo>
                  <a:pt x="1080478" y="5125863"/>
                </a:lnTo>
                <a:lnTo>
                  <a:pt x="1079983" y="5420016"/>
                </a:lnTo>
                <a:close/>
              </a:path>
              <a:path w="2180179" h="6122813">
                <a:moveTo>
                  <a:pt x="1061988" y="5618153"/>
                </a:moveTo>
                <a:lnTo>
                  <a:pt x="1058253" y="5275050"/>
                </a:lnTo>
                <a:lnTo>
                  <a:pt x="1055828" y="5286026"/>
                </a:lnTo>
                <a:lnTo>
                  <a:pt x="1050108" y="5295809"/>
                </a:lnTo>
                <a:lnTo>
                  <a:pt x="1048728" y="5306800"/>
                </a:lnTo>
                <a:lnTo>
                  <a:pt x="1046172" y="5313173"/>
                </a:lnTo>
                <a:lnTo>
                  <a:pt x="1044548" y="5324362"/>
                </a:lnTo>
                <a:lnTo>
                  <a:pt x="1048728" y="5579863"/>
                </a:lnTo>
                <a:lnTo>
                  <a:pt x="1049007" y="5580700"/>
                </a:lnTo>
                <a:lnTo>
                  <a:pt x="1053225" y="5593292"/>
                </a:lnTo>
                <a:lnTo>
                  <a:pt x="1057526" y="5605801"/>
                </a:lnTo>
                <a:lnTo>
                  <a:pt x="1061988" y="5618153"/>
                </a:lnTo>
                <a:close/>
              </a:path>
              <a:path w="2180179" h="6122813">
                <a:moveTo>
                  <a:pt x="1036641" y="5352867"/>
                </a:moveTo>
                <a:lnTo>
                  <a:pt x="1037039" y="5556656"/>
                </a:lnTo>
                <a:lnTo>
                  <a:pt x="1043536" y="5567602"/>
                </a:lnTo>
                <a:lnTo>
                  <a:pt x="1048728" y="5579863"/>
                </a:lnTo>
                <a:lnTo>
                  <a:pt x="1044548" y="5324362"/>
                </a:lnTo>
                <a:lnTo>
                  <a:pt x="1043742" y="5335959"/>
                </a:lnTo>
                <a:lnTo>
                  <a:pt x="1041768" y="5346086"/>
                </a:lnTo>
                <a:lnTo>
                  <a:pt x="1036641" y="5352867"/>
                </a:lnTo>
                <a:close/>
              </a:path>
              <a:path w="2180179" h="6122813">
                <a:moveTo>
                  <a:pt x="1089600" y="5570453"/>
                </a:moveTo>
                <a:lnTo>
                  <a:pt x="1080705" y="5564293"/>
                </a:lnTo>
                <a:lnTo>
                  <a:pt x="1082993" y="5664439"/>
                </a:lnTo>
                <a:lnTo>
                  <a:pt x="1089423" y="5674848"/>
                </a:lnTo>
                <a:lnTo>
                  <a:pt x="1096480" y="5684638"/>
                </a:lnTo>
                <a:lnTo>
                  <a:pt x="1096480" y="5570338"/>
                </a:lnTo>
                <a:lnTo>
                  <a:pt x="1089600" y="5570453"/>
                </a:lnTo>
                <a:close/>
              </a:path>
              <a:path w="2180179" h="6122813">
                <a:moveTo>
                  <a:pt x="1077112" y="5653489"/>
                </a:moveTo>
                <a:lnTo>
                  <a:pt x="1082993" y="5664439"/>
                </a:lnTo>
                <a:lnTo>
                  <a:pt x="1080705" y="5564293"/>
                </a:lnTo>
                <a:lnTo>
                  <a:pt x="1076610" y="5552464"/>
                </a:lnTo>
                <a:lnTo>
                  <a:pt x="1074128" y="5538588"/>
                </a:lnTo>
                <a:lnTo>
                  <a:pt x="1071703" y="5642073"/>
                </a:lnTo>
                <a:lnTo>
                  <a:pt x="1077112" y="5653489"/>
                </a:lnTo>
                <a:close/>
              </a:path>
              <a:path w="2180179" h="6122813">
                <a:moveTo>
                  <a:pt x="1077889" y="5442878"/>
                </a:moveTo>
                <a:lnTo>
                  <a:pt x="1076154" y="5458384"/>
                </a:lnTo>
                <a:lnTo>
                  <a:pt x="1074541" y="5471117"/>
                </a:lnTo>
                <a:lnTo>
                  <a:pt x="1073048" y="5481327"/>
                </a:lnTo>
                <a:lnTo>
                  <a:pt x="1071672" y="5489260"/>
                </a:lnTo>
                <a:lnTo>
                  <a:pt x="1070412" y="5495164"/>
                </a:lnTo>
                <a:lnTo>
                  <a:pt x="1071703" y="5642073"/>
                </a:lnTo>
                <a:lnTo>
                  <a:pt x="1074128" y="5538588"/>
                </a:lnTo>
                <a:lnTo>
                  <a:pt x="1080478" y="5538588"/>
                </a:lnTo>
                <a:lnTo>
                  <a:pt x="1077889" y="5442878"/>
                </a:lnTo>
                <a:close/>
              </a:path>
              <a:path w="2180179" h="6122813">
                <a:moveTo>
                  <a:pt x="1070412" y="5495164"/>
                </a:moveTo>
                <a:lnTo>
                  <a:pt x="1069264" y="5499287"/>
                </a:lnTo>
                <a:lnTo>
                  <a:pt x="1068226" y="5501877"/>
                </a:lnTo>
                <a:lnTo>
                  <a:pt x="1065127" y="5501851"/>
                </a:lnTo>
                <a:lnTo>
                  <a:pt x="1064603" y="5500488"/>
                </a:lnTo>
                <a:lnTo>
                  <a:pt x="1066687" y="5630269"/>
                </a:lnTo>
                <a:lnTo>
                  <a:pt x="1071703" y="5642073"/>
                </a:lnTo>
                <a:lnTo>
                  <a:pt x="1070412" y="5495164"/>
                </a:lnTo>
                <a:close/>
              </a:path>
              <a:path w="2180179" h="6122813">
                <a:moveTo>
                  <a:pt x="1096480" y="5538588"/>
                </a:moveTo>
                <a:lnTo>
                  <a:pt x="1096480" y="5545852"/>
                </a:lnTo>
                <a:lnTo>
                  <a:pt x="1098632" y="5345853"/>
                </a:lnTo>
                <a:lnTo>
                  <a:pt x="1095891" y="5355344"/>
                </a:lnTo>
                <a:lnTo>
                  <a:pt x="1093003" y="5365804"/>
                </a:lnTo>
                <a:lnTo>
                  <a:pt x="1090130" y="5538588"/>
                </a:lnTo>
                <a:lnTo>
                  <a:pt x="1096480" y="5538588"/>
                </a:lnTo>
                <a:close/>
              </a:path>
              <a:path w="2180179" h="6122813">
                <a:moveTo>
                  <a:pt x="1090130" y="5538588"/>
                </a:moveTo>
                <a:lnTo>
                  <a:pt x="1093003" y="5365804"/>
                </a:lnTo>
                <a:lnTo>
                  <a:pt x="1089969" y="5377366"/>
                </a:lnTo>
                <a:lnTo>
                  <a:pt x="1086787" y="5390166"/>
                </a:lnTo>
                <a:lnTo>
                  <a:pt x="1083459" y="5404337"/>
                </a:lnTo>
                <a:lnTo>
                  <a:pt x="1080478" y="5538588"/>
                </a:lnTo>
                <a:lnTo>
                  <a:pt x="1090130" y="5538588"/>
                </a:lnTo>
                <a:close/>
              </a:path>
              <a:path w="2180179" h="6122813">
                <a:moveTo>
                  <a:pt x="1080478" y="5538588"/>
                </a:moveTo>
                <a:lnTo>
                  <a:pt x="1083459" y="5404337"/>
                </a:lnTo>
                <a:lnTo>
                  <a:pt x="1080259" y="5418772"/>
                </a:lnTo>
                <a:lnTo>
                  <a:pt x="1079750" y="5424353"/>
                </a:lnTo>
                <a:lnTo>
                  <a:pt x="1077889" y="5442878"/>
                </a:lnTo>
                <a:lnTo>
                  <a:pt x="1080478" y="5538588"/>
                </a:lnTo>
                <a:close/>
              </a:path>
              <a:path w="2180179" h="6122813">
                <a:moveTo>
                  <a:pt x="1066687" y="5630269"/>
                </a:moveTo>
                <a:lnTo>
                  <a:pt x="1064603" y="5500488"/>
                </a:lnTo>
                <a:lnTo>
                  <a:pt x="1061988" y="5618153"/>
                </a:lnTo>
                <a:lnTo>
                  <a:pt x="1066687" y="5630269"/>
                </a:lnTo>
                <a:close/>
              </a:path>
              <a:path w="2180179" h="6122813">
                <a:moveTo>
                  <a:pt x="1036641" y="5352867"/>
                </a:moveTo>
                <a:lnTo>
                  <a:pt x="1029660" y="5546598"/>
                </a:lnTo>
                <a:lnTo>
                  <a:pt x="1037039" y="5556656"/>
                </a:lnTo>
                <a:lnTo>
                  <a:pt x="1036641" y="5352867"/>
                </a:lnTo>
                <a:close/>
              </a:path>
              <a:path w="2180179" h="6122813">
                <a:moveTo>
                  <a:pt x="1145461" y="4927157"/>
                </a:moveTo>
                <a:lnTo>
                  <a:pt x="1144581" y="5011414"/>
                </a:lnTo>
                <a:lnTo>
                  <a:pt x="1145978" y="5007179"/>
                </a:lnTo>
                <a:lnTo>
                  <a:pt x="1145461" y="4927157"/>
                </a:lnTo>
                <a:close/>
              </a:path>
              <a:path w="2180179" h="6122813">
                <a:moveTo>
                  <a:pt x="1167754" y="4841659"/>
                </a:moveTo>
                <a:lnTo>
                  <a:pt x="1170182" y="4943923"/>
                </a:lnTo>
                <a:lnTo>
                  <a:pt x="1170153" y="4837841"/>
                </a:lnTo>
                <a:lnTo>
                  <a:pt x="1167754" y="4841659"/>
                </a:lnTo>
                <a:close/>
              </a:path>
              <a:path w="2180179" h="6122813">
                <a:moveTo>
                  <a:pt x="1159894" y="4842170"/>
                </a:moveTo>
                <a:lnTo>
                  <a:pt x="1153738" y="4853490"/>
                </a:lnTo>
                <a:lnTo>
                  <a:pt x="1160107" y="4843288"/>
                </a:lnTo>
                <a:lnTo>
                  <a:pt x="1159894" y="4842170"/>
                </a:lnTo>
                <a:close/>
              </a:path>
              <a:path w="2180179" h="6122813">
                <a:moveTo>
                  <a:pt x="932738" y="5261112"/>
                </a:moveTo>
                <a:lnTo>
                  <a:pt x="929313" y="5250708"/>
                </a:lnTo>
                <a:lnTo>
                  <a:pt x="927697" y="5259175"/>
                </a:lnTo>
                <a:lnTo>
                  <a:pt x="932738" y="5261112"/>
                </a:lnTo>
                <a:close/>
              </a:path>
              <a:path w="2180179" h="6122813">
                <a:moveTo>
                  <a:pt x="950883" y="4993461"/>
                </a:moveTo>
                <a:lnTo>
                  <a:pt x="952037" y="5297235"/>
                </a:lnTo>
                <a:lnTo>
                  <a:pt x="957547" y="4981109"/>
                </a:lnTo>
                <a:lnTo>
                  <a:pt x="950883" y="4993461"/>
                </a:lnTo>
                <a:close/>
              </a:path>
              <a:path w="2180179" h="6122813">
                <a:moveTo>
                  <a:pt x="1096787" y="5079289"/>
                </a:moveTo>
                <a:lnTo>
                  <a:pt x="1101740" y="5058895"/>
                </a:lnTo>
                <a:lnTo>
                  <a:pt x="1096480" y="5068713"/>
                </a:lnTo>
                <a:lnTo>
                  <a:pt x="1096787" y="5079289"/>
                </a:lnTo>
                <a:close/>
              </a:path>
              <a:path w="2180179" h="6122813">
                <a:moveTo>
                  <a:pt x="1112355" y="5300450"/>
                </a:moveTo>
                <a:lnTo>
                  <a:pt x="1119140" y="5402308"/>
                </a:lnTo>
                <a:lnTo>
                  <a:pt x="1122784" y="5273195"/>
                </a:lnTo>
                <a:lnTo>
                  <a:pt x="1112355" y="5300450"/>
                </a:lnTo>
                <a:close/>
              </a:path>
              <a:path w="2180179" h="6122813">
                <a:moveTo>
                  <a:pt x="1158832" y="5248033"/>
                </a:moveTo>
                <a:lnTo>
                  <a:pt x="1153770" y="5266889"/>
                </a:lnTo>
                <a:lnTo>
                  <a:pt x="1160107" y="5259175"/>
                </a:lnTo>
                <a:lnTo>
                  <a:pt x="1158832" y="5248033"/>
                </a:lnTo>
                <a:close/>
              </a:path>
              <a:path w="2180179" h="6122813">
                <a:moveTo>
                  <a:pt x="1240363" y="5416643"/>
                </a:moveTo>
                <a:lnTo>
                  <a:pt x="1239736" y="5405238"/>
                </a:lnTo>
                <a:lnTo>
                  <a:pt x="1237762" y="5424883"/>
                </a:lnTo>
                <a:lnTo>
                  <a:pt x="1240363" y="5416643"/>
                </a:lnTo>
                <a:close/>
              </a:path>
              <a:path w="2180179" h="6122813">
                <a:moveTo>
                  <a:pt x="1221983" y="5454105"/>
                </a:moveTo>
                <a:lnTo>
                  <a:pt x="1227290" y="5350298"/>
                </a:lnTo>
                <a:lnTo>
                  <a:pt x="1221967" y="5361148"/>
                </a:lnTo>
                <a:lnTo>
                  <a:pt x="1221983" y="5454105"/>
                </a:lnTo>
                <a:close/>
              </a:path>
              <a:path w="2180179" h="6122813">
                <a:moveTo>
                  <a:pt x="1265136" y="4948063"/>
                </a:moveTo>
                <a:lnTo>
                  <a:pt x="1264212" y="4941413"/>
                </a:lnTo>
                <a:lnTo>
                  <a:pt x="1258910" y="4958250"/>
                </a:lnTo>
                <a:lnTo>
                  <a:pt x="1265136" y="4948063"/>
                </a:lnTo>
                <a:close/>
              </a:path>
              <a:path w="2180179" h="6122813">
                <a:moveTo>
                  <a:pt x="1321754" y="4819839"/>
                </a:moveTo>
                <a:lnTo>
                  <a:pt x="1319238" y="4805188"/>
                </a:lnTo>
                <a:lnTo>
                  <a:pt x="1317567" y="4828707"/>
                </a:lnTo>
                <a:lnTo>
                  <a:pt x="1321754" y="4819839"/>
                </a:lnTo>
                <a:close/>
              </a:path>
              <a:path w="2180179" h="6122813">
                <a:moveTo>
                  <a:pt x="1495595" y="4924254"/>
                </a:moveTo>
                <a:lnTo>
                  <a:pt x="1496853" y="5010539"/>
                </a:lnTo>
                <a:lnTo>
                  <a:pt x="1500039" y="4913382"/>
                </a:lnTo>
                <a:lnTo>
                  <a:pt x="1495595" y="4924254"/>
                </a:lnTo>
                <a:close/>
              </a:path>
              <a:path w="2180179" h="6122813">
                <a:moveTo>
                  <a:pt x="1917061" y="2700803"/>
                </a:moveTo>
                <a:lnTo>
                  <a:pt x="1915086" y="2704073"/>
                </a:lnTo>
                <a:lnTo>
                  <a:pt x="1914673" y="2704910"/>
                </a:lnTo>
                <a:lnTo>
                  <a:pt x="1917061" y="2700803"/>
                </a:lnTo>
                <a:close/>
              </a:path>
              <a:path w="2180179" h="6122813">
                <a:moveTo>
                  <a:pt x="1535773" y="4732163"/>
                </a:moveTo>
                <a:lnTo>
                  <a:pt x="1537040" y="4707120"/>
                </a:lnTo>
                <a:lnTo>
                  <a:pt x="1535519" y="4721051"/>
                </a:lnTo>
                <a:lnTo>
                  <a:pt x="1535773" y="4732163"/>
                </a:lnTo>
                <a:close/>
              </a:path>
              <a:path w="2180179" h="6122813">
                <a:moveTo>
                  <a:pt x="1274895" y="5241764"/>
                </a:moveTo>
                <a:lnTo>
                  <a:pt x="1268441" y="5342049"/>
                </a:lnTo>
                <a:lnTo>
                  <a:pt x="1271486" y="5332200"/>
                </a:lnTo>
                <a:lnTo>
                  <a:pt x="1274895" y="5241764"/>
                </a:lnTo>
                <a:close/>
              </a:path>
              <a:path w="2180179" h="6122813">
                <a:moveTo>
                  <a:pt x="1295647" y="4870783"/>
                </a:moveTo>
                <a:lnTo>
                  <a:pt x="1289050" y="4881194"/>
                </a:lnTo>
                <a:lnTo>
                  <a:pt x="1297013" y="4875038"/>
                </a:lnTo>
                <a:lnTo>
                  <a:pt x="1295647" y="4870783"/>
                </a:lnTo>
                <a:close/>
              </a:path>
              <a:path w="2180179" h="6122813">
                <a:moveTo>
                  <a:pt x="1268640" y="5350949"/>
                </a:moveTo>
                <a:lnTo>
                  <a:pt x="1261638" y="5361127"/>
                </a:lnTo>
                <a:lnTo>
                  <a:pt x="1271486" y="5354425"/>
                </a:lnTo>
                <a:lnTo>
                  <a:pt x="1268640" y="5350949"/>
                </a:lnTo>
                <a:close/>
              </a:path>
              <a:path w="2180179" h="6122813">
                <a:moveTo>
                  <a:pt x="748975" y="2656116"/>
                </a:moveTo>
                <a:lnTo>
                  <a:pt x="749440" y="2646061"/>
                </a:lnTo>
                <a:lnTo>
                  <a:pt x="748972" y="2649802"/>
                </a:lnTo>
                <a:lnTo>
                  <a:pt x="748975" y="2656116"/>
                </a:lnTo>
                <a:close/>
              </a:path>
              <a:path w="2180179" h="6122813">
                <a:moveTo>
                  <a:pt x="710025" y="4359788"/>
                </a:moveTo>
                <a:lnTo>
                  <a:pt x="704863" y="4284361"/>
                </a:lnTo>
                <a:lnTo>
                  <a:pt x="704716" y="4346704"/>
                </a:lnTo>
                <a:lnTo>
                  <a:pt x="710025" y="4359788"/>
                </a:lnTo>
                <a:close/>
              </a:path>
              <a:path w="2180179" h="6122813">
                <a:moveTo>
                  <a:pt x="740909" y="2655167"/>
                </a:moveTo>
                <a:lnTo>
                  <a:pt x="743077" y="3798586"/>
                </a:lnTo>
                <a:lnTo>
                  <a:pt x="745735" y="2664676"/>
                </a:lnTo>
                <a:lnTo>
                  <a:pt x="740909" y="2655167"/>
                </a:lnTo>
                <a:close/>
              </a:path>
              <a:path w="2180179" h="6122813">
                <a:moveTo>
                  <a:pt x="1399016" y="2730377"/>
                </a:moveTo>
                <a:lnTo>
                  <a:pt x="1418792" y="2706133"/>
                </a:lnTo>
                <a:lnTo>
                  <a:pt x="1398867" y="2725436"/>
                </a:lnTo>
                <a:lnTo>
                  <a:pt x="1399016" y="2730377"/>
                </a:lnTo>
                <a:close/>
              </a:path>
              <a:path w="2180179" h="6122813">
                <a:moveTo>
                  <a:pt x="758990" y="3093736"/>
                </a:moveTo>
                <a:lnTo>
                  <a:pt x="760118" y="3075027"/>
                </a:lnTo>
                <a:lnTo>
                  <a:pt x="757622" y="3083903"/>
                </a:lnTo>
                <a:lnTo>
                  <a:pt x="758990" y="3093736"/>
                </a:lnTo>
                <a:close/>
              </a:path>
              <a:path w="2180179" h="6122813">
                <a:moveTo>
                  <a:pt x="421538" y="3244214"/>
                </a:moveTo>
                <a:lnTo>
                  <a:pt x="421142" y="3241483"/>
                </a:lnTo>
                <a:lnTo>
                  <a:pt x="421526" y="3246136"/>
                </a:lnTo>
                <a:lnTo>
                  <a:pt x="421538" y="3244214"/>
                </a:lnTo>
                <a:close/>
              </a:path>
              <a:path w="2180179" h="6122813">
                <a:moveTo>
                  <a:pt x="450665" y="1110474"/>
                </a:moveTo>
                <a:lnTo>
                  <a:pt x="450321" y="1076807"/>
                </a:lnTo>
                <a:lnTo>
                  <a:pt x="450253" y="1091798"/>
                </a:lnTo>
                <a:lnTo>
                  <a:pt x="450665" y="1110474"/>
                </a:lnTo>
                <a:close/>
              </a:path>
              <a:path w="2180179" h="6122813">
                <a:moveTo>
                  <a:pt x="848838" y="2436952"/>
                </a:moveTo>
                <a:lnTo>
                  <a:pt x="849745" y="2294830"/>
                </a:lnTo>
                <a:lnTo>
                  <a:pt x="845444" y="2287126"/>
                </a:lnTo>
                <a:lnTo>
                  <a:pt x="848838" y="2436952"/>
                </a:lnTo>
                <a:close/>
              </a:path>
              <a:path w="2180179" h="6122813">
                <a:moveTo>
                  <a:pt x="854545" y="2296811"/>
                </a:moveTo>
                <a:lnTo>
                  <a:pt x="855424" y="2274464"/>
                </a:lnTo>
                <a:lnTo>
                  <a:pt x="853651" y="2285043"/>
                </a:lnTo>
                <a:lnTo>
                  <a:pt x="854545" y="2296811"/>
                </a:lnTo>
                <a:close/>
              </a:path>
              <a:path w="2180179" h="6122813">
                <a:moveTo>
                  <a:pt x="856968" y="2515790"/>
                </a:moveTo>
                <a:lnTo>
                  <a:pt x="855703" y="2585203"/>
                </a:lnTo>
                <a:lnTo>
                  <a:pt x="864853" y="2569022"/>
                </a:lnTo>
                <a:lnTo>
                  <a:pt x="856968" y="2515790"/>
                </a:lnTo>
                <a:close/>
              </a:path>
              <a:path w="2180179" h="6122813">
                <a:moveTo>
                  <a:pt x="918228" y="687965"/>
                </a:moveTo>
                <a:lnTo>
                  <a:pt x="918172" y="753634"/>
                </a:lnTo>
                <a:lnTo>
                  <a:pt x="918942" y="745958"/>
                </a:lnTo>
                <a:lnTo>
                  <a:pt x="918228" y="687965"/>
                </a:lnTo>
                <a:close/>
              </a:path>
              <a:path w="2180179" h="6122813">
                <a:moveTo>
                  <a:pt x="708050" y="1258459"/>
                </a:moveTo>
                <a:lnTo>
                  <a:pt x="710263" y="1397305"/>
                </a:lnTo>
                <a:lnTo>
                  <a:pt x="713232" y="1282883"/>
                </a:lnTo>
                <a:lnTo>
                  <a:pt x="708050" y="1258459"/>
                </a:lnTo>
                <a:close/>
              </a:path>
              <a:path w="2180179" h="6122813">
                <a:moveTo>
                  <a:pt x="844944" y="1855486"/>
                </a:moveTo>
                <a:lnTo>
                  <a:pt x="844842" y="2023498"/>
                </a:lnTo>
                <a:lnTo>
                  <a:pt x="849495" y="2046803"/>
                </a:lnTo>
                <a:lnTo>
                  <a:pt x="844944" y="1855486"/>
                </a:lnTo>
                <a:close/>
              </a:path>
              <a:path w="2180179" h="6122813">
                <a:moveTo>
                  <a:pt x="842219" y="534688"/>
                </a:moveTo>
                <a:lnTo>
                  <a:pt x="844944" y="617109"/>
                </a:lnTo>
                <a:lnTo>
                  <a:pt x="846310" y="547032"/>
                </a:lnTo>
                <a:lnTo>
                  <a:pt x="842219" y="534688"/>
                </a:lnTo>
                <a:close/>
              </a:path>
              <a:path w="2180179" h="6122813">
                <a:moveTo>
                  <a:pt x="802253" y="1882252"/>
                </a:moveTo>
                <a:lnTo>
                  <a:pt x="801595" y="2219048"/>
                </a:lnTo>
                <a:lnTo>
                  <a:pt x="803227" y="2237703"/>
                </a:lnTo>
                <a:lnTo>
                  <a:pt x="802253" y="1882252"/>
                </a:lnTo>
                <a:close/>
              </a:path>
              <a:path w="2180179" h="6122813">
                <a:moveTo>
                  <a:pt x="1013676" y="1738011"/>
                </a:moveTo>
                <a:lnTo>
                  <a:pt x="1018906" y="1907223"/>
                </a:lnTo>
                <a:lnTo>
                  <a:pt x="1030040" y="1712350"/>
                </a:lnTo>
                <a:lnTo>
                  <a:pt x="1013676" y="1738011"/>
                </a:lnTo>
                <a:close/>
              </a:path>
              <a:path w="2180179" h="6122813">
                <a:moveTo>
                  <a:pt x="1246999" y="1386"/>
                </a:moveTo>
                <a:lnTo>
                  <a:pt x="1246086" y="1159"/>
                </a:lnTo>
                <a:lnTo>
                  <a:pt x="1245791" y="2128"/>
                </a:lnTo>
                <a:lnTo>
                  <a:pt x="1246999" y="1386"/>
                </a:lnTo>
                <a:close/>
              </a:path>
              <a:path w="2180179" h="6122813">
                <a:moveTo>
                  <a:pt x="1729638" y="205953"/>
                </a:moveTo>
                <a:lnTo>
                  <a:pt x="1731944" y="194639"/>
                </a:lnTo>
                <a:lnTo>
                  <a:pt x="1726781" y="201184"/>
                </a:lnTo>
                <a:lnTo>
                  <a:pt x="1729638" y="205953"/>
                </a:lnTo>
                <a:close/>
              </a:path>
              <a:path w="2180179" h="6122813">
                <a:moveTo>
                  <a:pt x="1014443" y="1718142"/>
                </a:moveTo>
                <a:lnTo>
                  <a:pt x="1013676" y="1401334"/>
                </a:lnTo>
                <a:lnTo>
                  <a:pt x="1013596" y="1726247"/>
                </a:lnTo>
                <a:lnTo>
                  <a:pt x="1014443" y="1718142"/>
                </a:lnTo>
                <a:close/>
              </a:path>
              <a:path w="2180179" h="6122813">
                <a:moveTo>
                  <a:pt x="1198661" y="103100"/>
                </a:moveTo>
                <a:lnTo>
                  <a:pt x="1206009" y="76269"/>
                </a:lnTo>
                <a:lnTo>
                  <a:pt x="1198334" y="99584"/>
                </a:lnTo>
                <a:lnTo>
                  <a:pt x="1198661" y="103100"/>
                </a:lnTo>
                <a:close/>
              </a:path>
              <a:path w="2180179" h="6122813">
                <a:moveTo>
                  <a:pt x="1071198" y="1155527"/>
                </a:moveTo>
                <a:lnTo>
                  <a:pt x="1070999" y="1093199"/>
                </a:lnTo>
                <a:lnTo>
                  <a:pt x="1070953" y="1153684"/>
                </a:lnTo>
                <a:lnTo>
                  <a:pt x="1071198" y="1155527"/>
                </a:lnTo>
                <a:close/>
              </a:path>
              <a:path w="2180179" h="6122813">
                <a:moveTo>
                  <a:pt x="1499515" y="1354342"/>
                </a:moveTo>
                <a:lnTo>
                  <a:pt x="1497110" y="1416533"/>
                </a:lnTo>
                <a:lnTo>
                  <a:pt x="1500619" y="1410869"/>
                </a:lnTo>
                <a:lnTo>
                  <a:pt x="1499515" y="1354342"/>
                </a:lnTo>
                <a:close/>
              </a:path>
              <a:path w="2180179" h="6122813">
                <a:moveTo>
                  <a:pt x="1062849" y="1876093"/>
                </a:moveTo>
                <a:lnTo>
                  <a:pt x="1058440" y="1966183"/>
                </a:lnTo>
                <a:lnTo>
                  <a:pt x="1059503" y="1963039"/>
                </a:lnTo>
                <a:lnTo>
                  <a:pt x="1062849" y="1876093"/>
                </a:lnTo>
                <a:close/>
              </a:path>
              <a:path w="2180179" h="6122813">
                <a:moveTo>
                  <a:pt x="1246281" y="1821326"/>
                </a:moveTo>
                <a:lnTo>
                  <a:pt x="1241427" y="1784148"/>
                </a:lnTo>
                <a:lnTo>
                  <a:pt x="1245421" y="1826273"/>
                </a:lnTo>
                <a:lnTo>
                  <a:pt x="1246281" y="1821326"/>
                </a:lnTo>
                <a:close/>
              </a:path>
              <a:path w="2180179" h="6122813">
                <a:moveTo>
                  <a:pt x="1245887" y="1832200"/>
                </a:moveTo>
                <a:lnTo>
                  <a:pt x="1225139" y="1851205"/>
                </a:lnTo>
                <a:lnTo>
                  <a:pt x="1246086" y="1833261"/>
                </a:lnTo>
                <a:lnTo>
                  <a:pt x="1245887" y="1832200"/>
                </a:lnTo>
                <a:close/>
              </a:path>
              <a:path w="2180179" h="6122813">
                <a:moveTo>
                  <a:pt x="982591" y="1595783"/>
                </a:moveTo>
                <a:lnTo>
                  <a:pt x="984220" y="2056504"/>
                </a:lnTo>
                <a:lnTo>
                  <a:pt x="984608" y="1604275"/>
                </a:lnTo>
                <a:lnTo>
                  <a:pt x="982591" y="1595783"/>
                </a:lnTo>
                <a:close/>
              </a:path>
              <a:path w="2180179" h="6122813">
                <a:moveTo>
                  <a:pt x="567969" y="4948063"/>
                </a:moveTo>
                <a:lnTo>
                  <a:pt x="566501" y="4947505"/>
                </a:lnTo>
                <a:lnTo>
                  <a:pt x="567712" y="4963262"/>
                </a:lnTo>
                <a:lnTo>
                  <a:pt x="567969" y="4948063"/>
                </a:lnTo>
                <a:close/>
              </a:path>
              <a:path w="2180179" h="6122813">
                <a:moveTo>
                  <a:pt x="647925" y="4716777"/>
                </a:moveTo>
                <a:lnTo>
                  <a:pt x="647757" y="4724987"/>
                </a:lnTo>
                <a:lnTo>
                  <a:pt x="648349" y="4720551"/>
                </a:lnTo>
                <a:lnTo>
                  <a:pt x="647925" y="4716777"/>
                </a:lnTo>
                <a:close/>
              </a:path>
              <a:path w="2180179" h="6122813">
                <a:moveTo>
                  <a:pt x="677769" y="3484887"/>
                </a:moveTo>
                <a:lnTo>
                  <a:pt x="678086" y="3459455"/>
                </a:lnTo>
                <a:lnTo>
                  <a:pt x="677599" y="3471080"/>
                </a:lnTo>
                <a:lnTo>
                  <a:pt x="677769" y="3484887"/>
                </a:lnTo>
                <a:close/>
              </a:path>
              <a:path w="2180179" h="6122813">
                <a:moveTo>
                  <a:pt x="551616" y="3449676"/>
                </a:moveTo>
                <a:lnTo>
                  <a:pt x="552056" y="3455686"/>
                </a:lnTo>
                <a:lnTo>
                  <a:pt x="552017" y="3453785"/>
                </a:lnTo>
                <a:lnTo>
                  <a:pt x="551616" y="3449676"/>
                </a:lnTo>
                <a:close/>
              </a:path>
              <a:path w="2180179" h="6122813">
                <a:moveTo>
                  <a:pt x="698102" y="3297333"/>
                </a:moveTo>
                <a:lnTo>
                  <a:pt x="701688" y="3836686"/>
                </a:lnTo>
                <a:lnTo>
                  <a:pt x="699760" y="3305982"/>
                </a:lnTo>
                <a:lnTo>
                  <a:pt x="698102" y="3297333"/>
                </a:lnTo>
                <a:close/>
              </a:path>
              <a:path w="2180179" h="6122813">
                <a:moveTo>
                  <a:pt x="701236" y="3320005"/>
                </a:moveTo>
                <a:lnTo>
                  <a:pt x="701688" y="3836686"/>
                </a:lnTo>
                <a:lnTo>
                  <a:pt x="701257" y="3316618"/>
                </a:lnTo>
                <a:lnTo>
                  <a:pt x="701236" y="3320005"/>
                </a:lnTo>
                <a:close/>
              </a:path>
              <a:path w="2180179" h="6122813">
                <a:moveTo>
                  <a:pt x="455838" y="4249270"/>
                </a:moveTo>
                <a:lnTo>
                  <a:pt x="456134" y="4232143"/>
                </a:lnTo>
                <a:lnTo>
                  <a:pt x="454931" y="4241339"/>
                </a:lnTo>
                <a:lnTo>
                  <a:pt x="455838" y="4249270"/>
                </a:lnTo>
                <a:close/>
              </a:path>
              <a:path w="2180179" h="6122813">
                <a:moveTo>
                  <a:pt x="821909" y="4374022"/>
                </a:moveTo>
                <a:lnTo>
                  <a:pt x="822747" y="4397522"/>
                </a:lnTo>
                <a:lnTo>
                  <a:pt x="822655" y="4382786"/>
                </a:lnTo>
                <a:lnTo>
                  <a:pt x="821909" y="4374022"/>
                </a:lnTo>
                <a:close/>
              </a:path>
              <a:path w="2180179" h="6122813">
                <a:moveTo>
                  <a:pt x="1641448" y="3392636"/>
                </a:moveTo>
                <a:lnTo>
                  <a:pt x="1661873" y="3366298"/>
                </a:lnTo>
                <a:lnTo>
                  <a:pt x="1640802" y="3389011"/>
                </a:lnTo>
                <a:lnTo>
                  <a:pt x="1641448" y="3392636"/>
                </a:lnTo>
                <a:close/>
              </a:path>
              <a:path w="2180179" h="6122813">
                <a:moveTo>
                  <a:pt x="458123" y="4638382"/>
                </a:moveTo>
                <a:lnTo>
                  <a:pt x="449807" y="4686666"/>
                </a:lnTo>
                <a:lnTo>
                  <a:pt x="453250" y="4685609"/>
                </a:lnTo>
                <a:lnTo>
                  <a:pt x="458123" y="4638382"/>
                </a:lnTo>
                <a:close/>
              </a:path>
              <a:path w="2180179" h="6122813">
                <a:moveTo>
                  <a:pt x="772454" y="5184287"/>
                </a:moveTo>
                <a:lnTo>
                  <a:pt x="768541" y="5173450"/>
                </a:lnTo>
                <a:lnTo>
                  <a:pt x="768182" y="5176870"/>
                </a:lnTo>
                <a:lnTo>
                  <a:pt x="772454" y="5184287"/>
                </a:lnTo>
                <a:close/>
              </a:path>
              <a:path w="2180179" h="6122813">
                <a:moveTo>
                  <a:pt x="751503" y="4844604"/>
                </a:moveTo>
                <a:lnTo>
                  <a:pt x="752627" y="4852813"/>
                </a:lnTo>
                <a:lnTo>
                  <a:pt x="752382" y="4848675"/>
                </a:lnTo>
                <a:lnTo>
                  <a:pt x="751503" y="4844604"/>
                </a:lnTo>
                <a:close/>
              </a:path>
              <a:path w="2180179" h="6122813">
                <a:moveTo>
                  <a:pt x="795066" y="4306019"/>
                </a:moveTo>
                <a:lnTo>
                  <a:pt x="787877" y="4783798"/>
                </a:lnTo>
                <a:lnTo>
                  <a:pt x="795906" y="4798657"/>
                </a:lnTo>
                <a:lnTo>
                  <a:pt x="795066" y="4306019"/>
                </a:lnTo>
                <a:close/>
              </a:path>
              <a:path w="2180179" h="6122813">
                <a:moveTo>
                  <a:pt x="853075" y="2951987"/>
                </a:moveTo>
                <a:lnTo>
                  <a:pt x="855046" y="3041656"/>
                </a:lnTo>
                <a:lnTo>
                  <a:pt x="864673" y="2938121"/>
                </a:lnTo>
                <a:lnTo>
                  <a:pt x="853075" y="2951987"/>
                </a:lnTo>
                <a:close/>
              </a:path>
              <a:path w="2180179" h="6122813">
                <a:moveTo>
                  <a:pt x="1243272" y="2287433"/>
                </a:moveTo>
                <a:lnTo>
                  <a:pt x="1238151" y="2343532"/>
                </a:lnTo>
                <a:lnTo>
                  <a:pt x="1239114" y="2339619"/>
                </a:lnTo>
                <a:lnTo>
                  <a:pt x="1243272" y="2287433"/>
                </a:lnTo>
                <a:close/>
              </a:path>
              <a:path w="2180179" h="6122813">
                <a:moveTo>
                  <a:pt x="793200" y="2153375"/>
                </a:moveTo>
                <a:lnTo>
                  <a:pt x="793074" y="2142137"/>
                </a:lnTo>
                <a:lnTo>
                  <a:pt x="792866" y="2147429"/>
                </a:lnTo>
                <a:lnTo>
                  <a:pt x="793200" y="2153375"/>
                </a:lnTo>
                <a:close/>
              </a:path>
              <a:path w="2180179" h="6122813">
                <a:moveTo>
                  <a:pt x="1647226" y="2675321"/>
                </a:moveTo>
                <a:lnTo>
                  <a:pt x="1632830" y="2696318"/>
                </a:lnTo>
                <a:lnTo>
                  <a:pt x="1647152" y="2677811"/>
                </a:lnTo>
                <a:lnTo>
                  <a:pt x="1647226" y="2675321"/>
                </a:lnTo>
                <a:close/>
              </a:path>
              <a:path w="2180179" h="6122813">
                <a:moveTo>
                  <a:pt x="417559" y="3530205"/>
                </a:moveTo>
                <a:lnTo>
                  <a:pt x="421526" y="3557286"/>
                </a:lnTo>
                <a:lnTo>
                  <a:pt x="419666" y="3535684"/>
                </a:lnTo>
                <a:lnTo>
                  <a:pt x="417559" y="3530205"/>
                </a:lnTo>
                <a:close/>
              </a:path>
              <a:path w="2180179" h="6122813">
                <a:moveTo>
                  <a:pt x="708495" y="2974232"/>
                </a:moveTo>
                <a:lnTo>
                  <a:pt x="712024" y="4195682"/>
                </a:lnTo>
                <a:lnTo>
                  <a:pt x="712657" y="2983607"/>
                </a:lnTo>
                <a:lnTo>
                  <a:pt x="708495" y="2974232"/>
                </a:lnTo>
                <a:close/>
              </a:path>
              <a:path w="2180179" h="6122813">
                <a:moveTo>
                  <a:pt x="725202" y="2603128"/>
                </a:moveTo>
                <a:lnTo>
                  <a:pt x="725272" y="2950364"/>
                </a:lnTo>
                <a:lnTo>
                  <a:pt x="727507" y="2611619"/>
                </a:lnTo>
                <a:lnTo>
                  <a:pt x="725202" y="2603128"/>
                </a:lnTo>
                <a:close/>
              </a:path>
              <a:path w="2180179" h="6122813">
                <a:moveTo>
                  <a:pt x="351901" y="1818004"/>
                </a:moveTo>
                <a:lnTo>
                  <a:pt x="356382" y="1810676"/>
                </a:lnTo>
                <a:lnTo>
                  <a:pt x="348310" y="1817386"/>
                </a:lnTo>
                <a:lnTo>
                  <a:pt x="351901" y="1818004"/>
                </a:lnTo>
                <a:close/>
              </a:path>
              <a:path w="2180179" h="6122813">
                <a:moveTo>
                  <a:pt x="220210" y="1962256"/>
                </a:moveTo>
                <a:lnTo>
                  <a:pt x="220967" y="1969786"/>
                </a:lnTo>
                <a:lnTo>
                  <a:pt x="220809" y="1966166"/>
                </a:lnTo>
                <a:lnTo>
                  <a:pt x="220210" y="1962256"/>
                </a:lnTo>
                <a:close/>
              </a:path>
              <a:path w="2180179" h="6122813">
                <a:moveTo>
                  <a:pt x="701257" y="3316618"/>
                </a:moveTo>
                <a:lnTo>
                  <a:pt x="700995" y="3312881"/>
                </a:lnTo>
                <a:lnTo>
                  <a:pt x="700923" y="3313702"/>
                </a:lnTo>
                <a:lnTo>
                  <a:pt x="701257" y="3316618"/>
                </a:lnTo>
                <a:close/>
              </a:path>
              <a:path w="2180179" h="6122813">
                <a:moveTo>
                  <a:pt x="62819" y="1870018"/>
                </a:moveTo>
                <a:lnTo>
                  <a:pt x="65800" y="1865372"/>
                </a:lnTo>
                <a:lnTo>
                  <a:pt x="62193" y="1865945"/>
                </a:lnTo>
                <a:lnTo>
                  <a:pt x="62819" y="1870018"/>
                </a:lnTo>
                <a:close/>
              </a:path>
              <a:path w="2180179" h="6122813">
                <a:moveTo>
                  <a:pt x="245419" y="2118884"/>
                </a:moveTo>
                <a:lnTo>
                  <a:pt x="246431" y="2128536"/>
                </a:lnTo>
                <a:lnTo>
                  <a:pt x="246185" y="2123532"/>
                </a:lnTo>
                <a:lnTo>
                  <a:pt x="245419" y="2118884"/>
                </a:lnTo>
                <a:close/>
              </a:path>
              <a:path w="2180179" h="6122813">
                <a:moveTo>
                  <a:pt x="173215" y="3871611"/>
                </a:moveTo>
                <a:lnTo>
                  <a:pt x="173234" y="3865531"/>
                </a:lnTo>
                <a:lnTo>
                  <a:pt x="173215" y="3871611"/>
                </a:lnTo>
                <a:close/>
              </a:path>
              <a:path w="2180179" h="6122813">
                <a:moveTo>
                  <a:pt x="4483" y="2776236"/>
                </a:moveTo>
                <a:lnTo>
                  <a:pt x="5727" y="2769036"/>
                </a:lnTo>
                <a:lnTo>
                  <a:pt x="5490" y="2763457"/>
                </a:lnTo>
                <a:lnTo>
                  <a:pt x="2231" y="2763228"/>
                </a:lnTo>
                <a:lnTo>
                  <a:pt x="631" y="2769366"/>
                </a:lnTo>
                <a:lnTo>
                  <a:pt x="0" y="2780196"/>
                </a:lnTo>
                <a:lnTo>
                  <a:pt x="1046" y="2796113"/>
                </a:lnTo>
                <a:lnTo>
                  <a:pt x="4483" y="2817511"/>
                </a:lnTo>
                <a:lnTo>
                  <a:pt x="6067" y="2822969"/>
                </a:lnTo>
                <a:lnTo>
                  <a:pt x="8141" y="2829852"/>
                </a:lnTo>
                <a:lnTo>
                  <a:pt x="10472" y="2837231"/>
                </a:lnTo>
                <a:lnTo>
                  <a:pt x="13202" y="2845489"/>
                </a:lnTo>
                <a:lnTo>
                  <a:pt x="16471" y="2855010"/>
                </a:lnTo>
                <a:lnTo>
                  <a:pt x="23508" y="2825280"/>
                </a:lnTo>
                <a:lnTo>
                  <a:pt x="14896" y="2802302"/>
                </a:lnTo>
                <a:lnTo>
                  <a:pt x="4483" y="2776236"/>
                </a:lnTo>
                <a:close/>
              </a:path>
              <a:path w="2180179" h="6122813">
                <a:moveTo>
                  <a:pt x="80739" y="2224679"/>
                </a:moveTo>
                <a:lnTo>
                  <a:pt x="81224" y="2228930"/>
                </a:lnTo>
                <a:lnTo>
                  <a:pt x="84074" y="2233311"/>
                </a:lnTo>
                <a:lnTo>
                  <a:pt x="91212" y="2260638"/>
                </a:lnTo>
                <a:lnTo>
                  <a:pt x="97431" y="2284684"/>
                </a:lnTo>
                <a:lnTo>
                  <a:pt x="102819" y="2305682"/>
                </a:lnTo>
                <a:lnTo>
                  <a:pt x="107463" y="2323864"/>
                </a:lnTo>
                <a:lnTo>
                  <a:pt x="111451" y="2339466"/>
                </a:lnTo>
                <a:lnTo>
                  <a:pt x="114871" y="2352719"/>
                </a:lnTo>
                <a:lnTo>
                  <a:pt x="117811" y="2363857"/>
                </a:lnTo>
                <a:lnTo>
                  <a:pt x="120358" y="2373113"/>
                </a:lnTo>
                <a:lnTo>
                  <a:pt x="122600" y="2380722"/>
                </a:lnTo>
                <a:lnTo>
                  <a:pt x="123630" y="2383872"/>
                </a:lnTo>
                <a:lnTo>
                  <a:pt x="122781" y="2379615"/>
                </a:lnTo>
                <a:lnTo>
                  <a:pt x="115855" y="2346718"/>
                </a:lnTo>
                <a:lnTo>
                  <a:pt x="109585" y="2318655"/>
                </a:lnTo>
                <a:lnTo>
                  <a:pt x="103961" y="2295069"/>
                </a:lnTo>
                <a:lnTo>
                  <a:pt x="98969" y="2275602"/>
                </a:lnTo>
                <a:lnTo>
                  <a:pt x="94598" y="2259898"/>
                </a:lnTo>
                <a:lnTo>
                  <a:pt x="90835" y="2247599"/>
                </a:lnTo>
                <a:lnTo>
                  <a:pt x="87670" y="2238348"/>
                </a:lnTo>
                <a:lnTo>
                  <a:pt x="85089" y="2231787"/>
                </a:lnTo>
                <a:lnTo>
                  <a:pt x="83082" y="2227561"/>
                </a:lnTo>
                <a:lnTo>
                  <a:pt x="80739" y="2224679"/>
                </a:lnTo>
                <a:close/>
              </a:path>
              <a:path w="2180179" h="6122813">
                <a:moveTo>
                  <a:pt x="193182" y="3920704"/>
                </a:moveTo>
                <a:lnTo>
                  <a:pt x="194737" y="3924902"/>
                </a:lnTo>
                <a:lnTo>
                  <a:pt x="194530" y="3924189"/>
                </a:lnTo>
                <a:lnTo>
                  <a:pt x="189392" y="3906733"/>
                </a:lnTo>
                <a:lnTo>
                  <a:pt x="185152" y="3892646"/>
                </a:lnTo>
                <a:lnTo>
                  <a:pt x="181723" y="3881630"/>
                </a:lnTo>
                <a:lnTo>
                  <a:pt x="179021" y="3873389"/>
                </a:lnTo>
                <a:lnTo>
                  <a:pt x="176958" y="3867625"/>
                </a:lnTo>
                <a:lnTo>
                  <a:pt x="175449" y="3864039"/>
                </a:lnTo>
                <a:lnTo>
                  <a:pt x="173234" y="3865531"/>
                </a:lnTo>
                <a:lnTo>
                  <a:pt x="173215" y="3871611"/>
                </a:lnTo>
                <a:lnTo>
                  <a:pt x="184041" y="3897510"/>
                </a:lnTo>
                <a:lnTo>
                  <a:pt x="193182" y="3920704"/>
                </a:lnTo>
                <a:close/>
              </a:path>
              <a:path w="2180179" h="6122813">
                <a:moveTo>
                  <a:pt x="173473" y="2062080"/>
                </a:moveTo>
                <a:lnTo>
                  <a:pt x="176429" y="2066885"/>
                </a:lnTo>
                <a:lnTo>
                  <a:pt x="180897" y="2072370"/>
                </a:lnTo>
                <a:lnTo>
                  <a:pt x="190348" y="2043665"/>
                </a:lnTo>
                <a:lnTo>
                  <a:pt x="179983" y="2030302"/>
                </a:lnTo>
                <a:lnTo>
                  <a:pt x="168539" y="2015129"/>
                </a:lnTo>
                <a:lnTo>
                  <a:pt x="155973" y="1997980"/>
                </a:lnTo>
                <a:lnTo>
                  <a:pt x="142241" y="1978688"/>
                </a:lnTo>
                <a:lnTo>
                  <a:pt x="127629" y="1984676"/>
                </a:lnTo>
                <a:lnTo>
                  <a:pt x="136883" y="1997510"/>
                </a:lnTo>
                <a:lnTo>
                  <a:pt x="147466" y="2012382"/>
                </a:lnTo>
                <a:lnTo>
                  <a:pt x="159526" y="2029522"/>
                </a:lnTo>
                <a:lnTo>
                  <a:pt x="173215" y="2049161"/>
                </a:lnTo>
                <a:lnTo>
                  <a:pt x="172672" y="2051297"/>
                </a:lnTo>
                <a:lnTo>
                  <a:pt x="172174" y="2057151"/>
                </a:lnTo>
                <a:lnTo>
                  <a:pt x="173473" y="2062080"/>
                </a:lnTo>
                <a:close/>
              </a:path>
              <a:path w="2180179" h="6122813">
                <a:moveTo>
                  <a:pt x="173215" y="3230261"/>
                </a:moveTo>
                <a:lnTo>
                  <a:pt x="172364" y="3234276"/>
                </a:lnTo>
                <a:lnTo>
                  <a:pt x="169205" y="3237464"/>
                </a:lnTo>
                <a:lnTo>
                  <a:pt x="165268" y="3233284"/>
                </a:lnTo>
                <a:lnTo>
                  <a:pt x="161402" y="3224886"/>
                </a:lnTo>
                <a:lnTo>
                  <a:pt x="158459" y="3215421"/>
                </a:lnTo>
                <a:lnTo>
                  <a:pt x="159308" y="3291613"/>
                </a:lnTo>
                <a:lnTo>
                  <a:pt x="163895" y="3307876"/>
                </a:lnTo>
                <a:lnTo>
                  <a:pt x="168575" y="3327469"/>
                </a:lnTo>
                <a:lnTo>
                  <a:pt x="173215" y="3350911"/>
                </a:lnTo>
                <a:lnTo>
                  <a:pt x="175404" y="3352879"/>
                </a:lnTo>
                <a:lnTo>
                  <a:pt x="178308" y="3356384"/>
                </a:lnTo>
                <a:lnTo>
                  <a:pt x="180885" y="3360685"/>
                </a:lnTo>
                <a:lnTo>
                  <a:pt x="183808" y="3186357"/>
                </a:lnTo>
                <a:lnTo>
                  <a:pt x="172932" y="3168412"/>
                </a:lnTo>
                <a:lnTo>
                  <a:pt x="161091" y="3148991"/>
                </a:lnTo>
                <a:lnTo>
                  <a:pt x="159231" y="3209390"/>
                </a:lnTo>
                <a:lnTo>
                  <a:pt x="168136" y="3218725"/>
                </a:lnTo>
                <a:lnTo>
                  <a:pt x="173215" y="3230261"/>
                </a:lnTo>
                <a:close/>
              </a:path>
              <a:path w="2180179" h="6122813">
                <a:moveTo>
                  <a:pt x="163665" y="2296811"/>
                </a:moveTo>
                <a:lnTo>
                  <a:pt x="163579" y="2286366"/>
                </a:lnTo>
                <a:lnTo>
                  <a:pt x="162442" y="2280358"/>
                </a:lnTo>
                <a:lnTo>
                  <a:pt x="160475" y="2274584"/>
                </a:lnTo>
                <a:lnTo>
                  <a:pt x="157694" y="2268767"/>
                </a:lnTo>
                <a:lnTo>
                  <a:pt x="154115" y="2262626"/>
                </a:lnTo>
                <a:lnTo>
                  <a:pt x="149751" y="2255884"/>
                </a:lnTo>
                <a:lnTo>
                  <a:pt x="149702" y="2296789"/>
                </a:lnTo>
                <a:lnTo>
                  <a:pt x="157942" y="2312934"/>
                </a:lnTo>
                <a:lnTo>
                  <a:pt x="167102" y="2330568"/>
                </a:lnTo>
                <a:lnTo>
                  <a:pt x="177264" y="2349763"/>
                </a:lnTo>
                <a:lnTo>
                  <a:pt x="188513" y="2370595"/>
                </a:lnTo>
                <a:lnTo>
                  <a:pt x="200932" y="2393136"/>
                </a:lnTo>
                <a:lnTo>
                  <a:pt x="214605" y="2417461"/>
                </a:lnTo>
                <a:lnTo>
                  <a:pt x="212181" y="2378005"/>
                </a:lnTo>
                <a:lnTo>
                  <a:pt x="203170" y="2362909"/>
                </a:lnTo>
                <a:lnTo>
                  <a:pt x="192252" y="2344577"/>
                </a:lnTo>
                <a:lnTo>
                  <a:pt x="179170" y="2322660"/>
                </a:lnTo>
                <a:lnTo>
                  <a:pt x="163665" y="2296811"/>
                </a:lnTo>
                <a:close/>
              </a:path>
              <a:path w="2180179" h="6122813">
                <a:moveTo>
                  <a:pt x="155056" y="2583305"/>
                </a:moveTo>
                <a:lnTo>
                  <a:pt x="155299" y="2594020"/>
                </a:lnTo>
                <a:lnTo>
                  <a:pt x="156964" y="2609088"/>
                </a:lnTo>
                <a:lnTo>
                  <a:pt x="158491" y="2618677"/>
                </a:lnTo>
                <a:lnTo>
                  <a:pt x="160568" y="2629861"/>
                </a:lnTo>
                <a:lnTo>
                  <a:pt x="163258" y="2642810"/>
                </a:lnTo>
                <a:lnTo>
                  <a:pt x="166626" y="2657692"/>
                </a:lnTo>
                <a:lnTo>
                  <a:pt x="171315" y="2514297"/>
                </a:lnTo>
                <a:lnTo>
                  <a:pt x="165519" y="2496083"/>
                </a:lnTo>
                <a:lnTo>
                  <a:pt x="158769" y="2475819"/>
                </a:lnTo>
                <a:lnTo>
                  <a:pt x="150968" y="2453392"/>
                </a:lnTo>
                <a:lnTo>
                  <a:pt x="142019" y="2428686"/>
                </a:lnTo>
                <a:lnTo>
                  <a:pt x="131826" y="2401586"/>
                </a:lnTo>
                <a:lnTo>
                  <a:pt x="130271" y="2399339"/>
                </a:lnTo>
                <a:lnTo>
                  <a:pt x="130375" y="2417703"/>
                </a:lnTo>
                <a:lnTo>
                  <a:pt x="138650" y="2461340"/>
                </a:lnTo>
                <a:lnTo>
                  <a:pt x="147618" y="2510882"/>
                </a:lnTo>
                <a:lnTo>
                  <a:pt x="157290" y="2566686"/>
                </a:lnTo>
                <a:lnTo>
                  <a:pt x="156776" y="2569524"/>
                </a:lnTo>
                <a:lnTo>
                  <a:pt x="156232" y="2572436"/>
                </a:lnTo>
                <a:lnTo>
                  <a:pt x="155721" y="2575591"/>
                </a:lnTo>
                <a:lnTo>
                  <a:pt x="155307" y="2579158"/>
                </a:lnTo>
                <a:lnTo>
                  <a:pt x="155056" y="2583305"/>
                </a:lnTo>
                <a:close/>
              </a:path>
              <a:path w="2180179" h="6122813">
                <a:moveTo>
                  <a:pt x="129012" y="3169491"/>
                </a:moveTo>
                <a:lnTo>
                  <a:pt x="133049" y="3185209"/>
                </a:lnTo>
                <a:lnTo>
                  <a:pt x="137187" y="3203281"/>
                </a:lnTo>
                <a:lnTo>
                  <a:pt x="141376" y="3223911"/>
                </a:lnTo>
                <a:lnTo>
                  <a:pt x="141089" y="3227452"/>
                </a:lnTo>
                <a:lnTo>
                  <a:pt x="141265" y="3234924"/>
                </a:lnTo>
                <a:lnTo>
                  <a:pt x="142473" y="3242097"/>
                </a:lnTo>
                <a:lnTo>
                  <a:pt x="144579" y="3249489"/>
                </a:lnTo>
                <a:lnTo>
                  <a:pt x="147450" y="3257618"/>
                </a:lnTo>
                <a:lnTo>
                  <a:pt x="150951" y="3267002"/>
                </a:lnTo>
                <a:lnTo>
                  <a:pt x="154948" y="3278161"/>
                </a:lnTo>
                <a:lnTo>
                  <a:pt x="159308" y="3291613"/>
                </a:lnTo>
                <a:lnTo>
                  <a:pt x="158459" y="3215421"/>
                </a:lnTo>
                <a:lnTo>
                  <a:pt x="157290" y="3208036"/>
                </a:lnTo>
                <a:lnTo>
                  <a:pt x="159231" y="3209390"/>
                </a:lnTo>
                <a:lnTo>
                  <a:pt x="161091" y="3148991"/>
                </a:lnTo>
                <a:lnTo>
                  <a:pt x="148217" y="3128010"/>
                </a:lnTo>
                <a:lnTo>
                  <a:pt x="134239" y="3105387"/>
                </a:lnTo>
                <a:lnTo>
                  <a:pt x="119088" y="3081036"/>
                </a:lnTo>
                <a:lnTo>
                  <a:pt x="121446" y="3144313"/>
                </a:lnTo>
                <a:lnTo>
                  <a:pt x="125128" y="3155927"/>
                </a:lnTo>
                <a:lnTo>
                  <a:pt x="129012" y="3169491"/>
                </a:lnTo>
                <a:close/>
              </a:path>
              <a:path w="2180179" h="6122813">
                <a:moveTo>
                  <a:pt x="71400" y="2113000"/>
                </a:moveTo>
                <a:lnTo>
                  <a:pt x="71110" y="2120089"/>
                </a:lnTo>
                <a:lnTo>
                  <a:pt x="71919" y="2130492"/>
                </a:lnTo>
                <a:lnTo>
                  <a:pt x="74141" y="2144619"/>
                </a:lnTo>
                <a:lnTo>
                  <a:pt x="78088" y="2162881"/>
                </a:lnTo>
                <a:lnTo>
                  <a:pt x="84074" y="2185686"/>
                </a:lnTo>
                <a:lnTo>
                  <a:pt x="88446" y="2146874"/>
                </a:lnTo>
                <a:lnTo>
                  <a:pt x="77711" y="2122186"/>
                </a:lnTo>
                <a:lnTo>
                  <a:pt x="77845" y="2121768"/>
                </a:lnTo>
                <a:lnTo>
                  <a:pt x="78646" y="2117129"/>
                </a:lnTo>
                <a:lnTo>
                  <a:pt x="78350" y="2112935"/>
                </a:lnTo>
                <a:lnTo>
                  <a:pt x="77271" y="2109597"/>
                </a:lnTo>
                <a:lnTo>
                  <a:pt x="75723" y="2107525"/>
                </a:lnTo>
                <a:lnTo>
                  <a:pt x="72474" y="2108817"/>
                </a:lnTo>
                <a:lnTo>
                  <a:pt x="71400" y="2113000"/>
                </a:lnTo>
                <a:close/>
              </a:path>
              <a:path w="2180179" h="6122813">
                <a:moveTo>
                  <a:pt x="193296" y="2594028"/>
                </a:moveTo>
                <a:lnTo>
                  <a:pt x="191471" y="2586954"/>
                </a:lnTo>
                <a:lnTo>
                  <a:pt x="189368" y="2578632"/>
                </a:lnTo>
                <a:lnTo>
                  <a:pt x="186892" y="2568948"/>
                </a:lnTo>
                <a:lnTo>
                  <a:pt x="188169" y="2739939"/>
                </a:lnTo>
                <a:lnTo>
                  <a:pt x="191846" y="2699238"/>
                </a:lnTo>
                <a:lnTo>
                  <a:pt x="192087" y="2695904"/>
                </a:lnTo>
                <a:lnTo>
                  <a:pt x="194916" y="2697881"/>
                </a:lnTo>
                <a:lnTo>
                  <a:pt x="197564" y="2701164"/>
                </a:lnTo>
                <a:lnTo>
                  <a:pt x="201177" y="2706138"/>
                </a:lnTo>
                <a:lnTo>
                  <a:pt x="205860" y="2712924"/>
                </a:lnTo>
                <a:lnTo>
                  <a:pt x="211719" y="2721642"/>
                </a:lnTo>
                <a:lnTo>
                  <a:pt x="218860" y="2732414"/>
                </a:lnTo>
                <a:lnTo>
                  <a:pt x="227388" y="2745361"/>
                </a:lnTo>
                <a:lnTo>
                  <a:pt x="237410" y="2760604"/>
                </a:lnTo>
                <a:lnTo>
                  <a:pt x="249031" y="2778264"/>
                </a:lnTo>
                <a:lnTo>
                  <a:pt x="262357" y="2798461"/>
                </a:lnTo>
                <a:lnTo>
                  <a:pt x="262673" y="2799525"/>
                </a:lnTo>
                <a:lnTo>
                  <a:pt x="264089" y="2803526"/>
                </a:lnTo>
                <a:lnTo>
                  <a:pt x="265878" y="2807556"/>
                </a:lnTo>
                <a:lnTo>
                  <a:pt x="268107" y="2811810"/>
                </a:lnTo>
                <a:lnTo>
                  <a:pt x="270842" y="2816485"/>
                </a:lnTo>
                <a:lnTo>
                  <a:pt x="274150" y="2821774"/>
                </a:lnTo>
                <a:lnTo>
                  <a:pt x="278098" y="2827872"/>
                </a:lnTo>
                <a:lnTo>
                  <a:pt x="282752" y="2834975"/>
                </a:lnTo>
                <a:lnTo>
                  <a:pt x="288178" y="2843277"/>
                </a:lnTo>
                <a:lnTo>
                  <a:pt x="294444" y="2852973"/>
                </a:lnTo>
                <a:lnTo>
                  <a:pt x="301617" y="2864258"/>
                </a:lnTo>
                <a:lnTo>
                  <a:pt x="309762" y="2877328"/>
                </a:lnTo>
                <a:lnTo>
                  <a:pt x="318946" y="2892377"/>
                </a:lnTo>
                <a:lnTo>
                  <a:pt x="329237" y="2909600"/>
                </a:lnTo>
                <a:lnTo>
                  <a:pt x="340700" y="2929191"/>
                </a:lnTo>
                <a:lnTo>
                  <a:pt x="353403" y="2951347"/>
                </a:lnTo>
                <a:lnTo>
                  <a:pt x="367411" y="2976261"/>
                </a:lnTo>
                <a:lnTo>
                  <a:pt x="367587" y="2980431"/>
                </a:lnTo>
                <a:lnTo>
                  <a:pt x="368147" y="2984472"/>
                </a:lnTo>
                <a:lnTo>
                  <a:pt x="369141" y="2988541"/>
                </a:lnTo>
                <a:lnTo>
                  <a:pt x="370620" y="2992797"/>
                </a:lnTo>
                <a:lnTo>
                  <a:pt x="372635" y="2997395"/>
                </a:lnTo>
                <a:lnTo>
                  <a:pt x="375234" y="3002493"/>
                </a:lnTo>
                <a:lnTo>
                  <a:pt x="378468" y="3008249"/>
                </a:lnTo>
                <a:lnTo>
                  <a:pt x="382387" y="3014818"/>
                </a:lnTo>
                <a:lnTo>
                  <a:pt x="387042" y="3022360"/>
                </a:lnTo>
                <a:lnTo>
                  <a:pt x="392482" y="3031030"/>
                </a:lnTo>
                <a:lnTo>
                  <a:pt x="398758" y="3040986"/>
                </a:lnTo>
                <a:lnTo>
                  <a:pt x="405920" y="3052385"/>
                </a:lnTo>
                <a:lnTo>
                  <a:pt x="414018" y="3065384"/>
                </a:lnTo>
                <a:lnTo>
                  <a:pt x="423101" y="3080141"/>
                </a:lnTo>
                <a:lnTo>
                  <a:pt x="433221" y="3096812"/>
                </a:lnTo>
                <a:lnTo>
                  <a:pt x="444427" y="3115555"/>
                </a:lnTo>
                <a:lnTo>
                  <a:pt x="456770" y="3136527"/>
                </a:lnTo>
                <a:lnTo>
                  <a:pt x="470299" y="3159884"/>
                </a:lnTo>
                <a:lnTo>
                  <a:pt x="485064" y="3185785"/>
                </a:lnTo>
                <a:lnTo>
                  <a:pt x="501117" y="3214386"/>
                </a:lnTo>
                <a:lnTo>
                  <a:pt x="505244" y="3213800"/>
                </a:lnTo>
                <a:lnTo>
                  <a:pt x="508182" y="3214751"/>
                </a:lnTo>
                <a:lnTo>
                  <a:pt x="510289" y="3217200"/>
                </a:lnTo>
                <a:lnTo>
                  <a:pt x="511877" y="3221118"/>
                </a:lnTo>
                <a:lnTo>
                  <a:pt x="513258" y="3226479"/>
                </a:lnTo>
                <a:lnTo>
                  <a:pt x="514745" y="3233253"/>
                </a:lnTo>
                <a:lnTo>
                  <a:pt x="516651" y="3241414"/>
                </a:lnTo>
                <a:lnTo>
                  <a:pt x="519288" y="3250934"/>
                </a:lnTo>
                <a:lnTo>
                  <a:pt x="522969" y="3261785"/>
                </a:lnTo>
                <a:lnTo>
                  <a:pt x="528006" y="3273939"/>
                </a:lnTo>
                <a:lnTo>
                  <a:pt x="534712" y="3287369"/>
                </a:lnTo>
                <a:lnTo>
                  <a:pt x="543399" y="3302047"/>
                </a:lnTo>
                <a:lnTo>
                  <a:pt x="554381" y="3317946"/>
                </a:lnTo>
                <a:lnTo>
                  <a:pt x="567969" y="3335036"/>
                </a:lnTo>
                <a:lnTo>
                  <a:pt x="570759" y="3338227"/>
                </a:lnTo>
                <a:lnTo>
                  <a:pt x="573224" y="3341915"/>
                </a:lnTo>
                <a:lnTo>
                  <a:pt x="575503" y="3346234"/>
                </a:lnTo>
                <a:lnTo>
                  <a:pt x="577727" y="3351317"/>
                </a:lnTo>
                <a:lnTo>
                  <a:pt x="580025" y="3357293"/>
                </a:lnTo>
                <a:lnTo>
                  <a:pt x="582528" y="3364291"/>
                </a:lnTo>
                <a:lnTo>
                  <a:pt x="585366" y="3372443"/>
                </a:lnTo>
                <a:lnTo>
                  <a:pt x="588671" y="3381878"/>
                </a:lnTo>
                <a:lnTo>
                  <a:pt x="592573" y="3392727"/>
                </a:lnTo>
                <a:lnTo>
                  <a:pt x="597202" y="3405120"/>
                </a:lnTo>
                <a:lnTo>
                  <a:pt x="602689" y="3419187"/>
                </a:lnTo>
                <a:lnTo>
                  <a:pt x="609164" y="3435058"/>
                </a:lnTo>
                <a:lnTo>
                  <a:pt x="616758" y="3452863"/>
                </a:lnTo>
                <a:lnTo>
                  <a:pt x="625602" y="3472733"/>
                </a:lnTo>
                <a:lnTo>
                  <a:pt x="635826" y="3494797"/>
                </a:lnTo>
                <a:lnTo>
                  <a:pt x="647560" y="3519186"/>
                </a:lnTo>
                <a:lnTo>
                  <a:pt x="646959" y="3521492"/>
                </a:lnTo>
                <a:lnTo>
                  <a:pt x="646146" y="3526979"/>
                </a:lnTo>
                <a:lnTo>
                  <a:pt x="646386" y="3532010"/>
                </a:lnTo>
                <a:lnTo>
                  <a:pt x="647545" y="3537286"/>
                </a:lnTo>
                <a:lnTo>
                  <a:pt x="649483" y="3543506"/>
                </a:lnTo>
                <a:lnTo>
                  <a:pt x="652066" y="3551369"/>
                </a:lnTo>
                <a:lnTo>
                  <a:pt x="655156" y="3561577"/>
                </a:lnTo>
                <a:lnTo>
                  <a:pt x="658616" y="3574827"/>
                </a:lnTo>
                <a:lnTo>
                  <a:pt x="655968" y="3466075"/>
                </a:lnTo>
                <a:lnTo>
                  <a:pt x="649289" y="3451464"/>
                </a:lnTo>
                <a:lnTo>
                  <a:pt x="641595" y="3435049"/>
                </a:lnTo>
                <a:lnTo>
                  <a:pt x="632778" y="3416633"/>
                </a:lnTo>
                <a:lnTo>
                  <a:pt x="622732" y="3396022"/>
                </a:lnTo>
                <a:lnTo>
                  <a:pt x="611349" y="3373020"/>
                </a:lnTo>
                <a:lnTo>
                  <a:pt x="598522" y="3347431"/>
                </a:lnTo>
                <a:lnTo>
                  <a:pt x="584142" y="3319062"/>
                </a:lnTo>
                <a:lnTo>
                  <a:pt x="568103" y="3287716"/>
                </a:lnTo>
                <a:lnTo>
                  <a:pt x="550297" y="3253198"/>
                </a:lnTo>
                <a:lnTo>
                  <a:pt x="530617" y="3215313"/>
                </a:lnTo>
                <a:lnTo>
                  <a:pt x="508955" y="3173866"/>
                </a:lnTo>
                <a:lnTo>
                  <a:pt x="485204" y="3128661"/>
                </a:lnTo>
                <a:lnTo>
                  <a:pt x="482209" y="3121564"/>
                </a:lnTo>
                <a:lnTo>
                  <a:pt x="478916" y="3114459"/>
                </a:lnTo>
                <a:lnTo>
                  <a:pt x="475265" y="3107198"/>
                </a:lnTo>
                <a:lnTo>
                  <a:pt x="471195" y="3099629"/>
                </a:lnTo>
                <a:lnTo>
                  <a:pt x="466649" y="3091603"/>
                </a:lnTo>
                <a:lnTo>
                  <a:pt x="461565" y="3082970"/>
                </a:lnTo>
                <a:lnTo>
                  <a:pt x="455884" y="3073579"/>
                </a:lnTo>
                <a:lnTo>
                  <a:pt x="449546" y="3063282"/>
                </a:lnTo>
                <a:lnTo>
                  <a:pt x="442492" y="3051927"/>
                </a:lnTo>
                <a:lnTo>
                  <a:pt x="434662" y="3039364"/>
                </a:lnTo>
                <a:lnTo>
                  <a:pt x="425997" y="3025445"/>
                </a:lnTo>
                <a:lnTo>
                  <a:pt x="416436" y="3010018"/>
                </a:lnTo>
                <a:lnTo>
                  <a:pt x="405920" y="2992934"/>
                </a:lnTo>
                <a:lnTo>
                  <a:pt x="394390" y="2974042"/>
                </a:lnTo>
                <a:lnTo>
                  <a:pt x="381785" y="2953193"/>
                </a:lnTo>
                <a:lnTo>
                  <a:pt x="368047" y="2930236"/>
                </a:lnTo>
                <a:lnTo>
                  <a:pt x="353114" y="2905023"/>
                </a:lnTo>
                <a:lnTo>
                  <a:pt x="336928" y="2877401"/>
                </a:lnTo>
                <a:lnTo>
                  <a:pt x="319430" y="2847222"/>
                </a:lnTo>
                <a:lnTo>
                  <a:pt x="300558" y="2814336"/>
                </a:lnTo>
                <a:lnTo>
                  <a:pt x="294555" y="2802594"/>
                </a:lnTo>
                <a:lnTo>
                  <a:pt x="288997" y="2790357"/>
                </a:lnTo>
                <a:lnTo>
                  <a:pt x="282628" y="2775713"/>
                </a:lnTo>
                <a:lnTo>
                  <a:pt x="278943" y="2767245"/>
                </a:lnTo>
                <a:lnTo>
                  <a:pt x="274820" y="2757884"/>
                </a:lnTo>
                <a:lnTo>
                  <a:pt x="270181" y="2747534"/>
                </a:lnTo>
                <a:lnTo>
                  <a:pt x="264946" y="2736098"/>
                </a:lnTo>
                <a:lnTo>
                  <a:pt x="259038" y="2723478"/>
                </a:lnTo>
                <a:lnTo>
                  <a:pt x="252378" y="2709578"/>
                </a:lnTo>
                <a:lnTo>
                  <a:pt x="244888" y="2694301"/>
                </a:lnTo>
                <a:lnTo>
                  <a:pt x="236489" y="2677551"/>
                </a:lnTo>
                <a:lnTo>
                  <a:pt x="227102" y="2659229"/>
                </a:lnTo>
                <a:lnTo>
                  <a:pt x="216650" y="2639240"/>
                </a:lnTo>
                <a:lnTo>
                  <a:pt x="205054" y="2617486"/>
                </a:lnTo>
                <a:lnTo>
                  <a:pt x="201649" y="2614689"/>
                </a:lnTo>
                <a:lnTo>
                  <a:pt x="199759" y="2612136"/>
                </a:lnTo>
                <a:lnTo>
                  <a:pt x="198075" y="2608908"/>
                </a:lnTo>
                <a:lnTo>
                  <a:pt x="196501" y="2604890"/>
                </a:lnTo>
                <a:lnTo>
                  <a:pt x="194940" y="2599968"/>
                </a:lnTo>
                <a:lnTo>
                  <a:pt x="193296" y="2594028"/>
                </a:lnTo>
                <a:close/>
              </a:path>
              <a:path w="2180179" h="6122813">
                <a:moveTo>
                  <a:pt x="199639" y="3573587"/>
                </a:moveTo>
                <a:lnTo>
                  <a:pt x="190507" y="3554399"/>
                </a:lnTo>
                <a:lnTo>
                  <a:pt x="179637" y="3533119"/>
                </a:lnTo>
                <a:lnTo>
                  <a:pt x="180196" y="3598755"/>
                </a:lnTo>
                <a:lnTo>
                  <a:pt x="183310" y="3602830"/>
                </a:lnTo>
                <a:lnTo>
                  <a:pt x="186278" y="3607604"/>
                </a:lnTo>
                <a:lnTo>
                  <a:pt x="189180" y="3613196"/>
                </a:lnTo>
                <a:lnTo>
                  <a:pt x="192094" y="3619729"/>
                </a:lnTo>
                <a:lnTo>
                  <a:pt x="195098" y="3627324"/>
                </a:lnTo>
                <a:lnTo>
                  <a:pt x="198273" y="3636102"/>
                </a:lnTo>
                <a:lnTo>
                  <a:pt x="201695" y="3646186"/>
                </a:lnTo>
                <a:lnTo>
                  <a:pt x="205445" y="3657696"/>
                </a:lnTo>
                <a:lnTo>
                  <a:pt x="209600" y="3670753"/>
                </a:lnTo>
                <a:lnTo>
                  <a:pt x="214241" y="3685480"/>
                </a:lnTo>
                <a:lnTo>
                  <a:pt x="219445" y="3701998"/>
                </a:lnTo>
                <a:lnTo>
                  <a:pt x="225291" y="3720427"/>
                </a:lnTo>
                <a:lnTo>
                  <a:pt x="231858" y="3740891"/>
                </a:lnTo>
                <a:lnTo>
                  <a:pt x="239226" y="3763509"/>
                </a:lnTo>
                <a:lnTo>
                  <a:pt x="247472" y="3788404"/>
                </a:lnTo>
                <a:lnTo>
                  <a:pt x="256675" y="3815696"/>
                </a:lnTo>
                <a:lnTo>
                  <a:pt x="266915" y="3845508"/>
                </a:lnTo>
                <a:lnTo>
                  <a:pt x="278270" y="3877961"/>
                </a:lnTo>
                <a:lnTo>
                  <a:pt x="280853" y="3879371"/>
                </a:lnTo>
                <a:lnTo>
                  <a:pt x="283621" y="3882156"/>
                </a:lnTo>
                <a:lnTo>
                  <a:pt x="285888" y="3886120"/>
                </a:lnTo>
                <a:lnTo>
                  <a:pt x="287900" y="3891399"/>
                </a:lnTo>
                <a:lnTo>
                  <a:pt x="289907" y="3898132"/>
                </a:lnTo>
                <a:lnTo>
                  <a:pt x="292157" y="3906456"/>
                </a:lnTo>
                <a:lnTo>
                  <a:pt x="294898" y="3916509"/>
                </a:lnTo>
                <a:lnTo>
                  <a:pt x="298379" y="3928428"/>
                </a:lnTo>
                <a:lnTo>
                  <a:pt x="302848" y="3942351"/>
                </a:lnTo>
                <a:lnTo>
                  <a:pt x="308553" y="3958416"/>
                </a:lnTo>
                <a:lnTo>
                  <a:pt x="315744" y="3976760"/>
                </a:lnTo>
                <a:lnTo>
                  <a:pt x="324667" y="3997521"/>
                </a:lnTo>
                <a:lnTo>
                  <a:pt x="335572" y="4020836"/>
                </a:lnTo>
                <a:lnTo>
                  <a:pt x="335703" y="4020889"/>
                </a:lnTo>
                <a:lnTo>
                  <a:pt x="340414" y="4023422"/>
                </a:lnTo>
                <a:lnTo>
                  <a:pt x="341301" y="3959555"/>
                </a:lnTo>
                <a:lnTo>
                  <a:pt x="338844" y="3946117"/>
                </a:lnTo>
                <a:lnTo>
                  <a:pt x="333957" y="3934486"/>
                </a:lnTo>
                <a:lnTo>
                  <a:pt x="326022" y="3925586"/>
                </a:lnTo>
                <a:lnTo>
                  <a:pt x="329209" y="3916061"/>
                </a:lnTo>
                <a:lnTo>
                  <a:pt x="332397" y="3925586"/>
                </a:lnTo>
                <a:lnTo>
                  <a:pt x="341948" y="3925586"/>
                </a:lnTo>
                <a:lnTo>
                  <a:pt x="343130" y="3926807"/>
                </a:lnTo>
                <a:lnTo>
                  <a:pt x="349405" y="3936677"/>
                </a:lnTo>
                <a:lnTo>
                  <a:pt x="351498" y="3950986"/>
                </a:lnTo>
                <a:lnTo>
                  <a:pt x="353736" y="3950816"/>
                </a:lnTo>
                <a:lnTo>
                  <a:pt x="360810" y="3952754"/>
                </a:lnTo>
                <a:lnTo>
                  <a:pt x="364318" y="3958008"/>
                </a:lnTo>
                <a:lnTo>
                  <a:pt x="365830" y="3965113"/>
                </a:lnTo>
                <a:lnTo>
                  <a:pt x="366916" y="3972603"/>
                </a:lnTo>
                <a:lnTo>
                  <a:pt x="369147" y="3979014"/>
                </a:lnTo>
                <a:lnTo>
                  <a:pt x="374093" y="3982880"/>
                </a:lnTo>
                <a:lnTo>
                  <a:pt x="383324" y="3982736"/>
                </a:lnTo>
                <a:lnTo>
                  <a:pt x="386040" y="3995615"/>
                </a:lnTo>
                <a:lnTo>
                  <a:pt x="391445" y="4007151"/>
                </a:lnTo>
                <a:lnTo>
                  <a:pt x="398427" y="4017288"/>
                </a:lnTo>
                <a:lnTo>
                  <a:pt x="405957" y="4026939"/>
                </a:lnTo>
                <a:lnTo>
                  <a:pt x="413004" y="4037018"/>
                </a:lnTo>
                <a:lnTo>
                  <a:pt x="418537" y="4048437"/>
                </a:lnTo>
                <a:lnTo>
                  <a:pt x="421526" y="4062111"/>
                </a:lnTo>
                <a:lnTo>
                  <a:pt x="422342" y="4063958"/>
                </a:lnTo>
                <a:lnTo>
                  <a:pt x="431440" y="4070388"/>
                </a:lnTo>
                <a:lnTo>
                  <a:pt x="437452" y="4077986"/>
                </a:lnTo>
                <a:lnTo>
                  <a:pt x="437452" y="4090686"/>
                </a:lnTo>
                <a:lnTo>
                  <a:pt x="443814" y="4093861"/>
                </a:lnTo>
                <a:lnTo>
                  <a:pt x="456552" y="4093861"/>
                </a:lnTo>
                <a:lnTo>
                  <a:pt x="455562" y="4099908"/>
                </a:lnTo>
                <a:lnTo>
                  <a:pt x="457198" y="4108235"/>
                </a:lnTo>
                <a:lnTo>
                  <a:pt x="461898" y="4113393"/>
                </a:lnTo>
                <a:lnTo>
                  <a:pt x="467469" y="4117910"/>
                </a:lnTo>
                <a:lnTo>
                  <a:pt x="471722" y="4124315"/>
                </a:lnTo>
                <a:lnTo>
                  <a:pt x="472465" y="4135136"/>
                </a:lnTo>
                <a:lnTo>
                  <a:pt x="478755" y="4140232"/>
                </a:lnTo>
                <a:lnTo>
                  <a:pt x="487067" y="4149145"/>
                </a:lnTo>
                <a:lnTo>
                  <a:pt x="494302" y="4159239"/>
                </a:lnTo>
                <a:lnTo>
                  <a:pt x="500847" y="4170192"/>
                </a:lnTo>
                <a:lnTo>
                  <a:pt x="507090" y="4181683"/>
                </a:lnTo>
                <a:lnTo>
                  <a:pt x="513417" y="4193388"/>
                </a:lnTo>
                <a:lnTo>
                  <a:pt x="520217" y="4204986"/>
                </a:lnTo>
                <a:lnTo>
                  <a:pt x="523220" y="4207349"/>
                </a:lnTo>
                <a:lnTo>
                  <a:pt x="532378" y="4216234"/>
                </a:lnTo>
                <a:lnTo>
                  <a:pt x="540122" y="4226234"/>
                </a:lnTo>
                <a:lnTo>
                  <a:pt x="546748" y="4237103"/>
                </a:lnTo>
                <a:lnTo>
                  <a:pt x="552550" y="4248595"/>
                </a:lnTo>
                <a:lnTo>
                  <a:pt x="557824" y="4260466"/>
                </a:lnTo>
                <a:lnTo>
                  <a:pt x="562865" y="4272470"/>
                </a:lnTo>
                <a:lnTo>
                  <a:pt x="567969" y="4284361"/>
                </a:lnTo>
                <a:lnTo>
                  <a:pt x="576927" y="4290983"/>
                </a:lnTo>
                <a:lnTo>
                  <a:pt x="585623" y="4299897"/>
                </a:lnTo>
                <a:lnTo>
                  <a:pt x="592957" y="4309985"/>
                </a:lnTo>
                <a:lnTo>
                  <a:pt x="599281" y="4321013"/>
                </a:lnTo>
                <a:lnTo>
                  <a:pt x="604949" y="4332746"/>
                </a:lnTo>
                <a:lnTo>
                  <a:pt x="610316" y="4344949"/>
                </a:lnTo>
                <a:lnTo>
                  <a:pt x="615734" y="4357386"/>
                </a:lnTo>
                <a:lnTo>
                  <a:pt x="621702" y="4363923"/>
                </a:lnTo>
                <a:lnTo>
                  <a:pt x="627359" y="4376047"/>
                </a:lnTo>
                <a:lnTo>
                  <a:pt x="631910" y="4388635"/>
                </a:lnTo>
                <a:lnTo>
                  <a:pt x="638010" y="4398661"/>
                </a:lnTo>
                <a:lnTo>
                  <a:pt x="644049" y="4405946"/>
                </a:lnTo>
                <a:lnTo>
                  <a:pt x="652011" y="4412623"/>
                </a:lnTo>
                <a:lnTo>
                  <a:pt x="657642" y="4421620"/>
                </a:lnTo>
                <a:lnTo>
                  <a:pt x="657111" y="4436761"/>
                </a:lnTo>
                <a:lnTo>
                  <a:pt x="663681" y="4444700"/>
                </a:lnTo>
                <a:lnTo>
                  <a:pt x="669942" y="4455208"/>
                </a:lnTo>
                <a:lnTo>
                  <a:pt x="675503" y="4466634"/>
                </a:lnTo>
                <a:lnTo>
                  <a:pt x="681068" y="4478393"/>
                </a:lnTo>
                <a:lnTo>
                  <a:pt x="687346" y="4489897"/>
                </a:lnTo>
                <a:lnTo>
                  <a:pt x="681462" y="4408006"/>
                </a:lnTo>
                <a:lnTo>
                  <a:pt x="675547" y="4396912"/>
                </a:lnTo>
                <a:lnTo>
                  <a:pt x="669023" y="4384866"/>
                </a:lnTo>
                <a:lnTo>
                  <a:pt x="661812" y="4371804"/>
                </a:lnTo>
                <a:lnTo>
                  <a:pt x="653837" y="4357662"/>
                </a:lnTo>
                <a:lnTo>
                  <a:pt x="645021" y="4342374"/>
                </a:lnTo>
                <a:lnTo>
                  <a:pt x="635287" y="4325878"/>
                </a:lnTo>
                <a:lnTo>
                  <a:pt x="624558" y="4308107"/>
                </a:lnTo>
                <a:lnTo>
                  <a:pt x="612758" y="4288998"/>
                </a:lnTo>
                <a:lnTo>
                  <a:pt x="599808" y="4268486"/>
                </a:lnTo>
                <a:lnTo>
                  <a:pt x="598754" y="4265816"/>
                </a:lnTo>
                <a:lnTo>
                  <a:pt x="595772" y="4258860"/>
                </a:lnTo>
                <a:lnTo>
                  <a:pt x="592497" y="4251992"/>
                </a:lnTo>
                <a:lnTo>
                  <a:pt x="588900" y="4245091"/>
                </a:lnTo>
                <a:lnTo>
                  <a:pt x="584952" y="4238039"/>
                </a:lnTo>
                <a:lnTo>
                  <a:pt x="580622" y="4230714"/>
                </a:lnTo>
                <a:lnTo>
                  <a:pt x="575884" y="4222997"/>
                </a:lnTo>
                <a:lnTo>
                  <a:pt x="570706" y="4214769"/>
                </a:lnTo>
                <a:lnTo>
                  <a:pt x="565060" y="4205909"/>
                </a:lnTo>
                <a:lnTo>
                  <a:pt x="558918" y="4196298"/>
                </a:lnTo>
                <a:lnTo>
                  <a:pt x="552249" y="4185815"/>
                </a:lnTo>
                <a:lnTo>
                  <a:pt x="545025" y="4174342"/>
                </a:lnTo>
                <a:lnTo>
                  <a:pt x="537217" y="4161759"/>
                </a:lnTo>
                <a:lnTo>
                  <a:pt x="528795" y="4147944"/>
                </a:lnTo>
                <a:lnTo>
                  <a:pt x="519731" y="4132780"/>
                </a:lnTo>
                <a:lnTo>
                  <a:pt x="509995" y="4116145"/>
                </a:lnTo>
                <a:lnTo>
                  <a:pt x="499558" y="4097921"/>
                </a:lnTo>
                <a:lnTo>
                  <a:pt x="488391" y="4077986"/>
                </a:lnTo>
                <a:lnTo>
                  <a:pt x="486922" y="4077701"/>
                </a:lnTo>
                <a:lnTo>
                  <a:pt x="482147" y="4076005"/>
                </a:lnTo>
                <a:lnTo>
                  <a:pt x="477989" y="4073139"/>
                </a:lnTo>
                <a:lnTo>
                  <a:pt x="473937" y="4068890"/>
                </a:lnTo>
                <a:lnTo>
                  <a:pt x="469480" y="4063049"/>
                </a:lnTo>
                <a:lnTo>
                  <a:pt x="464107" y="4055404"/>
                </a:lnTo>
                <a:lnTo>
                  <a:pt x="457307" y="4045744"/>
                </a:lnTo>
                <a:lnTo>
                  <a:pt x="448569" y="4033858"/>
                </a:lnTo>
                <a:lnTo>
                  <a:pt x="437381" y="4019535"/>
                </a:lnTo>
                <a:lnTo>
                  <a:pt x="423232" y="4002565"/>
                </a:lnTo>
                <a:lnTo>
                  <a:pt x="405613" y="3982736"/>
                </a:lnTo>
                <a:lnTo>
                  <a:pt x="404912" y="3977653"/>
                </a:lnTo>
                <a:lnTo>
                  <a:pt x="403734" y="3972738"/>
                </a:lnTo>
                <a:lnTo>
                  <a:pt x="402030" y="3967781"/>
                </a:lnTo>
                <a:lnTo>
                  <a:pt x="399754" y="3962569"/>
                </a:lnTo>
                <a:lnTo>
                  <a:pt x="396857" y="3956890"/>
                </a:lnTo>
                <a:lnTo>
                  <a:pt x="393291" y="3950532"/>
                </a:lnTo>
                <a:lnTo>
                  <a:pt x="389010" y="3943284"/>
                </a:lnTo>
                <a:lnTo>
                  <a:pt x="383964" y="3934933"/>
                </a:lnTo>
                <a:lnTo>
                  <a:pt x="378106" y="3925268"/>
                </a:lnTo>
                <a:lnTo>
                  <a:pt x="371389" y="3914077"/>
                </a:lnTo>
                <a:lnTo>
                  <a:pt x="363765" y="3901147"/>
                </a:lnTo>
                <a:lnTo>
                  <a:pt x="355185" y="3886267"/>
                </a:lnTo>
                <a:lnTo>
                  <a:pt x="345603" y="3869225"/>
                </a:lnTo>
                <a:lnTo>
                  <a:pt x="334970" y="3849809"/>
                </a:lnTo>
                <a:lnTo>
                  <a:pt x="323238" y="3827806"/>
                </a:lnTo>
                <a:lnTo>
                  <a:pt x="310360" y="3803006"/>
                </a:lnTo>
                <a:lnTo>
                  <a:pt x="296288" y="3775196"/>
                </a:lnTo>
                <a:lnTo>
                  <a:pt x="280975" y="3744164"/>
                </a:lnTo>
                <a:lnTo>
                  <a:pt x="264371" y="3709698"/>
                </a:lnTo>
                <a:lnTo>
                  <a:pt x="246431" y="3671586"/>
                </a:lnTo>
                <a:lnTo>
                  <a:pt x="243021" y="3671751"/>
                </a:lnTo>
                <a:lnTo>
                  <a:pt x="239886" y="3671005"/>
                </a:lnTo>
                <a:lnTo>
                  <a:pt x="237298" y="3669192"/>
                </a:lnTo>
                <a:lnTo>
                  <a:pt x="235067" y="3666226"/>
                </a:lnTo>
                <a:lnTo>
                  <a:pt x="233003" y="3662023"/>
                </a:lnTo>
                <a:lnTo>
                  <a:pt x="230915" y="3656497"/>
                </a:lnTo>
                <a:lnTo>
                  <a:pt x="228612" y="3649562"/>
                </a:lnTo>
                <a:lnTo>
                  <a:pt x="225905" y="3641133"/>
                </a:lnTo>
                <a:lnTo>
                  <a:pt x="222603" y="3631125"/>
                </a:lnTo>
                <a:lnTo>
                  <a:pt x="218516" y="3619451"/>
                </a:lnTo>
                <a:lnTo>
                  <a:pt x="213453" y="3606028"/>
                </a:lnTo>
                <a:lnTo>
                  <a:pt x="207224" y="3590768"/>
                </a:lnTo>
                <a:lnTo>
                  <a:pt x="199639" y="3573587"/>
                </a:lnTo>
                <a:close/>
              </a:path>
              <a:path w="2180179" h="6122813">
                <a:moveTo>
                  <a:pt x="134601" y="3467580"/>
                </a:moveTo>
                <a:lnTo>
                  <a:pt x="133803" y="3471703"/>
                </a:lnTo>
                <a:lnTo>
                  <a:pt x="134647" y="3476983"/>
                </a:lnTo>
                <a:lnTo>
                  <a:pt x="136905" y="3483682"/>
                </a:lnTo>
                <a:lnTo>
                  <a:pt x="140351" y="3492060"/>
                </a:lnTo>
                <a:lnTo>
                  <a:pt x="144757" y="3502379"/>
                </a:lnTo>
                <a:lnTo>
                  <a:pt x="149894" y="3514899"/>
                </a:lnTo>
                <a:lnTo>
                  <a:pt x="155537" y="3529881"/>
                </a:lnTo>
                <a:lnTo>
                  <a:pt x="161456" y="3547586"/>
                </a:lnTo>
                <a:lnTo>
                  <a:pt x="167425" y="3568276"/>
                </a:lnTo>
                <a:lnTo>
                  <a:pt x="173215" y="3592211"/>
                </a:lnTo>
                <a:lnTo>
                  <a:pt x="176857" y="3595256"/>
                </a:lnTo>
                <a:lnTo>
                  <a:pt x="180196" y="3598755"/>
                </a:lnTo>
                <a:lnTo>
                  <a:pt x="179637" y="3533119"/>
                </a:lnTo>
                <a:lnTo>
                  <a:pt x="166840" y="3509661"/>
                </a:lnTo>
                <a:lnTo>
                  <a:pt x="167271" y="3507072"/>
                </a:lnTo>
                <a:lnTo>
                  <a:pt x="167092" y="3498255"/>
                </a:lnTo>
                <a:lnTo>
                  <a:pt x="165865" y="3492804"/>
                </a:lnTo>
                <a:lnTo>
                  <a:pt x="163686" y="3486176"/>
                </a:lnTo>
                <a:lnTo>
                  <a:pt x="160408" y="3478006"/>
                </a:lnTo>
                <a:lnTo>
                  <a:pt x="155888" y="3467933"/>
                </a:lnTo>
                <a:lnTo>
                  <a:pt x="149978" y="3455593"/>
                </a:lnTo>
                <a:lnTo>
                  <a:pt x="142534" y="3440623"/>
                </a:lnTo>
                <a:lnTo>
                  <a:pt x="133409" y="3422662"/>
                </a:lnTo>
                <a:lnTo>
                  <a:pt x="122459" y="3401345"/>
                </a:lnTo>
                <a:lnTo>
                  <a:pt x="109538" y="3376311"/>
                </a:lnTo>
                <a:lnTo>
                  <a:pt x="109995" y="3377352"/>
                </a:lnTo>
                <a:lnTo>
                  <a:pt x="110935" y="3380613"/>
                </a:lnTo>
                <a:lnTo>
                  <a:pt x="112031" y="3385403"/>
                </a:lnTo>
                <a:lnTo>
                  <a:pt x="113897" y="3392573"/>
                </a:lnTo>
                <a:lnTo>
                  <a:pt x="117149" y="3402971"/>
                </a:lnTo>
                <a:lnTo>
                  <a:pt x="122403" y="3417448"/>
                </a:lnTo>
                <a:lnTo>
                  <a:pt x="130273" y="3436853"/>
                </a:lnTo>
                <a:lnTo>
                  <a:pt x="141376" y="3462036"/>
                </a:lnTo>
                <a:lnTo>
                  <a:pt x="137270" y="3464354"/>
                </a:lnTo>
                <a:lnTo>
                  <a:pt x="134601" y="3467580"/>
                </a:lnTo>
                <a:close/>
              </a:path>
              <a:path w="2180179" h="6122813">
                <a:moveTo>
                  <a:pt x="662309" y="3591821"/>
                </a:moveTo>
                <a:lnTo>
                  <a:pt x="666099" y="3613257"/>
                </a:lnTo>
                <a:lnTo>
                  <a:pt x="669849" y="3639836"/>
                </a:lnTo>
                <a:lnTo>
                  <a:pt x="671721" y="3643090"/>
                </a:lnTo>
                <a:lnTo>
                  <a:pt x="675738" y="3650071"/>
                </a:lnTo>
                <a:lnTo>
                  <a:pt x="679310" y="3656477"/>
                </a:lnTo>
                <a:lnTo>
                  <a:pt x="681985" y="3661768"/>
                </a:lnTo>
                <a:lnTo>
                  <a:pt x="683312" y="3665402"/>
                </a:lnTo>
                <a:lnTo>
                  <a:pt x="682840" y="3666841"/>
                </a:lnTo>
                <a:lnTo>
                  <a:pt x="680117" y="3665544"/>
                </a:lnTo>
                <a:lnTo>
                  <a:pt x="674693" y="3660971"/>
                </a:lnTo>
                <a:lnTo>
                  <a:pt x="666116" y="3652582"/>
                </a:lnTo>
                <a:lnTo>
                  <a:pt x="653936" y="3639836"/>
                </a:lnTo>
                <a:lnTo>
                  <a:pt x="652286" y="3638977"/>
                </a:lnTo>
                <a:lnTo>
                  <a:pt x="659356" y="3732673"/>
                </a:lnTo>
                <a:lnTo>
                  <a:pt x="668607" y="3754515"/>
                </a:lnTo>
                <a:lnTo>
                  <a:pt x="678726" y="3779012"/>
                </a:lnTo>
                <a:lnTo>
                  <a:pt x="689744" y="3806343"/>
                </a:lnTo>
                <a:lnTo>
                  <a:pt x="685762" y="3541411"/>
                </a:lnTo>
                <a:lnTo>
                  <a:pt x="683333" y="3534211"/>
                </a:lnTo>
                <a:lnTo>
                  <a:pt x="677902" y="3518887"/>
                </a:lnTo>
                <a:lnTo>
                  <a:pt x="670991" y="3501029"/>
                </a:lnTo>
                <a:lnTo>
                  <a:pt x="666712" y="3490662"/>
                </a:lnTo>
                <a:lnTo>
                  <a:pt x="661740" y="3479076"/>
                </a:lnTo>
                <a:lnTo>
                  <a:pt x="655968" y="3466075"/>
                </a:lnTo>
                <a:lnTo>
                  <a:pt x="658616" y="3574827"/>
                </a:lnTo>
                <a:lnTo>
                  <a:pt x="662309" y="3591821"/>
                </a:lnTo>
                <a:close/>
              </a:path>
            </a:pathLst>
          </a:custGeom>
          <a:solidFill>
            <a:srgbClr val="D1CEBB">
              <a:alpha val="74902"/>
            </a:srgbClr>
          </a:solidFill>
        </p:spPr>
        <p:txBody>
          <a:bodyPr wrap="square" lIns="0" tIns="0" rIns="0" bIns="0" rtlCol="0">
            <a:noAutofit/>
          </a:bodyPr>
          <a:lstStyle/>
          <a:p>
            <a:endParaRPr/>
          </a:p>
        </p:txBody>
      </p:sp>
      <p:sp>
        <p:nvSpPr>
          <p:cNvPr id="9" name="object 9"/>
          <p:cNvSpPr/>
          <p:nvPr/>
        </p:nvSpPr>
        <p:spPr>
          <a:xfrm>
            <a:off x="1159294" y="1842262"/>
            <a:ext cx="2724873" cy="4713986"/>
          </a:xfrm>
          <a:custGeom>
            <a:avLst/>
            <a:gdLst/>
            <a:ahLst/>
            <a:cxnLst/>
            <a:rect l="l" t="t" r="r" b="b"/>
            <a:pathLst>
              <a:path w="2724873" h="4713986">
                <a:moveTo>
                  <a:pt x="821704" y="2334097"/>
                </a:moveTo>
                <a:lnTo>
                  <a:pt x="818214" y="2236149"/>
                </a:lnTo>
                <a:lnTo>
                  <a:pt x="815375" y="2229841"/>
                </a:lnTo>
                <a:lnTo>
                  <a:pt x="813826" y="2225007"/>
                </a:lnTo>
                <a:lnTo>
                  <a:pt x="813464" y="2221257"/>
                </a:lnTo>
                <a:lnTo>
                  <a:pt x="804995" y="2294723"/>
                </a:lnTo>
                <a:lnTo>
                  <a:pt x="821704" y="2334097"/>
                </a:lnTo>
                <a:close/>
              </a:path>
              <a:path w="2724873" h="4713986">
                <a:moveTo>
                  <a:pt x="870366" y="2699854"/>
                </a:moveTo>
                <a:lnTo>
                  <a:pt x="861607" y="2673682"/>
                </a:lnTo>
                <a:lnTo>
                  <a:pt x="873534" y="3013782"/>
                </a:lnTo>
                <a:lnTo>
                  <a:pt x="876724" y="2748293"/>
                </a:lnTo>
                <a:lnTo>
                  <a:pt x="877317" y="2742857"/>
                </a:lnTo>
                <a:lnTo>
                  <a:pt x="878668" y="2736434"/>
                </a:lnTo>
                <a:lnTo>
                  <a:pt x="880706" y="2729992"/>
                </a:lnTo>
                <a:lnTo>
                  <a:pt x="870366" y="2699854"/>
                </a:lnTo>
                <a:close/>
              </a:path>
              <a:path w="2724873" h="4713986">
                <a:moveTo>
                  <a:pt x="854368" y="3032806"/>
                </a:moveTo>
                <a:lnTo>
                  <a:pt x="873534" y="3013782"/>
                </a:lnTo>
                <a:lnTo>
                  <a:pt x="861607" y="2673682"/>
                </a:lnTo>
                <a:lnTo>
                  <a:pt x="854284" y="2651176"/>
                </a:lnTo>
                <a:lnTo>
                  <a:pt x="848254" y="2632035"/>
                </a:lnTo>
                <a:lnTo>
                  <a:pt x="843372" y="2615958"/>
                </a:lnTo>
                <a:lnTo>
                  <a:pt x="839495" y="2602644"/>
                </a:lnTo>
                <a:lnTo>
                  <a:pt x="838088" y="2676917"/>
                </a:lnTo>
                <a:lnTo>
                  <a:pt x="835584" y="2682114"/>
                </a:lnTo>
                <a:lnTo>
                  <a:pt x="833081" y="2682367"/>
                </a:lnTo>
                <a:lnTo>
                  <a:pt x="833081" y="3053715"/>
                </a:lnTo>
                <a:lnTo>
                  <a:pt x="854368" y="3032806"/>
                </a:lnTo>
                <a:close/>
              </a:path>
              <a:path w="2724873" h="4713986">
                <a:moveTo>
                  <a:pt x="824215" y="3050995"/>
                </a:moveTo>
                <a:lnTo>
                  <a:pt x="827742" y="3052162"/>
                </a:lnTo>
                <a:lnTo>
                  <a:pt x="832629" y="3053621"/>
                </a:lnTo>
                <a:lnTo>
                  <a:pt x="833081" y="3053715"/>
                </a:lnTo>
                <a:lnTo>
                  <a:pt x="833081" y="2682367"/>
                </a:lnTo>
                <a:lnTo>
                  <a:pt x="829906" y="2682367"/>
                </a:lnTo>
                <a:lnTo>
                  <a:pt x="824215" y="3050995"/>
                </a:lnTo>
                <a:close/>
              </a:path>
              <a:path w="2724873" h="4713986">
                <a:moveTo>
                  <a:pt x="864831" y="2142744"/>
                </a:moveTo>
                <a:lnTo>
                  <a:pt x="861656" y="2142744"/>
                </a:lnTo>
                <a:lnTo>
                  <a:pt x="862900" y="2210530"/>
                </a:lnTo>
                <a:lnTo>
                  <a:pt x="864831" y="2212594"/>
                </a:lnTo>
                <a:lnTo>
                  <a:pt x="868404" y="2234853"/>
                </a:lnTo>
                <a:lnTo>
                  <a:pt x="864831" y="2142744"/>
                </a:lnTo>
                <a:close/>
              </a:path>
              <a:path w="2724873" h="4713986">
                <a:moveTo>
                  <a:pt x="861656" y="2142744"/>
                </a:moveTo>
                <a:lnTo>
                  <a:pt x="861251" y="2150141"/>
                </a:lnTo>
                <a:lnTo>
                  <a:pt x="859851" y="2148686"/>
                </a:lnTo>
                <a:lnTo>
                  <a:pt x="857177" y="2141719"/>
                </a:lnTo>
                <a:lnTo>
                  <a:pt x="852950" y="2132578"/>
                </a:lnTo>
                <a:lnTo>
                  <a:pt x="846894" y="2124604"/>
                </a:lnTo>
                <a:lnTo>
                  <a:pt x="845781" y="2123694"/>
                </a:lnTo>
                <a:lnTo>
                  <a:pt x="850638" y="2188585"/>
                </a:lnTo>
                <a:lnTo>
                  <a:pt x="855839" y="2199345"/>
                </a:lnTo>
                <a:lnTo>
                  <a:pt x="859672" y="2206151"/>
                </a:lnTo>
                <a:lnTo>
                  <a:pt x="862900" y="2210530"/>
                </a:lnTo>
                <a:lnTo>
                  <a:pt x="861656" y="2142744"/>
                </a:lnTo>
                <a:close/>
              </a:path>
              <a:path w="2724873" h="4713986">
                <a:moveTo>
                  <a:pt x="843307" y="2172343"/>
                </a:moveTo>
                <a:lnTo>
                  <a:pt x="850638" y="2188585"/>
                </a:lnTo>
                <a:lnTo>
                  <a:pt x="845781" y="2123694"/>
                </a:lnTo>
                <a:lnTo>
                  <a:pt x="842606" y="2114169"/>
                </a:lnTo>
                <a:lnTo>
                  <a:pt x="839391" y="2101618"/>
                </a:lnTo>
                <a:lnTo>
                  <a:pt x="834144" y="2093890"/>
                </a:lnTo>
                <a:lnTo>
                  <a:pt x="833081" y="2149094"/>
                </a:lnTo>
                <a:lnTo>
                  <a:pt x="843307" y="2172343"/>
                </a:lnTo>
                <a:close/>
              </a:path>
              <a:path w="2724873" h="4713986">
                <a:moveTo>
                  <a:pt x="821631" y="2134519"/>
                </a:moveTo>
                <a:lnTo>
                  <a:pt x="825432" y="2139740"/>
                </a:lnTo>
                <a:lnTo>
                  <a:pt x="829328" y="2144680"/>
                </a:lnTo>
                <a:lnTo>
                  <a:pt x="833081" y="2149094"/>
                </a:lnTo>
                <a:lnTo>
                  <a:pt x="834144" y="2093890"/>
                </a:lnTo>
                <a:lnTo>
                  <a:pt x="830811" y="2083480"/>
                </a:lnTo>
                <a:lnTo>
                  <a:pt x="826986" y="2072410"/>
                </a:lnTo>
                <a:lnTo>
                  <a:pt x="821631" y="2134519"/>
                </a:lnTo>
                <a:close/>
              </a:path>
              <a:path w="2724873" h="4713986">
                <a:moveTo>
                  <a:pt x="808629" y="2038939"/>
                </a:moveTo>
                <a:lnTo>
                  <a:pt x="809705" y="2115706"/>
                </a:lnTo>
                <a:lnTo>
                  <a:pt x="813876" y="2122648"/>
                </a:lnTo>
                <a:lnTo>
                  <a:pt x="817815" y="2128870"/>
                </a:lnTo>
                <a:lnTo>
                  <a:pt x="821631" y="2134519"/>
                </a:lnTo>
                <a:lnTo>
                  <a:pt x="826986" y="2072410"/>
                </a:lnTo>
                <a:lnTo>
                  <a:pt x="820263" y="2062701"/>
                </a:lnTo>
                <a:lnTo>
                  <a:pt x="817079" y="2060194"/>
                </a:lnTo>
                <a:lnTo>
                  <a:pt x="810361" y="2049306"/>
                </a:lnTo>
                <a:lnTo>
                  <a:pt x="808629" y="2038939"/>
                </a:lnTo>
                <a:close/>
              </a:path>
              <a:path w="2724873" h="4713986">
                <a:moveTo>
                  <a:pt x="807554" y="2034794"/>
                </a:moveTo>
                <a:lnTo>
                  <a:pt x="799760" y="2027212"/>
                </a:lnTo>
                <a:lnTo>
                  <a:pt x="800228" y="2099076"/>
                </a:lnTo>
                <a:lnTo>
                  <a:pt x="805192" y="2107897"/>
                </a:lnTo>
                <a:lnTo>
                  <a:pt x="809705" y="2115706"/>
                </a:lnTo>
                <a:lnTo>
                  <a:pt x="808629" y="2038939"/>
                </a:lnTo>
                <a:lnTo>
                  <a:pt x="807554" y="2034794"/>
                </a:lnTo>
                <a:close/>
              </a:path>
              <a:path w="2724873" h="4713986">
                <a:moveTo>
                  <a:pt x="800228" y="2099076"/>
                </a:moveTo>
                <a:lnTo>
                  <a:pt x="799760" y="2027212"/>
                </a:lnTo>
                <a:lnTo>
                  <a:pt x="794680" y="2018931"/>
                </a:lnTo>
                <a:lnTo>
                  <a:pt x="787165" y="2006643"/>
                </a:lnTo>
                <a:lnTo>
                  <a:pt x="778332" y="1997132"/>
                </a:lnTo>
                <a:lnTo>
                  <a:pt x="775804" y="1993519"/>
                </a:lnTo>
                <a:lnTo>
                  <a:pt x="781546" y="2065069"/>
                </a:lnTo>
                <a:lnTo>
                  <a:pt x="788515" y="2077808"/>
                </a:lnTo>
                <a:lnTo>
                  <a:pt x="794706" y="2089095"/>
                </a:lnTo>
                <a:lnTo>
                  <a:pt x="800228" y="2099076"/>
                </a:lnTo>
                <a:close/>
              </a:path>
              <a:path w="2724873" h="4713986">
                <a:moveTo>
                  <a:pt x="480484" y="3752164"/>
                </a:moveTo>
                <a:lnTo>
                  <a:pt x="475521" y="3757538"/>
                </a:lnTo>
                <a:lnTo>
                  <a:pt x="476448" y="3812324"/>
                </a:lnTo>
                <a:lnTo>
                  <a:pt x="478696" y="3817167"/>
                </a:lnTo>
                <a:lnTo>
                  <a:pt x="479102" y="3821212"/>
                </a:lnTo>
                <a:lnTo>
                  <a:pt x="483308" y="3847514"/>
                </a:lnTo>
                <a:lnTo>
                  <a:pt x="483323" y="3758488"/>
                </a:lnTo>
                <a:lnTo>
                  <a:pt x="488130" y="3706519"/>
                </a:lnTo>
                <a:lnTo>
                  <a:pt x="480463" y="3745945"/>
                </a:lnTo>
                <a:lnTo>
                  <a:pt x="480484" y="3752164"/>
                </a:lnTo>
                <a:close/>
              </a:path>
              <a:path w="2724873" h="4713986">
                <a:moveTo>
                  <a:pt x="465729" y="3724639"/>
                </a:moveTo>
                <a:lnTo>
                  <a:pt x="471562" y="3731939"/>
                </a:lnTo>
                <a:lnTo>
                  <a:pt x="476982" y="3739122"/>
                </a:lnTo>
                <a:lnTo>
                  <a:pt x="480463" y="3745945"/>
                </a:lnTo>
                <a:lnTo>
                  <a:pt x="488130" y="3706519"/>
                </a:lnTo>
                <a:lnTo>
                  <a:pt x="474672" y="3687436"/>
                </a:lnTo>
                <a:lnTo>
                  <a:pt x="465729" y="3724639"/>
                </a:lnTo>
                <a:close/>
              </a:path>
              <a:path w="2724873" h="4713986">
                <a:moveTo>
                  <a:pt x="462147" y="3671833"/>
                </a:moveTo>
                <a:lnTo>
                  <a:pt x="451804" y="3657583"/>
                </a:lnTo>
                <a:lnTo>
                  <a:pt x="452207" y="3704140"/>
                </a:lnTo>
                <a:lnTo>
                  <a:pt x="460641" y="3704674"/>
                </a:lnTo>
                <a:lnTo>
                  <a:pt x="460971" y="3704463"/>
                </a:lnTo>
                <a:lnTo>
                  <a:pt x="461003" y="3717464"/>
                </a:lnTo>
                <a:lnTo>
                  <a:pt x="465729" y="3724639"/>
                </a:lnTo>
                <a:lnTo>
                  <a:pt x="474672" y="3687436"/>
                </a:lnTo>
                <a:lnTo>
                  <a:pt x="462147" y="3671833"/>
                </a:lnTo>
                <a:close/>
              </a:path>
              <a:path w="2724873" h="4713986">
                <a:moveTo>
                  <a:pt x="452207" y="3704140"/>
                </a:moveTo>
                <a:lnTo>
                  <a:pt x="451804" y="3657583"/>
                </a:lnTo>
                <a:lnTo>
                  <a:pt x="443344" y="3644614"/>
                </a:lnTo>
                <a:lnTo>
                  <a:pt x="436472" y="3632854"/>
                </a:lnTo>
                <a:lnTo>
                  <a:pt x="430890" y="3622233"/>
                </a:lnTo>
                <a:lnTo>
                  <a:pt x="426302" y="3612678"/>
                </a:lnTo>
                <a:lnTo>
                  <a:pt x="422411" y="3604119"/>
                </a:lnTo>
                <a:lnTo>
                  <a:pt x="418920" y="3596483"/>
                </a:lnTo>
                <a:lnTo>
                  <a:pt x="415532" y="3589699"/>
                </a:lnTo>
                <a:lnTo>
                  <a:pt x="420530" y="3653771"/>
                </a:lnTo>
                <a:lnTo>
                  <a:pt x="424895" y="3657565"/>
                </a:lnTo>
                <a:lnTo>
                  <a:pt x="427892" y="3740020"/>
                </a:lnTo>
                <a:lnTo>
                  <a:pt x="436781" y="3755801"/>
                </a:lnTo>
                <a:lnTo>
                  <a:pt x="438746" y="3698113"/>
                </a:lnTo>
                <a:lnTo>
                  <a:pt x="445136" y="3698347"/>
                </a:lnTo>
                <a:lnTo>
                  <a:pt x="452207" y="3704140"/>
                </a:lnTo>
                <a:close/>
              </a:path>
              <a:path w="2724873" h="4713986">
                <a:moveTo>
                  <a:pt x="404830" y="3694300"/>
                </a:moveTo>
                <a:lnTo>
                  <a:pt x="410171" y="3701288"/>
                </a:lnTo>
                <a:lnTo>
                  <a:pt x="418947" y="3721913"/>
                </a:lnTo>
                <a:lnTo>
                  <a:pt x="427892" y="3740020"/>
                </a:lnTo>
                <a:lnTo>
                  <a:pt x="424895" y="3657565"/>
                </a:lnTo>
                <a:lnTo>
                  <a:pt x="421087" y="3658115"/>
                </a:lnTo>
                <a:lnTo>
                  <a:pt x="416521" y="3656965"/>
                </a:lnTo>
                <a:lnTo>
                  <a:pt x="404830" y="3694300"/>
                </a:lnTo>
                <a:close/>
              </a:path>
              <a:path w="2724873" h="4713986">
                <a:moveTo>
                  <a:pt x="415532" y="3589699"/>
                </a:moveTo>
                <a:lnTo>
                  <a:pt x="411951" y="3583696"/>
                </a:lnTo>
                <a:lnTo>
                  <a:pt x="407879" y="3578402"/>
                </a:lnTo>
                <a:lnTo>
                  <a:pt x="403821" y="3574415"/>
                </a:lnTo>
                <a:lnTo>
                  <a:pt x="399245" y="3686868"/>
                </a:lnTo>
                <a:lnTo>
                  <a:pt x="404830" y="3694300"/>
                </a:lnTo>
                <a:lnTo>
                  <a:pt x="416521" y="3656965"/>
                </a:lnTo>
                <a:lnTo>
                  <a:pt x="403821" y="3653790"/>
                </a:lnTo>
                <a:lnTo>
                  <a:pt x="403743" y="3631422"/>
                </a:lnTo>
                <a:lnTo>
                  <a:pt x="406996" y="3634740"/>
                </a:lnTo>
                <a:lnTo>
                  <a:pt x="413346" y="3641090"/>
                </a:lnTo>
                <a:lnTo>
                  <a:pt x="415532" y="3589699"/>
                </a:lnTo>
                <a:close/>
              </a:path>
              <a:path w="2724873" h="4713986">
                <a:moveTo>
                  <a:pt x="505548" y="3802926"/>
                </a:moveTo>
                <a:lnTo>
                  <a:pt x="494303" y="3797553"/>
                </a:lnTo>
                <a:lnTo>
                  <a:pt x="494810" y="3880346"/>
                </a:lnTo>
                <a:lnTo>
                  <a:pt x="495093" y="3883121"/>
                </a:lnTo>
                <a:lnTo>
                  <a:pt x="496025" y="3967814"/>
                </a:lnTo>
                <a:lnTo>
                  <a:pt x="499798" y="3977706"/>
                </a:lnTo>
                <a:lnTo>
                  <a:pt x="502830" y="3985840"/>
                </a:lnTo>
                <a:lnTo>
                  <a:pt x="505280" y="3992428"/>
                </a:lnTo>
                <a:lnTo>
                  <a:pt x="507307" y="3997685"/>
                </a:lnTo>
                <a:lnTo>
                  <a:pt x="507285" y="3733726"/>
                </a:lnTo>
                <a:lnTo>
                  <a:pt x="504504" y="3801380"/>
                </a:lnTo>
                <a:lnTo>
                  <a:pt x="505548" y="3802926"/>
                </a:lnTo>
                <a:close/>
              </a:path>
              <a:path w="2724873" h="4713986">
                <a:moveTo>
                  <a:pt x="500979" y="3725242"/>
                </a:moveTo>
                <a:lnTo>
                  <a:pt x="495814" y="3718952"/>
                </a:lnTo>
                <a:lnTo>
                  <a:pt x="496539" y="3774858"/>
                </a:lnTo>
                <a:lnTo>
                  <a:pt x="499854" y="3788967"/>
                </a:lnTo>
                <a:lnTo>
                  <a:pt x="504504" y="3801380"/>
                </a:lnTo>
                <a:lnTo>
                  <a:pt x="507285" y="3733726"/>
                </a:lnTo>
                <a:lnTo>
                  <a:pt x="500979" y="3725242"/>
                </a:lnTo>
                <a:close/>
              </a:path>
              <a:path w="2724873" h="4713986">
                <a:moveTo>
                  <a:pt x="491910" y="3763287"/>
                </a:moveTo>
                <a:lnTo>
                  <a:pt x="496539" y="3774858"/>
                </a:lnTo>
                <a:lnTo>
                  <a:pt x="495814" y="3718952"/>
                </a:lnTo>
                <a:lnTo>
                  <a:pt x="491868" y="3714394"/>
                </a:lnTo>
                <a:lnTo>
                  <a:pt x="489220" y="3711110"/>
                </a:lnTo>
                <a:lnTo>
                  <a:pt x="488130" y="3706519"/>
                </a:lnTo>
                <a:lnTo>
                  <a:pt x="483323" y="3758488"/>
                </a:lnTo>
                <a:lnTo>
                  <a:pt x="491910" y="3763287"/>
                </a:lnTo>
                <a:close/>
              </a:path>
              <a:path w="2724873" h="4713986">
                <a:moveTo>
                  <a:pt x="510053" y="4162969"/>
                </a:moveTo>
                <a:lnTo>
                  <a:pt x="513892" y="4171607"/>
                </a:lnTo>
                <a:lnTo>
                  <a:pt x="516961" y="4178783"/>
                </a:lnTo>
                <a:lnTo>
                  <a:pt x="519269" y="4184740"/>
                </a:lnTo>
                <a:lnTo>
                  <a:pt x="520823" y="4189724"/>
                </a:lnTo>
                <a:lnTo>
                  <a:pt x="521632" y="4193978"/>
                </a:lnTo>
                <a:lnTo>
                  <a:pt x="521703" y="4197748"/>
                </a:lnTo>
                <a:lnTo>
                  <a:pt x="521924" y="4092228"/>
                </a:lnTo>
                <a:lnTo>
                  <a:pt x="519274" y="4084060"/>
                </a:lnTo>
                <a:lnTo>
                  <a:pt x="517297" y="4077492"/>
                </a:lnTo>
                <a:lnTo>
                  <a:pt x="513981" y="4071566"/>
                </a:lnTo>
                <a:lnTo>
                  <a:pt x="510053" y="4162969"/>
                </a:lnTo>
                <a:close/>
              </a:path>
              <a:path w="2724873" h="4713986">
                <a:moveTo>
                  <a:pt x="508723" y="4066413"/>
                </a:moveTo>
                <a:lnTo>
                  <a:pt x="492736" y="4041318"/>
                </a:lnTo>
                <a:lnTo>
                  <a:pt x="493841" y="4125833"/>
                </a:lnTo>
                <a:lnTo>
                  <a:pt x="500036" y="4140326"/>
                </a:lnTo>
                <a:lnTo>
                  <a:pt x="505437" y="4152623"/>
                </a:lnTo>
                <a:lnTo>
                  <a:pt x="510053" y="4162969"/>
                </a:lnTo>
                <a:lnTo>
                  <a:pt x="513981" y="4071566"/>
                </a:lnTo>
                <a:lnTo>
                  <a:pt x="508723" y="4066413"/>
                </a:lnTo>
                <a:close/>
              </a:path>
              <a:path w="2724873" h="4713986">
                <a:moveTo>
                  <a:pt x="460365" y="4039667"/>
                </a:moveTo>
                <a:lnTo>
                  <a:pt x="460971" y="4041013"/>
                </a:lnTo>
                <a:lnTo>
                  <a:pt x="470419" y="4066734"/>
                </a:lnTo>
                <a:lnTo>
                  <a:pt x="479041" y="4089281"/>
                </a:lnTo>
                <a:lnTo>
                  <a:pt x="486846" y="4108900"/>
                </a:lnTo>
                <a:lnTo>
                  <a:pt x="493841" y="4125833"/>
                </a:lnTo>
                <a:lnTo>
                  <a:pt x="492736" y="4041318"/>
                </a:lnTo>
                <a:lnTo>
                  <a:pt x="478091" y="4018321"/>
                </a:lnTo>
                <a:lnTo>
                  <a:pt x="464701" y="3997282"/>
                </a:lnTo>
                <a:lnTo>
                  <a:pt x="460365" y="4039667"/>
                </a:lnTo>
                <a:close/>
              </a:path>
              <a:path w="2724873" h="4713986">
                <a:moveTo>
                  <a:pt x="446236" y="4015480"/>
                </a:moveTo>
                <a:lnTo>
                  <a:pt x="450105" y="4021346"/>
                </a:lnTo>
                <a:lnTo>
                  <a:pt x="453649" y="4026960"/>
                </a:lnTo>
                <a:lnTo>
                  <a:pt x="457019" y="4032881"/>
                </a:lnTo>
                <a:lnTo>
                  <a:pt x="460365" y="4039667"/>
                </a:lnTo>
                <a:lnTo>
                  <a:pt x="464701" y="3997282"/>
                </a:lnTo>
                <a:lnTo>
                  <a:pt x="452476" y="3978058"/>
                </a:lnTo>
                <a:lnTo>
                  <a:pt x="446236" y="4015480"/>
                </a:lnTo>
                <a:close/>
              </a:path>
              <a:path w="2724873" h="4713986">
                <a:moveTo>
                  <a:pt x="431184" y="3990776"/>
                </a:moveTo>
                <a:lnTo>
                  <a:pt x="436926" y="4000753"/>
                </a:lnTo>
                <a:lnTo>
                  <a:pt x="441893" y="4008802"/>
                </a:lnTo>
                <a:lnTo>
                  <a:pt x="446236" y="4015480"/>
                </a:lnTo>
                <a:lnTo>
                  <a:pt x="452476" y="3978058"/>
                </a:lnTo>
                <a:lnTo>
                  <a:pt x="441328" y="3960511"/>
                </a:lnTo>
                <a:lnTo>
                  <a:pt x="431184" y="3990776"/>
                </a:lnTo>
                <a:close/>
              </a:path>
              <a:path w="2724873" h="4713986">
                <a:moveTo>
                  <a:pt x="405747" y="3904275"/>
                </a:moveTo>
                <a:lnTo>
                  <a:pt x="407811" y="3943674"/>
                </a:lnTo>
                <a:lnTo>
                  <a:pt x="416776" y="3962795"/>
                </a:lnTo>
                <a:lnTo>
                  <a:pt x="424517" y="3978309"/>
                </a:lnTo>
                <a:lnTo>
                  <a:pt x="431184" y="3990776"/>
                </a:lnTo>
                <a:lnTo>
                  <a:pt x="441328" y="3960511"/>
                </a:lnTo>
                <a:lnTo>
                  <a:pt x="431170" y="3944500"/>
                </a:lnTo>
                <a:lnTo>
                  <a:pt x="421912" y="3929884"/>
                </a:lnTo>
                <a:lnTo>
                  <a:pt x="413467" y="3916522"/>
                </a:lnTo>
                <a:lnTo>
                  <a:pt x="405747" y="3904275"/>
                </a:lnTo>
                <a:close/>
              </a:path>
              <a:path w="2724873" h="4713986">
                <a:moveTo>
                  <a:pt x="398662" y="3893002"/>
                </a:moveTo>
                <a:lnTo>
                  <a:pt x="392125" y="3882562"/>
                </a:lnTo>
                <a:lnTo>
                  <a:pt x="392745" y="3918072"/>
                </a:lnTo>
                <a:lnTo>
                  <a:pt x="397471" y="3920388"/>
                </a:lnTo>
                <a:lnTo>
                  <a:pt x="407811" y="3943674"/>
                </a:lnTo>
                <a:lnTo>
                  <a:pt x="405747" y="3904275"/>
                </a:lnTo>
                <a:lnTo>
                  <a:pt x="398662" y="3893002"/>
                </a:lnTo>
                <a:close/>
              </a:path>
              <a:path w="2724873" h="4713986">
                <a:moveTo>
                  <a:pt x="392745" y="3918072"/>
                </a:moveTo>
                <a:lnTo>
                  <a:pt x="392125" y="3882562"/>
                </a:lnTo>
                <a:lnTo>
                  <a:pt x="386047" y="3872815"/>
                </a:lnTo>
                <a:lnTo>
                  <a:pt x="380341" y="3863620"/>
                </a:lnTo>
                <a:lnTo>
                  <a:pt x="374917" y="3854837"/>
                </a:lnTo>
                <a:lnTo>
                  <a:pt x="369688" y="3846326"/>
                </a:lnTo>
                <a:lnTo>
                  <a:pt x="364565" y="3837946"/>
                </a:lnTo>
                <a:lnTo>
                  <a:pt x="359460" y="3829556"/>
                </a:lnTo>
                <a:lnTo>
                  <a:pt x="354285" y="3821016"/>
                </a:lnTo>
                <a:lnTo>
                  <a:pt x="348951" y="3812186"/>
                </a:lnTo>
                <a:lnTo>
                  <a:pt x="355090" y="3875999"/>
                </a:lnTo>
                <a:lnTo>
                  <a:pt x="361678" y="3885046"/>
                </a:lnTo>
                <a:lnTo>
                  <a:pt x="367692" y="3893018"/>
                </a:lnTo>
                <a:lnTo>
                  <a:pt x="373234" y="3899952"/>
                </a:lnTo>
                <a:lnTo>
                  <a:pt x="378408" y="3905887"/>
                </a:lnTo>
                <a:lnTo>
                  <a:pt x="383316" y="3910859"/>
                </a:lnTo>
                <a:lnTo>
                  <a:pt x="388061" y="3914908"/>
                </a:lnTo>
                <a:lnTo>
                  <a:pt x="392745" y="3918072"/>
                </a:lnTo>
                <a:close/>
              </a:path>
              <a:path w="2724873" h="4713986">
                <a:moveTo>
                  <a:pt x="330856" y="3842021"/>
                </a:moveTo>
                <a:lnTo>
                  <a:pt x="339782" y="3854524"/>
                </a:lnTo>
                <a:lnTo>
                  <a:pt x="347825" y="3865837"/>
                </a:lnTo>
                <a:lnTo>
                  <a:pt x="355090" y="3875999"/>
                </a:lnTo>
                <a:lnTo>
                  <a:pt x="348951" y="3812186"/>
                </a:lnTo>
                <a:lnTo>
                  <a:pt x="343369" y="3802926"/>
                </a:lnTo>
                <a:lnTo>
                  <a:pt x="330856" y="3842021"/>
                </a:lnTo>
                <a:close/>
              </a:path>
              <a:path w="2724873" h="4713986">
                <a:moveTo>
                  <a:pt x="284279" y="3779347"/>
                </a:moveTo>
                <a:lnTo>
                  <a:pt x="297759" y="3796991"/>
                </a:lnTo>
                <a:lnTo>
                  <a:pt x="309947" y="3813292"/>
                </a:lnTo>
                <a:lnTo>
                  <a:pt x="320945" y="3828290"/>
                </a:lnTo>
                <a:lnTo>
                  <a:pt x="330856" y="3842021"/>
                </a:lnTo>
                <a:lnTo>
                  <a:pt x="343369" y="3802926"/>
                </a:lnTo>
                <a:lnTo>
                  <a:pt x="309337" y="3760754"/>
                </a:lnTo>
                <a:lnTo>
                  <a:pt x="284279" y="3779347"/>
                </a:lnTo>
                <a:close/>
              </a:path>
              <a:path w="2724873" h="4713986">
                <a:moveTo>
                  <a:pt x="278653" y="3722654"/>
                </a:moveTo>
                <a:lnTo>
                  <a:pt x="251135" y="3688410"/>
                </a:lnTo>
                <a:lnTo>
                  <a:pt x="253028" y="3739881"/>
                </a:lnTo>
                <a:lnTo>
                  <a:pt x="269403" y="3760323"/>
                </a:lnTo>
                <a:lnTo>
                  <a:pt x="284279" y="3779347"/>
                </a:lnTo>
                <a:lnTo>
                  <a:pt x="309337" y="3760754"/>
                </a:lnTo>
                <a:lnTo>
                  <a:pt x="278653" y="3722654"/>
                </a:lnTo>
                <a:close/>
              </a:path>
              <a:path w="2724873" h="4713986">
                <a:moveTo>
                  <a:pt x="189033" y="3664937"/>
                </a:moveTo>
                <a:lnTo>
                  <a:pt x="193890" y="3669665"/>
                </a:lnTo>
                <a:lnTo>
                  <a:pt x="215375" y="3694590"/>
                </a:lnTo>
                <a:lnTo>
                  <a:pt x="235053" y="3717983"/>
                </a:lnTo>
                <a:lnTo>
                  <a:pt x="253028" y="3739881"/>
                </a:lnTo>
                <a:lnTo>
                  <a:pt x="251135" y="3688410"/>
                </a:lnTo>
                <a:lnTo>
                  <a:pt x="226602" y="3657808"/>
                </a:lnTo>
                <a:lnTo>
                  <a:pt x="204873" y="3630634"/>
                </a:lnTo>
                <a:lnTo>
                  <a:pt x="189033" y="3664937"/>
                </a:lnTo>
                <a:close/>
              </a:path>
              <a:path w="2724873" h="4713986">
                <a:moveTo>
                  <a:pt x="180494" y="3655625"/>
                </a:moveTo>
                <a:lnTo>
                  <a:pt x="183602" y="3659276"/>
                </a:lnTo>
                <a:lnTo>
                  <a:pt x="186425" y="3662317"/>
                </a:lnTo>
                <a:lnTo>
                  <a:pt x="189033" y="3664937"/>
                </a:lnTo>
                <a:lnTo>
                  <a:pt x="204873" y="3630634"/>
                </a:lnTo>
                <a:lnTo>
                  <a:pt x="185767" y="3606674"/>
                </a:lnTo>
                <a:lnTo>
                  <a:pt x="180494" y="3655625"/>
                </a:lnTo>
                <a:close/>
              </a:path>
              <a:path w="2724873" h="4713986">
                <a:moveTo>
                  <a:pt x="163767" y="3631163"/>
                </a:moveTo>
                <a:lnTo>
                  <a:pt x="168735" y="3639134"/>
                </a:lnTo>
                <a:lnTo>
                  <a:pt x="173132" y="3645742"/>
                </a:lnTo>
                <a:lnTo>
                  <a:pt x="177027" y="3651176"/>
                </a:lnTo>
                <a:lnTo>
                  <a:pt x="180494" y="3655625"/>
                </a:lnTo>
                <a:lnTo>
                  <a:pt x="185767" y="3606674"/>
                </a:lnTo>
                <a:lnTo>
                  <a:pt x="169102" y="3585713"/>
                </a:lnTo>
                <a:lnTo>
                  <a:pt x="163767" y="3631163"/>
                </a:lnTo>
                <a:close/>
              </a:path>
              <a:path w="2724873" h="4713986">
                <a:moveTo>
                  <a:pt x="144711" y="3597198"/>
                </a:moveTo>
                <a:lnTo>
                  <a:pt x="151826" y="3610384"/>
                </a:lnTo>
                <a:lnTo>
                  <a:pt x="158154" y="3621643"/>
                </a:lnTo>
                <a:lnTo>
                  <a:pt x="163767" y="3631163"/>
                </a:lnTo>
                <a:lnTo>
                  <a:pt x="169102" y="3585713"/>
                </a:lnTo>
                <a:lnTo>
                  <a:pt x="154698" y="3567537"/>
                </a:lnTo>
                <a:lnTo>
                  <a:pt x="144711" y="3597198"/>
                </a:lnTo>
                <a:close/>
              </a:path>
              <a:path w="2724873" h="4713986">
                <a:moveTo>
                  <a:pt x="116061" y="3518402"/>
                </a:moveTo>
                <a:lnTo>
                  <a:pt x="117929" y="3544202"/>
                </a:lnTo>
                <a:lnTo>
                  <a:pt x="127834" y="3564296"/>
                </a:lnTo>
                <a:lnTo>
                  <a:pt x="136738" y="3581898"/>
                </a:lnTo>
                <a:lnTo>
                  <a:pt x="144711" y="3597198"/>
                </a:lnTo>
                <a:lnTo>
                  <a:pt x="154698" y="3567537"/>
                </a:lnTo>
                <a:lnTo>
                  <a:pt x="142373" y="3551933"/>
                </a:lnTo>
                <a:lnTo>
                  <a:pt x="131946" y="3538685"/>
                </a:lnTo>
                <a:lnTo>
                  <a:pt x="123236" y="3527579"/>
                </a:lnTo>
                <a:lnTo>
                  <a:pt x="116061" y="3518402"/>
                </a:lnTo>
                <a:close/>
              </a:path>
              <a:path w="2724873" h="4713986">
                <a:moveTo>
                  <a:pt x="110241" y="3510938"/>
                </a:moveTo>
                <a:lnTo>
                  <a:pt x="105594" y="3504975"/>
                </a:lnTo>
                <a:lnTo>
                  <a:pt x="106951" y="3521430"/>
                </a:lnTo>
                <a:lnTo>
                  <a:pt x="117929" y="3544202"/>
                </a:lnTo>
                <a:lnTo>
                  <a:pt x="116061" y="3518402"/>
                </a:lnTo>
                <a:lnTo>
                  <a:pt x="110241" y="3510938"/>
                </a:lnTo>
                <a:close/>
              </a:path>
              <a:path w="2724873" h="4713986">
                <a:moveTo>
                  <a:pt x="106951" y="3521430"/>
                </a:moveTo>
                <a:lnTo>
                  <a:pt x="105594" y="3504975"/>
                </a:lnTo>
                <a:lnTo>
                  <a:pt x="101939" y="3500297"/>
                </a:lnTo>
                <a:lnTo>
                  <a:pt x="99095" y="3496690"/>
                </a:lnTo>
                <a:lnTo>
                  <a:pt x="96880" y="3493940"/>
                </a:lnTo>
                <a:lnTo>
                  <a:pt x="94828" y="3495791"/>
                </a:lnTo>
                <a:lnTo>
                  <a:pt x="106951" y="3521430"/>
                </a:lnTo>
                <a:close/>
              </a:path>
              <a:path w="2724873" h="4713986">
                <a:moveTo>
                  <a:pt x="94828" y="3495791"/>
                </a:moveTo>
                <a:lnTo>
                  <a:pt x="96880" y="3493940"/>
                </a:lnTo>
                <a:lnTo>
                  <a:pt x="93615" y="3490154"/>
                </a:lnTo>
                <a:lnTo>
                  <a:pt x="92202" y="3488690"/>
                </a:lnTo>
                <a:lnTo>
                  <a:pt x="82166" y="3468009"/>
                </a:lnTo>
                <a:lnTo>
                  <a:pt x="81489" y="3467096"/>
                </a:lnTo>
                <a:lnTo>
                  <a:pt x="94828" y="3495791"/>
                </a:lnTo>
                <a:close/>
              </a:path>
              <a:path w="2724873" h="4713986">
                <a:moveTo>
                  <a:pt x="74911" y="3450326"/>
                </a:moveTo>
                <a:lnTo>
                  <a:pt x="69878" y="3435503"/>
                </a:lnTo>
                <a:lnTo>
                  <a:pt x="66862" y="3435159"/>
                </a:lnTo>
                <a:lnTo>
                  <a:pt x="81489" y="3467096"/>
                </a:lnTo>
                <a:lnTo>
                  <a:pt x="82166" y="3468009"/>
                </a:lnTo>
                <a:lnTo>
                  <a:pt x="74911" y="3450326"/>
                </a:lnTo>
                <a:close/>
              </a:path>
              <a:path w="2724873" h="4713986">
                <a:moveTo>
                  <a:pt x="66862" y="3435159"/>
                </a:moveTo>
                <a:lnTo>
                  <a:pt x="69878" y="3435503"/>
                </a:lnTo>
                <a:lnTo>
                  <a:pt x="66510" y="3423398"/>
                </a:lnTo>
                <a:lnTo>
                  <a:pt x="64248" y="3413874"/>
                </a:lnTo>
                <a:lnTo>
                  <a:pt x="62536" y="3406791"/>
                </a:lnTo>
                <a:lnTo>
                  <a:pt x="60815" y="3402010"/>
                </a:lnTo>
                <a:lnTo>
                  <a:pt x="58527" y="3399391"/>
                </a:lnTo>
                <a:lnTo>
                  <a:pt x="55115" y="3398796"/>
                </a:lnTo>
                <a:lnTo>
                  <a:pt x="50876" y="3399790"/>
                </a:lnTo>
                <a:lnTo>
                  <a:pt x="66862" y="3435159"/>
                </a:lnTo>
                <a:close/>
              </a:path>
              <a:path w="2724873" h="4713986">
                <a:moveTo>
                  <a:pt x="498208" y="1895788"/>
                </a:moveTo>
                <a:lnTo>
                  <a:pt x="498508" y="1966000"/>
                </a:lnTo>
                <a:lnTo>
                  <a:pt x="506164" y="1976390"/>
                </a:lnTo>
                <a:lnTo>
                  <a:pt x="511842" y="1989483"/>
                </a:lnTo>
                <a:lnTo>
                  <a:pt x="517917" y="2001823"/>
                </a:lnTo>
                <a:lnTo>
                  <a:pt x="521423" y="2006219"/>
                </a:lnTo>
                <a:lnTo>
                  <a:pt x="523506" y="2097532"/>
                </a:lnTo>
                <a:lnTo>
                  <a:pt x="525013" y="2102202"/>
                </a:lnTo>
                <a:lnTo>
                  <a:pt x="525408" y="1952244"/>
                </a:lnTo>
                <a:lnTo>
                  <a:pt x="519376" y="1939562"/>
                </a:lnTo>
                <a:lnTo>
                  <a:pt x="513659" y="1927656"/>
                </a:lnTo>
                <a:lnTo>
                  <a:pt x="508238" y="1916446"/>
                </a:lnTo>
                <a:lnTo>
                  <a:pt x="503094" y="1905850"/>
                </a:lnTo>
                <a:lnTo>
                  <a:pt x="498208" y="1895788"/>
                </a:lnTo>
                <a:close/>
              </a:path>
              <a:path w="2724873" h="4713986">
                <a:moveTo>
                  <a:pt x="482281" y="2005842"/>
                </a:moveTo>
                <a:lnTo>
                  <a:pt x="482370" y="2009001"/>
                </a:lnTo>
                <a:lnTo>
                  <a:pt x="486498" y="1961769"/>
                </a:lnTo>
                <a:lnTo>
                  <a:pt x="498508" y="1966000"/>
                </a:lnTo>
                <a:lnTo>
                  <a:pt x="498208" y="1895788"/>
                </a:lnTo>
                <a:lnTo>
                  <a:pt x="493561" y="1886178"/>
                </a:lnTo>
                <a:lnTo>
                  <a:pt x="489132" y="1876940"/>
                </a:lnTo>
                <a:lnTo>
                  <a:pt x="484905" y="1867992"/>
                </a:lnTo>
                <a:lnTo>
                  <a:pt x="482281" y="2005842"/>
                </a:lnTo>
                <a:close/>
              </a:path>
              <a:path w="2724873" h="4713986">
                <a:moveTo>
                  <a:pt x="543648" y="3098165"/>
                </a:moveTo>
                <a:lnTo>
                  <a:pt x="530472" y="3075261"/>
                </a:lnTo>
                <a:lnTo>
                  <a:pt x="532840" y="3159494"/>
                </a:lnTo>
                <a:lnTo>
                  <a:pt x="536592" y="3173729"/>
                </a:lnTo>
                <a:lnTo>
                  <a:pt x="539384" y="3185625"/>
                </a:lnTo>
                <a:lnTo>
                  <a:pt x="541293" y="3195324"/>
                </a:lnTo>
                <a:lnTo>
                  <a:pt x="542396" y="3202967"/>
                </a:lnTo>
                <a:lnTo>
                  <a:pt x="542767" y="3208697"/>
                </a:lnTo>
                <a:lnTo>
                  <a:pt x="548858" y="3304114"/>
                </a:lnTo>
                <a:lnTo>
                  <a:pt x="546551" y="3106658"/>
                </a:lnTo>
                <a:lnTo>
                  <a:pt x="543648" y="3098165"/>
                </a:lnTo>
                <a:close/>
              </a:path>
              <a:path w="2724873" h="4713986">
                <a:moveTo>
                  <a:pt x="513904" y="3099423"/>
                </a:moveTo>
                <a:lnTo>
                  <a:pt x="515073" y="3101340"/>
                </a:lnTo>
                <a:lnTo>
                  <a:pt x="522157" y="3123441"/>
                </a:lnTo>
                <a:lnTo>
                  <a:pt x="528054" y="3142778"/>
                </a:lnTo>
                <a:lnTo>
                  <a:pt x="532840" y="3159494"/>
                </a:lnTo>
                <a:lnTo>
                  <a:pt x="530472" y="3075261"/>
                </a:lnTo>
                <a:lnTo>
                  <a:pt x="519509" y="3056527"/>
                </a:lnTo>
                <a:lnTo>
                  <a:pt x="513904" y="3099423"/>
                </a:lnTo>
                <a:close/>
              </a:path>
              <a:path w="2724873" h="4713986">
                <a:moveTo>
                  <a:pt x="510569" y="3041623"/>
                </a:moveTo>
                <a:lnTo>
                  <a:pt x="503464" y="3030206"/>
                </a:lnTo>
                <a:lnTo>
                  <a:pt x="506393" y="3088238"/>
                </a:lnTo>
                <a:lnTo>
                  <a:pt x="510328" y="3093894"/>
                </a:lnTo>
                <a:lnTo>
                  <a:pt x="513904" y="3099423"/>
                </a:lnTo>
                <a:lnTo>
                  <a:pt x="519509" y="3056527"/>
                </a:lnTo>
                <a:lnTo>
                  <a:pt x="510569" y="3041623"/>
                </a:lnTo>
                <a:close/>
              </a:path>
              <a:path w="2724873" h="4713986">
                <a:moveTo>
                  <a:pt x="506393" y="3088238"/>
                </a:moveTo>
                <a:lnTo>
                  <a:pt x="503464" y="3030206"/>
                </a:lnTo>
                <a:lnTo>
                  <a:pt x="498007" y="3021933"/>
                </a:lnTo>
                <a:lnTo>
                  <a:pt x="494008" y="3016464"/>
                </a:lnTo>
                <a:lnTo>
                  <a:pt x="491281" y="3013456"/>
                </a:lnTo>
                <a:lnTo>
                  <a:pt x="489673" y="3012567"/>
                </a:lnTo>
                <a:lnTo>
                  <a:pt x="492153" y="3069557"/>
                </a:lnTo>
                <a:lnTo>
                  <a:pt x="497334" y="3076164"/>
                </a:lnTo>
                <a:lnTo>
                  <a:pt x="502072" y="3082360"/>
                </a:lnTo>
                <a:lnTo>
                  <a:pt x="506393" y="3088238"/>
                </a:lnTo>
                <a:close/>
              </a:path>
              <a:path w="2724873" h="4713986">
                <a:moveTo>
                  <a:pt x="466401" y="3037113"/>
                </a:moveTo>
                <a:lnTo>
                  <a:pt x="473650" y="3046316"/>
                </a:lnTo>
                <a:lnTo>
                  <a:pt x="480340" y="3054727"/>
                </a:lnTo>
                <a:lnTo>
                  <a:pt x="486497" y="3062442"/>
                </a:lnTo>
                <a:lnTo>
                  <a:pt x="492153" y="3069557"/>
                </a:lnTo>
                <a:lnTo>
                  <a:pt x="489673" y="3012567"/>
                </a:lnTo>
                <a:lnTo>
                  <a:pt x="475631" y="2994117"/>
                </a:lnTo>
                <a:lnTo>
                  <a:pt x="466401" y="3037113"/>
                </a:lnTo>
                <a:close/>
              </a:path>
              <a:path w="2724873" h="4713986">
                <a:moveTo>
                  <a:pt x="440499" y="2951272"/>
                </a:moveTo>
                <a:lnTo>
                  <a:pt x="441003" y="3003816"/>
                </a:lnTo>
                <a:lnTo>
                  <a:pt x="450106" y="3015958"/>
                </a:lnTo>
                <a:lnTo>
                  <a:pt x="458563" y="3027026"/>
                </a:lnTo>
                <a:lnTo>
                  <a:pt x="466401" y="3037113"/>
                </a:lnTo>
                <a:lnTo>
                  <a:pt x="475631" y="2994117"/>
                </a:lnTo>
                <a:lnTo>
                  <a:pt x="464014" y="2979267"/>
                </a:lnTo>
                <a:lnTo>
                  <a:pt x="454502" y="2967512"/>
                </a:lnTo>
                <a:lnTo>
                  <a:pt x="446771" y="2958348"/>
                </a:lnTo>
                <a:lnTo>
                  <a:pt x="440499" y="2951272"/>
                </a:lnTo>
                <a:close/>
              </a:path>
              <a:path w="2724873" h="4713986">
                <a:moveTo>
                  <a:pt x="435363" y="2945779"/>
                </a:moveTo>
                <a:lnTo>
                  <a:pt x="431042" y="2941365"/>
                </a:lnTo>
                <a:lnTo>
                  <a:pt x="431224" y="2990504"/>
                </a:lnTo>
                <a:lnTo>
                  <a:pt x="441003" y="3003816"/>
                </a:lnTo>
                <a:lnTo>
                  <a:pt x="440499" y="2951272"/>
                </a:lnTo>
                <a:lnTo>
                  <a:pt x="435363" y="2945779"/>
                </a:lnTo>
                <a:close/>
              </a:path>
              <a:path w="2724873" h="4713986">
                <a:moveTo>
                  <a:pt x="429221" y="2939542"/>
                </a:moveTo>
                <a:lnTo>
                  <a:pt x="406645" y="2910952"/>
                </a:lnTo>
                <a:lnTo>
                  <a:pt x="409523" y="2959992"/>
                </a:lnTo>
                <a:lnTo>
                  <a:pt x="420740" y="2975928"/>
                </a:lnTo>
                <a:lnTo>
                  <a:pt x="431224" y="2990504"/>
                </a:lnTo>
                <a:lnTo>
                  <a:pt x="431042" y="2941365"/>
                </a:lnTo>
                <a:lnTo>
                  <a:pt x="429221" y="2939542"/>
                </a:lnTo>
                <a:close/>
              </a:path>
              <a:path w="2724873" h="4713986">
                <a:moveTo>
                  <a:pt x="376937" y="2915451"/>
                </a:moveTo>
                <a:lnTo>
                  <a:pt x="384771" y="2923667"/>
                </a:lnTo>
                <a:lnTo>
                  <a:pt x="397543" y="2942604"/>
                </a:lnTo>
                <a:lnTo>
                  <a:pt x="409523" y="2959992"/>
                </a:lnTo>
                <a:lnTo>
                  <a:pt x="406645" y="2910952"/>
                </a:lnTo>
                <a:lnTo>
                  <a:pt x="385610" y="2884179"/>
                </a:lnTo>
                <a:lnTo>
                  <a:pt x="376937" y="2915451"/>
                </a:lnTo>
                <a:close/>
              </a:path>
              <a:path w="2724873" h="4713986">
                <a:moveTo>
                  <a:pt x="350862" y="2883636"/>
                </a:moveTo>
                <a:lnTo>
                  <a:pt x="360011" y="2895438"/>
                </a:lnTo>
                <a:lnTo>
                  <a:pt x="368693" y="2906042"/>
                </a:lnTo>
                <a:lnTo>
                  <a:pt x="376937" y="2915451"/>
                </a:lnTo>
                <a:lnTo>
                  <a:pt x="385610" y="2884179"/>
                </a:lnTo>
                <a:lnTo>
                  <a:pt x="366037" y="2859135"/>
                </a:lnTo>
                <a:lnTo>
                  <a:pt x="350862" y="2883636"/>
                </a:lnTo>
                <a:close/>
              </a:path>
              <a:path w="2724873" h="4713986">
                <a:moveTo>
                  <a:pt x="347842" y="2835732"/>
                </a:moveTo>
                <a:lnTo>
                  <a:pt x="330945" y="2813881"/>
                </a:lnTo>
                <a:lnTo>
                  <a:pt x="331050" y="2856430"/>
                </a:lnTo>
                <a:lnTo>
                  <a:pt x="341218" y="2870634"/>
                </a:lnTo>
                <a:lnTo>
                  <a:pt x="350862" y="2883636"/>
                </a:lnTo>
                <a:lnTo>
                  <a:pt x="366037" y="2859135"/>
                </a:lnTo>
                <a:lnTo>
                  <a:pt x="347842" y="2835732"/>
                </a:lnTo>
                <a:close/>
              </a:path>
              <a:path w="2724873" h="4713986">
                <a:moveTo>
                  <a:pt x="331050" y="2856430"/>
                </a:moveTo>
                <a:lnTo>
                  <a:pt x="330945" y="2813881"/>
                </a:lnTo>
                <a:lnTo>
                  <a:pt x="315265" y="2793495"/>
                </a:lnTo>
                <a:lnTo>
                  <a:pt x="300721" y="2774485"/>
                </a:lnTo>
                <a:lnTo>
                  <a:pt x="287231" y="2756763"/>
                </a:lnTo>
                <a:lnTo>
                  <a:pt x="274715" y="2740242"/>
                </a:lnTo>
                <a:lnTo>
                  <a:pt x="263090" y="2724832"/>
                </a:lnTo>
                <a:lnTo>
                  <a:pt x="252275" y="2710447"/>
                </a:lnTo>
                <a:lnTo>
                  <a:pt x="242190" y="2696997"/>
                </a:lnTo>
                <a:lnTo>
                  <a:pt x="232753" y="2684395"/>
                </a:lnTo>
                <a:lnTo>
                  <a:pt x="242806" y="2723127"/>
                </a:lnTo>
                <a:lnTo>
                  <a:pt x="257441" y="2745816"/>
                </a:lnTo>
                <a:lnTo>
                  <a:pt x="271352" y="2767285"/>
                </a:lnTo>
                <a:lnTo>
                  <a:pt x="284568" y="2787538"/>
                </a:lnTo>
                <a:lnTo>
                  <a:pt x="297118" y="2806577"/>
                </a:lnTo>
                <a:lnTo>
                  <a:pt x="309029" y="2824403"/>
                </a:lnTo>
                <a:lnTo>
                  <a:pt x="320330" y="2841020"/>
                </a:lnTo>
                <a:lnTo>
                  <a:pt x="331050" y="2856430"/>
                </a:lnTo>
                <a:close/>
              </a:path>
              <a:path w="2724873" h="4713986">
                <a:moveTo>
                  <a:pt x="227418" y="2699216"/>
                </a:moveTo>
                <a:lnTo>
                  <a:pt x="242806" y="2723127"/>
                </a:lnTo>
                <a:lnTo>
                  <a:pt x="232753" y="2684395"/>
                </a:lnTo>
                <a:lnTo>
                  <a:pt x="223883" y="2672553"/>
                </a:lnTo>
                <a:lnTo>
                  <a:pt x="215498" y="2661382"/>
                </a:lnTo>
                <a:lnTo>
                  <a:pt x="211250" y="2674082"/>
                </a:lnTo>
                <a:lnTo>
                  <a:pt x="227418" y="2699216"/>
                </a:lnTo>
                <a:close/>
              </a:path>
              <a:path w="2724873" h="4713986">
                <a:moveTo>
                  <a:pt x="215498" y="2661382"/>
                </a:moveTo>
                <a:lnTo>
                  <a:pt x="207518" y="2650794"/>
                </a:lnTo>
                <a:lnTo>
                  <a:pt x="199861" y="2640702"/>
                </a:lnTo>
                <a:lnTo>
                  <a:pt x="192446" y="2631017"/>
                </a:lnTo>
                <a:lnTo>
                  <a:pt x="185191" y="2621651"/>
                </a:lnTo>
                <a:lnTo>
                  <a:pt x="194271" y="2647721"/>
                </a:lnTo>
                <a:lnTo>
                  <a:pt x="211250" y="2674082"/>
                </a:lnTo>
                <a:lnTo>
                  <a:pt x="215498" y="2661382"/>
                </a:lnTo>
                <a:close/>
              </a:path>
              <a:path w="2724873" h="4713986">
                <a:moveTo>
                  <a:pt x="155613" y="2546670"/>
                </a:moveTo>
                <a:lnTo>
                  <a:pt x="157772" y="2591311"/>
                </a:lnTo>
                <a:lnTo>
                  <a:pt x="176455" y="2620131"/>
                </a:lnTo>
                <a:lnTo>
                  <a:pt x="194271" y="2647721"/>
                </a:lnTo>
                <a:lnTo>
                  <a:pt x="185191" y="2621651"/>
                </a:lnTo>
                <a:lnTo>
                  <a:pt x="178015" y="2612517"/>
                </a:lnTo>
                <a:lnTo>
                  <a:pt x="166456" y="2577985"/>
                </a:lnTo>
                <a:lnTo>
                  <a:pt x="155613" y="2546670"/>
                </a:lnTo>
                <a:close/>
              </a:path>
              <a:path w="2724873" h="4713986">
                <a:moveTo>
                  <a:pt x="145490" y="2518408"/>
                </a:moveTo>
                <a:lnTo>
                  <a:pt x="136089" y="2493035"/>
                </a:lnTo>
                <a:lnTo>
                  <a:pt x="138193" y="2561257"/>
                </a:lnTo>
                <a:lnTo>
                  <a:pt x="157772" y="2591311"/>
                </a:lnTo>
                <a:lnTo>
                  <a:pt x="155613" y="2546670"/>
                </a:lnTo>
                <a:lnTo>
                  <a:pt x="145490" y="2518408"/>
                </a:lnTo>
                <a:close/>
              </a:path>
              <a:path w="2724873" h="4713986">
                <a:moveTo>
                  <a:pt x="116322" y="2528074"/>
                </a:moveTo>
                <a:lnTo>
                  <a:pt x="117690" y="2529967"/>
                </a:lnTo>
                <a:lnTo>
                  <a:pt x="138193" y="2561257"/>
                </a:lnTo>
                <a:lnTo>
                  <a:pt x="136089" y="2493035"/>
                </a:lnTo>
                <a:lnTo>
                  <a:pt x="127412" y="2470386"/>
                </a:lnTo>
                <a:lnTo>
                  <a:pt x="119462" y="2450296"/>
                </a:lnTo>
                <a:lnTo>
                  <a:pt x="116322" y="2528074"/>
                </a:lnTo>
                <a:close/>
              </a:path>
              <a:path w="2724873" h="4713986">
                <a:moveTo>
                  <a:pt x="108200" y="2509263"/>
                </a:moveTo>
                <a:lnTo>
                  <a:pt x="110065" y="2515806"/>
                </a:lnTo>
                <a:lnTo>
                  <a:pt x="112680" y="2521988"/>
                </a:lnTo>
                <a:lnTo>
                  <a:pt x="116322" y="2528074"/>
                </a:lnTo>
                <a:lnTo>
                  <a:pt x="119462" y="2450296"/>
                </a:lnTo>
                <a:lnTo>
                  <a:pt x="112241" y="2432602"/>
                </a:lnTo>
                <a:lnTo>
                  <a:pt x="108200" y="2509263"/>
                </a:lnTo>
                <a:close/>
              </a:path>
              <a:path w="2724873" h="4713986">
                <a:moveTo>
                  <a:pt x="104340" y="2484807"/>
                </a:moveTo>
                <a:lnTo>
                  <a:pt x="105615" y="2494029"/>
                </a:lnTo>
                <a:lnTo>
                  <a:pt x="106810" y="2502093"/>
                </a:lnTo>
                <a:lnTo>
                  <a:pt x="108200" y="2509263"/>
                </a:lnTo>
                <a:lnTo>
                  <a:pt x="112241" y="2432602"/>
                </a:lnTo>
                <a:lnTo>
                  <a:pt x="105753" y="2417140"/>
                </a:lnTo>
                <a:lnTo>
                  <a:pt x="104340" y="2484807"/>
                </a:lnTo>
                <a:close/>
              </a:path>
              <a:path w="2724873" h="4713986">
                <a:moveTo>
                  <a:pt x="90700" y="2382496"/>
                </a:moveTo>
                <a:lnTo>
                  <a:pt x="92895" y="2431020"/>
                </a:lnTo>
                <a:lnTo>
                  <a:pt x="97262" y="2447533"/>
                </a:lnTo>
                <a:lnTo>
                  <a:pt x="100441" y="2461825"/>
                </a:lnTo>
                <a:lnTo>
                  <a:pt x="102708" y="2474161"/>
                </a:lnTo>
                <a:lnTo>
                  <a:pt x="104340" y="2484807"/>
                </a:lnTo>
                <a:lnTo>
                  <a:pt x="105753" y="2417140"/>
                </a:lnTo>
                <a:lnTo>
                  <a:pt x="99998" y="2403744"/>
                </a:lnTo>
                <a:lnTo>
                  <a:pt x="94980" y="2392251"/>
                </a:lnTo>
                <a:lnTo>
                  <a:pt x="90700" y="2382496"/>
                </a:lnTo>
                <a:close/>
              </a:path>
              <a:path w="2724873" h="4713986">
                <a:moveTo>
                  <a:pt x="87162" y="2374315"/>
                </a:moveTo>
                <a:lnTo>
                  <a:pt x="84368" y="2367544"/>
                </a:lnTo>
                <a:lnTo>
                  <a:pt x="87063" y="2412019"/>
                </a:lnTo>
                <a:lnTo>
                  <a:pt x="92895" y="2431020"/>
                </a:lnTo>
                <a:lnTo>
                  <a:pt x="90700" y="2382496"/>
                </a:lnTo>
                <a:lnTo>
                  <a:pt x="87162" y="2374315"/>
                </a:lnTo>
                <a:close/>
              </a:path>
              <a:path w="2724873" h="4713986">
                <a:moveTo>
                  <a:pt x="87063" y="2412019"/>
                </a:moveTo>
                <a:lnTo>
                  <a:pt x="84368" y="2367544"/>
                </a:lnTo>
                <a:lnTo>
                  <a:pt x="82320" y="2362019"/>
                </a:lnTo>
                <a:lnTo>
                  <a:pt x="81021" y="2357574"/>
                </a:lnTo>
                <a:lnTo>
                  <a:pt x="80473" y="2354046"/>
                </a:lnTo>
                <a:lnTo>
                  <a:pt x="79489" y="2390267"/>
                </a:lnTo>
                <a:lnTo>
                  <a:pt x="87063" y="2412019"/>
                </a:lnTo>
                <a:close/>
              </a:path>
              <a:path w="2724873" h="4713986">
                <a:moveTo>
                  <a:pt x="546823" y="2660142"/>
                </a:moveTo>
                <a:lnTo>
                  <a:pt x="532127" y="2641294"/>
                </a:lnTo>
                <a:lnTo>
                  <a:pt x="534048" y="2681167"/>
                </a:lnTo>
                <a:lnTo>
                  <a:pt x="538380" y="2685970"/>
                </a:lnTo>
                <a:lnTo>
                  <a:pt x="541521" y="2689601"/>
                </a:lnTo>
                <a:lnTo>
                  <a:pt x="543603" y="2692282"/>
                </a:lnTo>
                <a:lnTo>
                  <a:pt x="545120" y="2695671"/>
                </a:lnTo>
                <a:lnTo>
                  <a:pt x="557607" y="2718899"/>
                </a:lnTo>
                <a:lnTo>
                  <a:pt x="550579" y="2657743"/>
                </a:lnTo>
                <a:lnTo>
                  <a:pt x="546823" y="2660142"/>
                </a:lnTo>
                <a:close/>
              </a:path>
              <a:path w="2724873" h="4713986">
                <a:moveTo>
                  <a:pt x="473731" y="2565358"/>
                </a:moveTo>
                <a:lnTo>
                  <a:pt x="475659" y="2615468"/>
                </a:lnTo>
                <a:lnTo>
                  <a:pt x="489908" y="2631908"/>
                </a:lnTo>
                <a:lnTo>
                  <a:pt x="502173" y="2645859"/>
                </a:lnTo>
                <a:lnTo>
                  <a:pt x="512588" y="2657540"/>
                </a:lnTo>
                <a:lnTo>
                  <a:pt x="521284" y="2667172"/>
                </a:lnTo>
                <a:lnTo>
                  <a:pt x="528393" y="2674975"/>
                </a:lnTo>
                <a:lnTo>
                  <a:pt x="534048" y="2681167"/>
                </a:lnTo>
                <a:lnTo>
                  <a:pt x="532127" y="2641294"/>
                </a:lnTo>
                <a:lnTo>
                  <a:pt x="518516" y="2623759"/>
                </a:lnTo>
                <a:lnTo>
                  <a:pt x="505930" y="2607467"/>
                </a:lnTo>
                <a:lnTo>
                  <a:pt x="494310" y="2592349"/>
                </a:lnTo>
                <a:lnTo>
                  <a:pt x="483597" y="2578336"/>
                </a:lnTo>
                <a:lnTo>
                  <a:pt x="473731" y="2565358"/>
                </a:lnTo>
                <a:close/>
              </a:path>
              <a:path w="2724873" h="4713986">
                <a:moveTo>
                  <a:pt x="464652" y="2553348"/>
                </a:moveTo>
                <a:lnTo>
                  <a:pt x="456300" y="2542235"/>
                </a:lnTo>
                <a:lnTo>
                  <a:pt x="459296" y="2596319"/>
                </a:lnTo>
                <a:lnTo>
                  <a:pt x="475659" y="2615468"/>
                </a:lnTo>
                <a:lnTo>
                  <a:pt x="473731" y="2565358"/>
                </a:lnTo>
                <a:lnTo>
                  <a:pt x="464652" y="2553348"/>
                </a:lnTo>
                <a:close/>
              </a:path>
              <a:path w="2724873" h="4713986">
                <a:moveTo>
                  <a:pt x="456300" y="2542235"/>
                </a:moveTo>
                <a:lnTo>
                  <a:pt x="448616" y="2531950"/>
                </a:lnTo>
                <a:lnTo>
                  <a:pt x="441540" y="2522426"/>
                </a:lnTo>
                <a:lnTo>
                  <a:pt x="435013" y="2513592"/>
                </a:lnTo>
                <a:lnTo>
                  <a:pt x="428976" y="2505379"/>
                </a:lnTo>
                <a:lnTo>
                  <a:pt x="440686" y="2574242"/>
                </a:lnTo>
                <a:lnTo>
                  <a:pt x="459296" y="2596319"/>
                </a:lnTo>
                <a:lnTo>
                  <a:pt x="456300" y="2542235"/>
                </a:lnTo>
                <a:close/>
              </a:path>
              <a:path w="2724873" h="4713986">
                <a:moveTo>
                  <a:pt x="423367" y="2497719"/>
                </a:moveTo>
                <a:lnTo>
                  <a:pt x="418128" y="2490543"/>
                </a:lnTo>
                <a:lnTo>
                  <a:pt x="419265" y="2548579"/>
                </a:lnTo>
                <a:lnTo>
                  <a:pt x="419696" y="2549017"/>
                </a:lnTo>
                <a:lnTo>
                  <a:pt x="440686" y="2574242"/>
                </a:lnTo>
                <a:lnTo>
                  <a:pt x="428976" y="2505379"/>
                </a:lnTo>
                <a:lnTo>
                  <a:pt x="423367" y="2497719"/>
                </a:lnTo>
                <a:close/>
              </a:path>
              <a:path w="2724873" h="4713986">
                <a:moveTo>
                  <a:pt x="419265" y="2548579"/>
                </a:moveTo>
                <a:lnTo>
                  <a:pt x="418128" y="2490543"/>
                </a:lnTo>
                <a:lnTo>
                  <a:pt x="413200" y="2483780"/>
                </a:lnTo>
                <a:lnTo>
                  <a:pt x="408521" y="2477363"/>
                </a:lnTo>
                <a:lnTo>
                  <a:pt x="404034" y="2471222"/>
                </a:lnTo>
                <a:lnTo>
                  <a:pt x="399678" y="2465289"/>
                </a:lnTo>
                <a:lnTo>
                  <a:pt x="395394" y="2459493"/>
                </a:lnTo>
                <a:lnTo>
                  <a:pt x="399912" y="2517085"/>
                </a:lnTo>
                <a:lnTo>
                  <a:pt x="405380" y="2527264"/>
                </a:lnTo>
                <a:lnTo>
                  <a:pt x="409998" y="2535692"/>
                </a:lnTo>
                <a:lnTo>
                  <a:pt x="414411" y="2542689"/>
                </a:lnTo>
                <a:lnTo>
                  <a:pt x="419265" y="2548579"/>
                </a:lnTo>
                <a:close/>
              </a:path>
              <a:path w="2724873" h="4713986">
                <a:moveTo>
                  <a:pt x="369504" y="2468957"/>
                </a:moveTo>
                <a:lnTo>
                  <a:pt x="371944" y="2472817"/>
                </a:lnTo>
                <a:lnTo>
                  <a:pt x="383840" y="2490183"/>
                </a:lnTo>
                <a:lnTo>
                  <a:pt x="392948" y="2504832"/>
                </a:lnTo>
                <a:lnTo>
                  <a:pt x="399912" y="2517085"/>
                </a:lnTo>
                <a:lnTo>
                  <a:pt x="395394" y="2459493"/>
                </a:lnTo>
                <a:lnTo>
                  <a:pt x="391121" y="2453767"/>
                </a:lnTo>
                <a:lnTo>
                  <a:pt x="379783" y="2435980"/>
                </a:lnTo>
                <a:lnTo>
                  <a:pt x="369504" y="2468957"/>
                </a:lnTo>
                <a:close/>
              </a:path>
              <a:path w="2724873" h="4713986">
                <a:moveTo>
                  <a:pt x="369290" y="2420376"/>
                </a:moveTo>
                <a:lnTo>
                  <a:pt x="359625" y="2406744"/>
                </a:lnTo>
                <a:lnTo>
                  <a:pt x="360945" y="2455546"/>
                </a:lnTo>
                <a:lnTo>
                  <a:pt x="364072" y="2460476"/>
                </a:lnTo>
                <a:lnTo>
                  <a:pt x="366902" y="2464895"/>
                </a:lnTo>
                <a:lnTo>
                  <a:pt x="369504" y="2468957"/>
                </a:lnTo>
                <a:lnTo>
                  <a:pt x="379783" y="2435980"/>
                </a:lnTo>
                <a:lnTo>
                  <a:pt x="369290" y="2420376"/>
                </a:lnTo>
                <a:close/>
              </a:path>
              <a:path w="2724873" h="4713986">
                <a:moveTo>
                  <a:pt x="344149" y="2427613"/>
                </a:moveTo>
                <a:lnTo>
                  <a:pt x="349125" y="2436137"/>
                </a:lnTo>
                <a:lnTo>
                  <a:pt x="353539" y="2443531"/>
                </a:lnTo>
                <a:lnTo>
                  <a:pt x="357456" y="2449949"/>
                </a:lnTo>
                <a:lnTo>
                  <a:pt x="360945" y="2455546"/>
                </a:lnTo>
                <a:lnTo>
                  <a:pt x="359625" y="2406744"/>
                </a:lnTo>
                <a:lnTo>
                  <a:pt x="350771" y="2394874"/>
                </a:lnTo>
                <a:lnTo>
                  <a:pt x="344149" y="2427613"/>
                </a:lnTo>
                <a:close/>
              </a:path>
              <a:path w="2724873" h="4713986">
                <a:moveTo>
                  <a:pt x="323127" y="2360801"/>
                </a:moveTo>
                <a:lnTo>
                  <a:pt x="325176" y="2393711"/>
                </a:lnTo>
                <a:lnTo>
                  <a:pt x="332241" y="2406554"/>
                </a:lnTo>
                <a:lnTo>
                  <a:pt x="338543" y="2417803"/>
                </a:lnTo>
                <a:lnTo>
                  <a:pt x="344149" y="2427613"/>
                </a:lnTo>
                <a:lnTo>
                  <a:pt x="350771" y="2394874"/>
                </a:lnTo>
                <a:lnTo>
                  <a:pt x="342711" y="2384555"/>
                </a:lnTo>
                <a:lnTo>
                  <a:pt x="335428" y="2375577"/>
                </a:lnTo>
                <a:lnTo>
                  <a:pt x="328906" y="2367729"/>
                </a:lnTo>
                <a:lnTo>
                  <a:pt x="323127" y="2360801"/>
                </a:lnTo>
                <a:close/>
              </a:path>
              <a:path w="2724873" h="4713986">
                <a:moveTo>
                  <a:pt x="318076" y="2354582"/>
                </a:moveTo>
                <a:lnTo>
                  <a:pt x="313734" y="2348861"/>
                </a:lnTo>
                <a:lnTo>
                  <a:pt x="317282" y="2379118"/>
                </a:lnTo>
                <a:lnTo>
                  <a:pt x="325176" y="2393711"/>
                </a:lnTo>
                <a:lnTo>
                  <a:pt x="323127" y="2360801"/>
                </a:lnTo>
                <a:lnTo>
                  <a:pt x="318076" y="2354582"/>
                </a:lnTo>
                <a:close/>
              </a:path>
              <a:path w="2724873" h="4713986">
                <a:moveTo>
                  <a:pt x="311619" y="2345817"/>
                </a:moveTo>
                <a:lnTo>
                  <a:pt x="296769" y="2315537"/>
                </a:lnTo>
                <a:lnTo>
                  <a:pt x="298736" y="2344066"/>
                </a:lnTo>
                <a:lnTo>
                  <a:pt x="308490" y="2362621"/>
                </a:lnTo>
                <a:lnTo>
                  <a:pt x="317282" y="2379118"/>
                </a:lnTo>
                <a:lnTo>
                  <a:pt x="313734" y="2348861"/>
                </a:lnTo>
                <a:lnTo>
                  <a:pt x="311619" y="2345817"/>
                </a:lnTo>
                <a:close/>
              </a:path>
              <a:path w="2724873" h="4713986">
                <a:moveTo>
                  <a:pt x="298736" y="2344066"/>
                </a:moveTo>
                <a:lnTo>
                  <a:pt x="296769" y="2315537"/>
                </a:lnTo>
                <a:lnTo>
                  <a:pt x="283812" y="2288964"/>
                </a:lnTo>
                <a:lnTo>
                  <a:pt x="272620" y="2265846"/>
                </a:lnTo>
                <a:lnTo>
                  <a:pt x="263064" y="2245928"/>
                </a:lnTo>
                <a:lnTo>
                  <a:pt x="276071" y="2300162"/>
                </a:lnTo>
                <a:lnTo>
                  <a:pt x="287952" y="2323298"/>
                </a:lnTo>
                <a:lnTo>
                  <a:pt x="298736" y="2344066"/>
                </a:lnTo>
                <a:close/>
              </a:path>
              <a:path w="2724873" h="4713986">
                <a:moveTo>
                  <a:pt x="276071" y="2300162"/>
                </a:moveTo>
                <a:lnTo>
                  <a:pt x="263064" y="2245928"/>
                </a:lnTo>
                <a:lnTo>
                  <a:pt x="255015" y="2228959"/>
                </a:lnTo>
                <a:lnTo>
                  <a:pt x="248343" y="2214685"/>
                </a:lnTo>
                <a:lnTo>
                  <a:pt x="242919" y="2202854"/>
                </a:lnTo>
                <a:lnTo>
                  <a:pt x="248751" y="2246166"/>
                </a:lnTo>
                <a:lnTo>
                  <a:pt x="263026" y="2274503"/>
                </a:lnTo>
                <a:lnTo>
                  <a:pt x="276071" y="2300162"/>
                </a:lnTo>
                <a:close/>
              </a:path>
              <a:path w="2724873" h="4713986">
                <a:moveTo>
                  <a:pt x="242919" y="2202854"/>
                </a:moveTo>
                <a:lnTo>
                  <a:pt x="238614" y="2193212"/>
                </a:lnTo>
                <a:lnTo>
                  <a:pt x="235298" y="2185506"/>
                </a:lnTo>
                <a:lnTo>
                  <a:pt x="232843" y="2179485"/>
                </a:lnTo>
                <a:lnTo>
                  <a:pt x="231118" y="2174894"/>
                </a:lnTo>
                <a:lnTo>
                  <a:pt x="233179" y="2214998"/>
                </a:lnTo>
                <a:lnTo>
                  <a:pt x="248751" y="2246166"/>
                </a:lnTo>
                <a:lnTo>
                  <a:pt x="242919" y="2202854"/>
                </a:lnTo>
                <a:close/>
              </a:path>
              <a:path w="2724873" h="4713986">
                <a:moveTo>
                  <a:pt x="233179" y="2214998"/>
                </a:moveTo>
                <a:lnTo>
                  <a:pt x="231118" y="2174894"/>
                </a:lnTo>
                <a:lnTo>
                  <a:pt x="229996" y="2171481"/>
                </a:lnTo>
                <a:lnTo>
                  <a:pt x="229040" y="2167177"/>
                </a:lnTo>
                <a:lnTo>
                  <a:pt x="220994" y="2140319"/>
                </a:lnTo>
                <a:lnTo>
                  <a:pt x="216242" y="2180844"/>
                </a:lnTo>
                <a:lnTo>
                  <a:pt x="233179" y="2214998"/>
                </a:lnTo>
                <a:close/>
              </a:path>
              <a:path w="2724873" h="4713986">
                <a:moveTo>
                  <a:pt x="209272" y="2169324"/>
                </a:moveTo>
                <a:lnTo>
                  <a:pt x="212112" y="2174681"/>
                </a:lnTo>
                <a:lnTo>
                  <a:pt x="215004" y="2179145"/>
                </a:lnTo>
                <a:lnTo>
                  <a:pt x="216242" y="2180844"/>
                </a:lnTo>
                <a:lnTo>
                  <a:pt x="220994" y="2140319"/>
                </a:lnTo>
                <a:lnTo>
                  <a:pt x="214204" y="2119624"/>
                </a:lnTo>
                <a:lnTo>
                  <a:pt x="209272" y="2169324"/>
                </a:lnTo>
                <a:close/>
              </a:path>
              <a:path w="2724873" h="4713986">
                <a:moveTo>
                  <a:pt x="199916" y="2143101"/>
                </a:moveTo>
                <a:lnTo>
                  <a:pt x="203289" y="2154014"/>
                </a:lnTo>
                <a:lnTo>
                  <a:pt x="206370" y="2162595"/>
                </a:lnTo>
                <a:lnTo>
                  <a:pt x="209272" y="2169324"/>
                </a:lnTo>
                <a:lnTo>
                  <a:pt x="214204" y="2119624"/>
                </a:lnTo>
                <a:lnTo>
                  <a:pt x="208403" y="2102635"/>
                </a:lnTo>
                <a:lnTo>
                  <a:pt x="203419" y="2089103"/>
                </a:lnTo>
                <a:lnTo>
                  <a:pt x="199916" y="2143101"/>
                </a:lnTo>
                <a:close/>
              </a:path>
              <a:path w="2724873" h="4713986">
                <a:moveTo>
                  <a:pt x="191669" y="2066765"/>
                </a:moveTo>
                <a:lnTo>
                  <a:pt x="191830" y="2112363"/>
                </a:lnTo>
                <a:lnTo>
                  <a:pt x="196134" y="2129377"/>
                </a:lnTo>
                <a:lnTo>
                  <a:pt x="199916" y="2143101"/>
                </a:lnTo>
                <a:lnTo>
                  <a:pt x="203419" y="2089103"/>
                </a:lnTo>
                <a:lnTo>
                  <a:pt x="199083" y="2078781"/>
                </a:lnTo>
                <a:lnTo>
                  <a:pt x="195223" y="2071417"/>
                </a:lnTo>
                <a:lnTo>
                  <a:pt x="191669" y="2066765"/>
                </a:lnTo>
                <a:close/>
              </a:path>
              <a:path w="2724873" h="4713986">
                <a:moveTo>
                  <a:pt x="188249" y="2064575"/>
                </a:moveTo>
                <a:lnTo>
                  <a:pt x="184794" y="2064598"/>
                </a:lnTo>
                <a:lnTo>
                  <a:pt x="186887" y="2091578"/>
                </a:lnTo>
                <a:lnTo>
                  <a:pt x="191830" y="2112363"/>
                </a:lnTo>
                <a:lnTo>
                  <a:pt x="191669" y="2066765"/>
                </a:lnTo>
                <a:lnTo>
                  <a:pt x="188249" y="2064575"/>
                </a:lnTo>
                <a:close/>
              </a:path>
              <a:path w="2724873" h="4713986">
                <a:moveTo>
                  <a:pt x="561371" y="3834311"/>
                </a:moveTo>
                <a:lnTo>
                  <a:pt x="564778" y="3839332"/>
                </a:lnTo>
                <a:lnTo>
                  <a:pt x="566000" y="3691890"/>
                </a:lnTo>
                <a:lnTo>
                  <a:pt x="554672" y="3820844"/>
                </a:lnTo>
                <a:lnTo>
                  <a:pt x="553934" y="3823663"/>
                </a:lnTo>
                <a:lnTo>
                  <a:pt x="553173" y="3825151"/>
                </a:lnTo>
                <a:lnTo>
                  <a:pt x="553173" y="3834676"/>
                </a:lnTo>
                <a:lnTo>
                  <a:pt x="561371" y="3834311"/>
                </a:lnTo>
                <a:close/>
              </a:path>
              <a:path w="2724873" h="4713986">
                <a:moveTo>
                  <a:pt x="544591" y="4665619"/>
                </a:moveTo>
                <a:lnTo>
                  <a:pt x="548186" y="4676244"/>
                </a:lnTo>
                <a:lnTo>
                  <a:pt x="550928" y="4685714"/>
                </a:lnTo>
                <a:lnTo>
                  <a:pt x="553308" y="4694147"/>
                </a:lnTo>
                <a:lnTo>
                  <a:pt x="555815" y="4701658"/>
                </a:lnTo>
                <a:lnTo>
                  <a:pt x="558938" y="4708366"/>
                </a:lnTo>
                <a:lnTo>
                  <a:pt x="556632" y="3842378"/>
                </a:lnTo>
                <a:lnTo>
                  <a:pt x="553173" y="3834676"/>
                </a:lnTo>
                <a:lnTo>
                  <a:pt x="553173" y="3825151"/>
                </a:lnTo>
                <a:lnTo>
                  <a:pt x="544591" y="4665619"/>
                </a:lnTo>
                <a:close/>
              </a:path>
              <a:path w="2724873" h="4713986">
                <a:moveTo>
                  <a:pt x="542343" y="3798797"/>
                </a:moveTo>
                <a:lnTo>
                  <a:pt x="532260" y="3776939"/>
                </a:lnTo>
                <a:lnTo>
                  <a:pt x="534326" y="4079539"/>
                </a:lnTo>
                <a:lnTo>
                  <a:pt x="536856" y="4092084"/>
                </a:lnTo>
                <a:lnTo>
                  <a:pt x="538282" y="4101118"/>
                </a:lnTo>
                <a:lnTo>
                  <a:pt x="538792" y="4107484"/>
                </a:lnTo>
                <a:lnTo>
                  <a:pt x="539654" y="4653722"/>
                </a:lnTo>
                <a:lnTo>
                  <a:pt x="544591" y="4665619"/>
                </a:lnTo>
                <a:lnTo>
                  <a:pt x="553173" y="3825151"/>
                </a:lnTo>
                <a:lnTo>
                  <a:pt x="542343" y="3798797"/>
                </a:lnTo>
                <a:close/>
              </a:path>
              <a:path w="2724873" h="4713986">
                <a:moveTo>
                  <a:pt x="510726" y="4005050"/>
                </a:moveTo>
                <a:lnTo>
                  <a:pt x="514356" y="4009635"/>
                </a:lnTo>
                <a:lnTo>
                  <a:pt x="518248" y="4012438"/>
                </a:lnTo>
                <a:lnTo>
                  <a:pt x="525209" y="4040557"/>
                </a:lnTo>
                <a:lnTo>
                  <a:pt x="530506" y="4062644"/>
                </a:lnTo>
                <a:lnTo>
                  <a:pt x="534326" y="4079539"/>
                </a:lnTo>
                <a:lnTo>
                  <a:pt x="532260" y="3776939"/>
                </a:lnTo>
                <a:lnTo>
                  <a:pt x="523004" y="3759114"/>
                </a:lnTo>
                <a:lnTo>
                  <a:pt x="514653" y="3744863"/>
                </a:lnTo>
                <a:lnTo>
                  <a:pt x="510726" y="4005050"/>
                </a:lnTo>
                <a:close/>
              </a:path>
              <a:path w="2724873" h="4713986">
                <a:moveTo>
                  <a:pt x="514653" y="3744863"/>
                </a:moveTo>
                <a:lnTo>
                  <a:pt x="507285" y="3733726"/>
                </a:lnTo>
                <a:lnTo>
                  <a:pt x="507307" y="3997685"/>
                </a:lnTo>
                <a:lnTo>
                  <a:pt x="509070" y="4001821"/>
                </a:lnTo>
                <a:lnTo>
                  <a:pt x="510726" y="4005050"/>
                </a:lnTo>
                <a:lnTo>
                  <a:pt x="514653" y="3744863"/>
                </a:lnTo>
                <a:close/>
              </a:path>
              <a:path w="2724873" h="4713986">
                <a:moveTo>
                  <a:pt x="494303" y="3797553"/>
                </a:moveTo>
                <a:lnTo>
                  <a:pt x="488299" y="3784826"/>
                </a:lnTo>
                <a:lnTo>
                  <a:pt x="492848" y="3869588"/>
                </a:lnTo>
                <a:lnTo>
                  <a:pt x="493131" y="3871011"/>
                </a:lnTo>
                <a:lnTo>
                  <a:pt x="494093" y="3876055"/>
                </a:lnTo>
                <a:lnTo>
                  <a:pt x="494810" y="3880346"/>
                </a:lnTo>
                <a:lnTo>
                  <a:pt x="494303" y="3797553"/>
                </a:lnTo>
                <a:close/>
              </a:path>
              <a:path w="2724873" h="4713986">
                <a:moveTo>
                  <a:pt x="485885" y="3856332"/>
                </a:moveTo>
                <a:lnTo>
                  <a:pt x="492848" y="3869588"/>
                </a:lnTo>
                <a:lnTo>
                  <a:pt x="488299" y="3784826"/>
                </a:lnTo>
                <a:lnTo>
                  <a:pt x="485308" y="3769834"/>
                </a:lnTo>
                <a:lnTo>
                  <a:pt x="483323" y="3758488"/>
                </a:lnTo>
                <a:lnTo>
                  <a:pt x="483308" y="3847514"/>
                </a:lnTo>
                <a:lnTo>
                  <a:pt x="485885" y="3856332"/>
                </a:lnTo>
                <a:close/>
              </a:path>
              <a:path w="2724873" h="4713986">
                <a:moveTo>
                  <a:pt x="539654" y="4653722"/>
                </a:moveTo>
                <a:lnTo>
                  <a:pt x="538792" y="4107484"/>
                </a:lnTo>
                <a:lnTo>
                  <a:pt x="538573" y="4112021"/>
                </a:lnTo>
                <a:lnTo>
                  <a:pt x="537811" y="4115572"/>
                </a:lnTo>
                <a:lnTo>
                  <a:pt x="537298" y="4117200"/>
                </a:lnTo>
                <a:lnTo>
                  <a:pt x="532886" y="4640437"/>
                </a:lnTo>
                <a:lnTo>
                  <a:pt x="539654" y="4653722"/>
                </a:lnTo>
                <a:close/>
              </a:path>
              <a:path w="2724873" h="4713986">
                <a:moveTo>
                  <a:pt x="527262" y="4102956"/>
                </a:moveTo>
                <a:lnTo>
                  <a:pt x="521924" y="4092228"/>
                </a:lnTo>
                <a:lnTo>
                  <a:pt x="523797" y="4625648"/>
                </a:lnTo>
                <a:lnTo>
                  <a:pt x="532886" y="4640437"/>
                </a:lnTo>
                <a:lnTo>
                  <a:pt x="537298" y="4117200"/>
                </a:lnTo>
                <a:lnTo>
                  <a:pt x="527262" y="4102956"/>
                </a:lnTo>
                <a:close/>
              </a:path>
              <a:path w="2724873" h="4713986">
                <a:moveTo>
                  <a:pt x="523797" y="4625648"/>
                </a:moveTo>
                <a:lnTo>
                  <a:pt x="521924" y="4092228"/>
                </a:lnTo>
                <a:lnTo>
                  <a:pt x="521703" y="4197748"/>
                </a:lnTo>
                <a:lnTo>
                  <a:pt x="521423" y="4199737"/>
                </a:lnTo>
                <a:lnTo>
                  <a:pt x="520610" y="4219826"/>
                </a:lnTo>
                <a:lnTo>
                  <a:pt x="517673" y="4227179"/>
                </a:lnTo>
                <a:lnTo>
                  <a:pt x="511898" y="4609236"/>
                </a:lnTo>
                <a:lnTo>
                  <a:pt x="523797" y="4625648"/>
                </a:lnTo>
                <a:close/>
              </a:path>
              <a:path w="2724873" h="4713986">
                <a:moveTo>
                  <a:pt x="511872" y="4226995"/>
                </a:moveTo>
                <a:lnTo>
                  <a:pt x="505548" y="4225124"/>
                </a:lnTo>
                <a:lnTo>
                  <a:pt x="506168" y="4603582"/>
                </a:lnTo>
                <a:lnTo>
                  <a:pt x="510439" y="4607372"/>
                </a:lnTo>
                <a:lnTo>
                  <a:pt x="511898" y="4609236"/>
                </a:lnTo>
                <a:lnTo>
                  <a:pt x="517673" y="4227179"/>
                </a:lnTo>
                <a:lnTo>
                  <a:pt x="511872" y="4226995"/>
                </a:lnTo>
                <a:close/>
              </a:path>
              <a:path w="2724873" h="4713986">
                <a:moveTo>
                  <a:pt x="506168" y="4603582"/>
                </a:moveTo>
                <a:lnTo>
                  <a:pt x="505548" y="4225124"/>
                </a:lnTo>
                <a:lnTo>
                  <a:pt x="500016" y="4203767"/>
                </a:lnTo>
                <a:lnTo>
                  <a:pt x="493861" y="4186716"/>
                </a:lnTo>
                <a:lnTo>
                  <a:pt x="482426" y="4163129"/>
                </a:lnTo>
                <a:lnTo>
                  <a:pt x="478518" y="4155394"/>
                </a:lnTo>
                <a:lnTo>
                  <a:pt x="479435" y="4580534"/>
                </a:lnTo>
                <a:lnTo>
                  <a:pt x="493788" y="4593544"/>
                </a:lnTo>
                <a:lnTo>
                  <a:pt x="503019" y="4601109"/>
                </a:lnTo>
                <a:lnTo>
                  <a:pt x="506168" y="4603582"/>
                </a:lnTo>
                <a:close/>
              </a:path>
              <a:path w="2724873" h="4713986">
                <a:moveTo>
                  <a:pt x="469317" y="4413052"/>
                </a:moveTo>
                <a:lnTo>
                  <a:pt x="470623" y="4412411"/>
                </a:lnTo>
                <a:lnTo>
                  <a:pt x="471966" y="4413967"/>
                </a:lnTo>
                <a:lnTo>
                  <a:pt x="472077" y="4416833"/>
                </a:lnTo>
                <a:lnTo>
                  <a:pt x="469947" y="4413989"/>
                </a:lnTo>
                <a:lnTo>
                  <a:pt x="469317" y="4413052"/>
                </a:lnTo>
                <a:lnTo>
                  <a:pt x="464146" y="4415586"/>
                </a:lnTo>
                <a:lnTo>
                  <a:pt x="469883" y="4571256"/>
                </a:lnTo>
                <a:lnTo>
                  <a:pt x="479435" y="4580534"/>
                </a:lnTo>
                <a:lnTo>
                  <a:pt x="476731" y="4149565"/>
                </a:lnTo>
                <a:lnTo>
                  <a:pt x="470623" y="4409236"/>
                </a:lnTo>
                <a:lnTo>
                  <a:pt x="469317" y="4413052"/>
                </a:lnTo>
                <a:close/>
              </a:path>
              <a:path w="2724873" h="4713986">
                <a:moveTo>
                  <a:pt x="463051" y="4403290"/>
                </a:moveTo>
                <a:lnTo>
                  <a:pt x="458109" y="4394953"/>
                </a:lnTo>
                <a:lnTo>
                  <a:pt x="458507" y="4559739"/>
                </a:lnTo>
                <a:lnTo>
                  <a:pt x="469883" y="4571256"/>
                </a:lnTo>
                <a:lnTo>
                  <a:pt x="464146" y="4415586"/>
                </a:lnTo>
                <a:lnTo>
                  <a:pt x="466968" y="4409555"/>
                </a:lnTo>
                <a:lnTo>
                  <a:pt x="463051" y="4403290"/>
                </a:lnTo>
                <a:close/>
              </a:path>
              <a:path w="2724873" h="4713986">
                <a:moveTo>
                  <a:pt x="458109" y="4394953"/>
                </a:moveTo>
                <a:lnTo>
                  <a:pt x="457909" y="4394603"/>
                </a:lnTo>
                <a:lnTo>
                  <a:pt x="448029" y="4381460"/>
                </a:lnTo>
                <a:lnTo>
                  <a:pt x="438746" y="4475899"/>
                </a:lnTo>
                <a:lnTo>
                  <a:pt x="427711" y="4475486"/>
                </a:lnTo>
                <a:lnTo>
                  <a:pt x="418558" y="4475505"/>
                </a:lnTo>
                <a:lnTo>
                  <a:pt x="429553" y="4528816"/>
                </a:lnTo>
                <a:lnTo>
                  <a:pt x="445124" y="4545690"/>
                </a:lnTo>
                <a:lnTo>
                  <a:pt x="458507" y="4559739"/>
                </a:lnTo>
                <a:lnTo>
                  <a:pt x="458109" y="4394953"/>
                </a:lnTo>
                <a:close/>
              </a:path>
              <a:path w="2724873" h="4713986">
                <a:moveTo>
                  <a:pt x="429089" y="4461571"/>
                </a:moveTo>
                <a:lnTo>
                  <a:pt x="433763" y="4467758"/>
                </a:lnTo>
                <a:lnTo>
                  <a:pt x="437362" y="4473315"/>
                </a:lnTo>
                <a:lnTo>
                  <a:pt x="438746" y="4475899"/>
                </a:lnTo>
                <a:lnTo>
                  <a:pt x="448029" y="4381460"/>
                </a:lnTo>
                <a:lnTo>
                  <a:pt x="433821" y="4362265"/>
                </a:lnTo>
                <a:lnTo>
                  <a:pt x="429089" y="4461571"/>
                </a:lnTo>
                <a:close/>
              </a:path>
              <a:path w="2724873" h="4713986">
                <a:moveTo>
                  <a:pt x="429089" y="4461571"/>
                </a:moveTo>
                <a:lnTo>
                  <a:pt x="433821" y="4362265"/>
                </a:lnTo>
                <a:lnTo>
                  <a:pt x="421368" y="4345194"/>
                </a:lnTo>
                <a:lnTo>
                  <a:pt x="410513" y="4330125"/>
                </a:lnTo>
                <a:lnTo>
                  <a:pt x="401102" y="4316939"/>
                </a:lnTo>
                <a:lnTo>
                  <a:pt x="392979" y="4305515"/>
                </a:lnTo>
                <a:lnTo>
                  <a:pt x="404355" y="4428586"/>
                </a:lnTo>
                <a:lnTo>
                  <a:pt x="414811" y="4443049"/>
                </a:lnTo>
                <a:lnTo>
                  <a:pt x="422913" y="4453689"/>
                </a:lnTo>
                <a:lnTo>
                  <a:pt x="429089" y="4461571"/>
                </a:lnTo>
                <a:close/>
              </a:path>
              <a:path w="2724873" h="4713986">
                <a:moveTo>
                  <a:pt x="362604" y="4267226"/>
                </a:moveTo>
                <a:lnTo>
                  <a:pt x="364839" y="4310217"/>
                </a:lnTo>
                <a:lnTo>
                  <a:pt x="368083" y="4319445"/>
                </a:lnTo>
                <a:lnTo>
                  <a:pt x="372246" y="4390430"/>
                </a:lnTo>
                <a:lnTo>
                  <a:pt x="378576" y="4397173"/>
                </a:lnTo>
                <a:lnTo>
                  <a:pt x="384783" y="4403375"/>
                </a:lnTo>
                <a:lnTo>
                  <a:pt x="390929" y="4409066"/>
                </a:lnTo>
                <a:lnTo>
                  <a:pt x="391121" y="4409236"/>
                </a:lnTo>
                <a:lnTo>
                  <a:pt x="404355" y="4428586"/>
                </a:lnTo>
                <a:lnTo>
                  <a:pt x="392979" y="4305515"/>
                </a:lnTo>
                <a:lnTo>
                  <a:pt x="385990" y="4295732"/>
                </a:lnTo>
                <a:lnTo>
                  <a:pt x="379978" y="4287471"/>
                </a:lnTo>
                <a:lnTo>
                  <a:pt x="374789" y="4280610"/>
                </a:lnTo>
                <a:lnTo>
                  <a:pt x="370267" y="4275029"/>
                </a:lnTo>
                <a:lnTo>
                  <a:pt x="366258" y="4270608"/>
                </a:lnTo>
                <a:lnTo>
                  <a:pt x="362604" y="4267226"/>
                </a:lnTo>
                <a:close/>
              </a:path>
              <a:path w="2724873" h="4713986">
                <a:moveTo>
                  <a:pt x="365730" y="4383119"/>
                </a:moveTo>
                <a:lnTo>
                  <a:pt x="372246" y="4390430"/>
                </a:lnTo>
                <a:lnTo>
                  <a:pt x="368083" y="4319445"/>
                </a:lnTo>
                <a:lnTo>
                  <a:pt x="365420" y="4328296"/>
                </a:lnTo>
                <a:lnTo>
                  <a:pt x="359244" y="4333062"/>
                </a:lnTo>
                <a:lnTo>
                  <a:pt x="358965" y="4375213"/>
                </a:lnTo>
                <a:lnTo>
                  <a:pt x="365730" y="4383119"/>
                </a:lnTo>
                <a:close/>
              </a:path>
              <a:path w="2724873" h="4713986">
                <a:moveTo>
                  <a:pt x="358965" y="4375213"/>
                </a:moveTo>
                <a:lnTo>
                  <a:pt x="359244" y="4333062"/>
                </a:lnTo>
                <a:lnTo>
                  <a:pt x="351429" y="4322820"/>
                </a:lnTo>
                <a:lnTo>
                  <a:pt x="344115" y="4312579"/>
                </a:lnTo>
                <a:lnTo>
                  <a:pt x="336924" y="4302338"/>
                </a:lnTo>
                <a:lnTo>
                  <a:pt x="344440" y="4357506"/>
                </a:lnTo>
                <a:lnTo>
                  <a:pt x="351889" y="4366685"/>
                </a:lnTo>
                <a:lnTo>
                  <a:pt x="358965" y="4375213"/>
                </a:lnTo>
                <a:close/>
              </a:path>
              <a:path w="2724873" h="4713986">
                <a:moveTo>
                  <a:pt x="319983" y="4269734"/>
                </a:moveTo>
                <a:lnTo>
                  <a:pt x="322133" y="4274386"/>
                </a:lnTo>
                <a:lnTo>
                  <a:pt x="322555" y="4278129"/>
                </a:lnTo>
                <a:lnTo>
                  <a:pt x="328169" y="4337088"/>
                </a:lnTo>
                <a:lnTo>
                  <a:pt x="336554" y="4347650"/>
                </a:lnTo>
                <a:lnTo>
                  <a:pt x="344440" y="4357506"/>
                </a:lnTo>
                <a:lnTo>
                  <a:pt x="336924" y="4302338"/>
                </a:lnTo>
                <a:lnTo>
                  <a:pt x="329478" y="4292096"/>
                </a:lnTo>
                <a:lnTo>
                  <a:pt x="324319" y="4285437"/>
                </a:lnTo>
                <a:lnTo>
                  <a:pt x="328102" y="4230669"/>
                </a:lnTo>
                <a:lnTo>
                  <a:pt x="319983" y="4269734"/>
                </a:lnTo>
                <a:close/>
              </a:path>
              <a:path w="2724873" h="4713986">
                <a:moveTo>
                  <a:pt x="321241" y="4281174"/>
                </a:moveTo>
                <a:lnTo>
                  <a:pt x="318181" y="4283733"/>
                </a:lnTo>
                <a:lnTo>
                  <a:pt x="319222" y="4325793"/>
                </a:lnTo>
                <a:lnTo>
                  <a:pt x="328169" y="4337088"/>
                </a:lnTo>
                <a:lnTo>
                  <a:pt x="322555" y="4278129"/>
                </a:lnTo>
                <a:lnTo>
                  <a:pt x="321241" y="4281174"/>
                </a:lnTo>
                <a:close/>
              </a:path>
              <a:path w="2724873" h="4713986">
                <a:moveTo>
                  <a:pt x="314794" y="4285437"/>
                </a:moveTo>
                <a:lnTo>
                  <a:pt x="297149" y="4261592"/>
                </a:lnTo>
                <a:lnTo>
                  <a:pt x="299394" y="4300896"/>
                </a:lnTo>
                <a:lnTo>
                  <a:pt x="309652" y="4313739"/>
                </a:lnTo>
                <a:lnTo>
                  <a:pt x="319222" y="4325793"/>
                </a:lnTo>
                <a:lnTo>
                  <a:pt x="318181" y="4283733"/>
                </a:lnTo>
                <a:lnTo>
                  <a:pt x="314794" y="4285437"/>
                </a:lnTo>
                <a:close/>
              </a:path>
              <a:path w="2724873" h="4713986">
                <a:moveTo>
                  <a:pt x="274490" y="4272160"/>
                </a:moveTo>
                <a:lnTo>
                  <a:pt x="276567" y="4272737"/>
                </a:lnTo>
                <a:lnTo>
                  <a:pt x="288387" y="4287238"/>
                </a:lnTo>
                <a:lnTo>
                  <a:pt x="299394" y="4300896"/>
                </a:lnTo>
                <a:lnTo>
                  <a:pt x="297149" y="4261592"/>
                </a:lnTo>
                <a:lnTo>
                  <a:pt x="281256" y="4240462"/>
                </a:lnTo>
                <a:lnTo>
                  <a:pt x="274490" y="4272160"/>
                </a:lnTo>
                <a:close/>
              </a:path>
              <a:path w="2724873" h="4713986">
                <a:moveTo>
                  <a:pt x="243786" y="4228506"/>
                </a:moveTo>
                <a:lnTo>
                  <a:pt x="247992" y="4231474"/>
                </a:lnTo>
                <a:lnTo>
                  <a:pt x="259279" y="4255540"/>
                </a:lnTo>
                <a:lnTo>
                  <a:pt x="268420" y="4267764"/>
                </a:lnTo>
                <a:lnTo>
                  <a:pt x="274490" y="4272160"/>
                </a:lnTo>
                <a:lnTo>
                  <a:pt x="281256" y="4240462"/>
                </a:lnTo>
                <a:lnTo>
                  <a:pt x="267016" y="4221847"/>
                </a:lnTo>
                <a:lnTo>
                  <a:pt x="254325" y="4205548"/>
                </a:lnTo>
                <a:lnTo>
                  <a:pt x="243786" y="4228506"/>
                </a:lnTo>
                <a:close/>
              </a:path>
              <a:path w="2724873" h="4713986">
                <a:moveTo>
                  <a:pt x="243083" y="4191367"/>
                </a:moveTo>
                <a:lnTo>
                  <a:pt x="233189" y="4179103"/>
                </a:lnTo>
                <a:lnTo>
                  <a:pt x="235583" y="4221617"/>
                </a:lnTo>
                <a:lnTo>
                  <a:pt x="239680" y="4225252"/>
                </a:lnTo>
                <a:lnTo>
                  <a:pt x="243786" y="4228506"/>
                </a:lnTo>
                <a:lnTo>
                  <a:pt x="254325" y="4205548"/>
                </a:lnTo>
                <a:lnTo>
                  <a:pt x="243083" y="4191367"/>
                </a:lnTo>
                <a:close/>
              </a:path>
              <a:path w="2724873" h="4713986">
                <a:moveTo>
                  <a:pt x="217473" y="4201364"/>
                </a:moveTo>
                <a:lnTo>
                  <a:pt x="222440" y="4207475"/>
                </a:lnTo>
                <a:lnTo>
                  <a:pt x="227054" y="4212824"/>
                </a:lnTo>
                <a:lnTo>
                  <a:pt x="231404" y="4217506"/>
                </a:lnTo>
                <a:lnTo>
                  <a:pt x="235583" y="4221617"/>
                </a:lnTo>
                <a:lnTo>
                  <a:pt x="233189" y="4179103"/>
                </a:lnTo>
                <a:lnTo>
                  <a:pt x="224541" y="4168558"/>
                </a:lnTo>
                <a:lnTo>
                  <a:pt x="217473" y="4201364"/>
                </a:lnTo>
                <a:close/>
              </a:path>
              <a:path w="2724873" h="4713986">
                <a:moveTo>
                  <a:pt x="205061" y="4145246"/>
                </a:moveTo>
                <a:lnTo>
                  <a:pt x="206116" y="4186476"/>
                </a:lnTo>
                <a:lnTo>
                  <a:pt x="212062" y="4194396"/>
                </a:lnTo>
                <a:lnTo>
                  <a:pt x="217473" y="4201364"/>
                </a:lnTo>
                <a:lnTo>
                  <a:pt x="224541" y="4168558"/>
                </a:lnTo>
                <a:lnTo>
                  <a:pt x="217038" y="4159533"/>
                </a:lnTo>
                <a:lnTo>
                  <a:pt x="210578" y="4151829"/>
                </a:lnTo>
                <a:lnTo>
                  <a:pt x="205061" y="4145246"/>
                </a:lnTo>
                <a:close/>
              </a:path>
              <a:path w="2724873" h="4713986">
                <a:moveTo>
                  <a:pt x="200384" y="4139586"/>
                </a:moveTo>
                <a:lnTo>
                  <a:pt x="196446" y="4134649"/>
                </a:lnTo>
                <a:lnTo>
                  <a:pt x="199545" y="4177509"/>
                </a:lnTo>
                <a:lnTo>
                  <a:pt x="206116" y="4186476"/>
                </a:lnTo>
                <a:lnTo>
                  <a:pt x="205061" y="4145246"/>
                </a:lnTo>
                <a:lnTo>
                  <a:pt x="200384" y="4139586"/>
                </a:lnTo>
                <a:close/>
              </a:path>
              <a:path w="2724873" h="4713986">
                <a:moveTo>
                  <a:pt x="193146" y="4130236"/>
                </a:moveTo>
                <a:lnTo>
                  <a:pt x="190383" y="4126148"/>
                </a:lnTo>
                <a:lnTo>
                  <a:pt x="192258" y="4167399"/>
                </a:lnTo>
                <a:lnTo>
                  <a:pt x="199545" y="4177509"/>
                </a:lnTo>
                <a:lnTo>
                  <a:pt x="196446" y="4134649"/>
                </a:lnTo>
                <a:lnTo>
                  <a:pt x="193146" y="4130236"/>
                </a:lnTo>
                <a:close/>
              </a:path>
              <a:path w="2724873" h="4713986">
                <a:moveTo>
                  <a:pt x="192258" y="4167399"/>
                </a:moveTo>
                <a:lnTo>
                  <a:pt x="190383" y="4126148"/>
                </a:lnTo>
                <a:lnTo>
                  <a:pt x="188054" y="4122186"/>
                </a:lnTo>
                <a:lnTo>
                  <a:pt x="186060" y="4118152"/>
                </a:lnTo>
                <a:lnTo>
                  <a:pt x="184365" y="4114025"/>
                </a:lnTo>
                <a:lnTo>
                  <a:pt x="184164" y="4156050"/>
                </a:lnTo>
                <a:lnTo>
                  <a:pt x="192258" y="4167399"/>
                </a:lnTo>
                <a:close/>
              </a:path>
              <a:path w="2724873" h="4713986">
                <a:moveTo>
                  <a:pt x="184164" y="4156050"/>
                </a:moveTo>
                <a:lnTo>
                  <a:pt x="184365" y="4114025"/>
                </a:lnTo>
                <a:lnTo>
                  <a:pt x="169962" y="4093962"/>
                </a:lnTo>
                <a:lnTo>
                  <a:pt x="157206" y="4075670"/>
                </a:lnTo>
                <a:lnTo>
                  <a:pt x="145962" y="4059054"/>
                </a:lnTo>
                <a:lnTo>
                  <a:pt x="136094" y="4044016"/>
                </a:lnTo>
                <a:lnTo>
                  <a:pt x="127465" y="4030460"/>
                </a:lnTo>
                <a:lnTo>
                  <a:pt x="119940" y="4018290"/>
                </a:lnTo>
                <a:lnTo>
                  <a:pt x="128419" y="4077403"/>
                </a:lnTo>
                <a:lnTo>
                  <a:pt x="141907" y="4096371"/>
                </a:lnTo>
                <a:lnTo>
                  <a:pt x="154134" y="4113624"/>
                </a:lnTo>
                <a:lnTo>
                  <a:pt x="165193" y="4129258"/>
                </a:lnTo>
                <a:lnTo>
                  <a:pt x="175172" y="4143368"/>
                </a:lnTo>
                <a:lnTo>
                  <a:pt x="184164" y="4156050"/>
                </a:lnTo>
                <a:close/>
              </a:path>
              <a:path w="2724873" h="4713986">
                <a:moveTo>
                  <a:pt x="113580" y="4056626"/>
                </a:moveTo>
                <a:lnTo>
                  <a:pt x="128419" y="4077403"/>
                </a:lnTo>
                <a:lnTo>
                  <a:pt x="119940" y="4018290"/>
                </a:lnTo>
                <a:lnTo>
                  <a:pt x="113382" y="4007409"/>
                </a:lnTo>
                <a:lnTo>
                  <a:pt x="107656" y="3997722"/>
                </a:lnTo>
                <a:lnTo>
                  <a:pt x="102625" y="3989131"/>
                </a:lnTo>
                <a:lnTo>
                  <a:pt x="98152" y="3981541"/>
                </a:lnTo>
                <a:lnTo>
                  <a:pt x="97301" y="4033944"/>
                </a:lnTo>
                <a:lnTo>
                  <a:pt x="113580" y="4056626"/>
                </a:lnTo>
                <a:close/>
              </a:path>
              <a:path w="2724873" h="4713986">
                <a:moveTo>
                  <a:pt x="97301" y="4033944"/>
                </a:moveTo>
                <a:lnTo>
                  <a:pt x="98152" y="3981541"/>
                </a:lnTo>
                <a:lnTo>
                  <a:pt x="94103" y="3974855"/>
                </a:lnTo>
                <a:lnTo>
                  <a:pt x="90340" y="3968977"/>
                </a:lnTo>
                <a:lnTo>
                  <a:pt x="86728" y="3963809"/>
                </a:lnTo>
                <a:lnTo>
                  <a:pt x="83131" y="3959257"/>
                </a:lnTo>
                <a:lnTo>
                  <a:pt x="79489" y="3955300"/>
                </a:lnTo>
                <a:lnTo>
                  <a:pt x="79489" y="4009263"/>
                </a:lnTo>
                <a:lnTo>
                  <a:pt x="97301" y="4033944"/>
                </a:lnTo>
                <a:close/>
              </a:path>
              <a:path w="2724873" h="4713986">
                <a:moveTo>
                  <a:pt x="67491" y="3932814"/>
                </a:moveTo>
                <a:lnTo>
                  <a:pt x="70414" y="3986785"/>
                </a:lnTo>
                <a:lnTo>
                  <a:pt x="74457" y="3996223"/>
                </a:lnTo>
                <a:lnTo>
                  <a:pt x="78127" y="4005401"/>
                </a:lnTo>
                <a:lnTo>
                  <a:pt x="79489" y="4009263"/>
                </a:lnTo>
                <a:lnTo>
                  <a:pt x="79489" y="3955300"/>
                </a:lnTo>
                <a:lnTo>
                  <a:pt x="71251" y="3944058"/>
                </a:lnTo>
                <a:lnTo>
                  <a:pt x="67491" y="3932814"/>
                </a:lnTo>
                <a:close/>
              </a:path>
              <a:path w="2724873" h="4713986">
                <a:moveTo>
                  <a:pt x="66375" y="3922093"/>
                </a:moveTo>
                <a:lnTo>
                  <a:pt x="66070" y="3912414"/>
                </a:lnTo>
                <a:lnTo>
                  <a:pt x="66341" y="3976905"/>
                </a:lnTo>
                <a:lnTo>
                  <a:pt x="70414" y="3986785"/>
                </a:lnTo>
                <a:lnTo>
                  <a:pt x="67491" y="3932814"/>
                </a:lnTo>
                <a:lnTo>
                  <a:pt x="66375" y="3922093"/>
                </a:lnTo>
                <a:close/>
              </a:path>
              <a:path w="2724873" h="4713986">
                <a:moveTo>
                  <a:pt x="64744" y="3904302"/>
                </a:moveTo>
                <a:lnTo>
                  <a:pt x="60564" y="3898278"/>
                </a:lnTo>
                <a:lnTo>
                  <a:pt x="62579" y="3966402"/>
                </a:lnTo>
                <a:lnTo>
                  <a:pt x="66341" y="3976905"/>
                </a:lnTo>
                <a:lnTo>
                  <a:pt x="66070" y="3912414"/>
                </a:lnTo>
                <a:lnTo>
                  <a:pt x="64744" y="3904302"/>
                </a:lnTo>
                <a:close/>
              </a:path>
              <a:path w="2724873" h="4713986">
                <a:moveTo>
                  <a:pt x="56583" y="3929330"/>
                </a:moveTo>
                <a:lnTo>
                  <a:pt x="57358" y="3942796"/>
                </a:lnTo>
                <a:lnTo>
                  <a:pt x="59471" y="3955093"/>
                </a:lnTo>
                <a:lnTo>
                  <a:pt x="62579" y="3966402"/>
                </a:lnTo>
                <a:lnTo>
                  <a:pt x="60564" y="3898278"/>
                </a:lnTo>
                <a:lnTo>
                  <a:pt x="60413" y="3898163"/>
                </a:lnTo>
                <a:lnTo>
                  <a:pt x="57487" y="3914513"/>
                </a:lnTo>
                <a:lnTo>
                  <a:pt x="56583" y="3929330"/>
                </a:lnTo>
                <a:close/>
              </a:path>
              <a:path w="2724873" h="4713986">
                <a:moveTo>
                  <a:pt x="506667" y="1998436"/>
                </a:moveTo>
                <a:lnTo>
                  <a:pt x="507905" y="2070870"/>
                </a:lnTo>
                <a:lnTo>
                  <a:pt x="514740" y="2082318"/>
                </a:lnTo>
                <a:lnTo>
                  <a:pt x="520011" y="2091055"/>
                </a:lnTo>
                <a:lnTo>
                  <a:pt x="523506" y="2097532"/>
                </a:lnTo>
                <a:lnTo>
                  <a:pt x="521423" y="2006219"/>
                </a:lnTo>
                <a:lnTo>
                  <a:pt x="512732" y="2006932"/>
                </a:lnTo>
                <a:lnTo>
                  <a:pt x="506667" y="1998436"/>
                </a:lnTo>
                <a:close/>
              </a:path>
              <a:path w="2724873" h="4713986">
                <a:moveTo>
                  <a:pt x="506667" y="1998436"/>
                </a:moveTo>
                <a:lnTo>
                  <a:pt x="503231" y="1987285"/>
                </a:lnTo>
                <a:lnTo>
                  <a:pt x="502373" y="1980819"/>
                </a:lnTo>
                <a:lnTo>
                  <a:pt x="497031" y="1982961"/>
                </a:lnTo>
                <a:lnTo>
                  <a:pt x="495735" y="1978667"/>
                </a:lnTo>
                <a:lnTo>
                  <a:pt x="499720" y="2056259"/>
                </a:lnTo>
                <a:lnTo>
                  <a:pt x="507905" y="2070870"/>
                </a:lnTo>
                <a:lnTo>
                  <a:pt x="506667" y="1998436"/>
                </a:lnTo>
                <a:close/>
              </a:path>
              <a:path w="2724873" h="4713986">
                <a:moveTo>
                  <a:pt x="494745" y="1971241"/>
                </a:moveTo>
                <a:lnTo>
                  <a:pt x="490316" y="1963984"/>
                </a:lnTo>
                <a:lnTo>
                  <a:pt x="490397" y="2038034"/>
                </a:lnTo>
                <a:lnTo>
                  <a:pt x="499720" y="2056259"/>
                </a:lnTo>
                <a:lnTo>
                  <a:pt x="495735" y="1978667"/>
                </a:lnTo>
                <a:lnTo>
                  <a:pt x="494745" y="1971241"/>
                </a:lnTo>
                <a:close/>
              </a:path>
              <a:path w="2724873" h="4713986">
                <a:moveTo>
                  <a:pt x="490397" y="2038034"/>
                </a:moveTo>
                <a:lnTo>
                  <a:pt x="490316" y="1963984"/>
                </a:lnTo>
                <a:lnTo>
                  <a:pt x="486498" y="1961769"/>
                </a:lnTo>
                <a:lnTo>
                  <a:pt x="482370" y="2009001"/>
                </a:lnTo>
                <a:lnTo>
                  <a:pt x="481415" y="2013477"/>
                </a:lnTo>
                <a:lnTo>
                  <a:pt x="480148" y="2015744"/>
                </a:lnTo>
                <a:lnTo>
                  <a:pt x="490397" y="2038034"/>
                </a:lnTo>
                <a:close/>
              </a:path>
              <a:path w="2724873" h="4713986">
                <a:moveTo>
                  <a:pt x="496025" y="3967814"/>
                </a:moveTo>
                <a:lnTo>
                  <a:pt x="495093" y="3883121"/>
                </a:lnTo>
                <a:lnTo>
                  <a:pt x="494751" y="3883615"/>
                </a:lnTo>
                <a:lnTo>
                  <a:pt x="493592" y="3881065"/>
                </a:lnTo>
                <a:lnTo>
                  <a:pt x="491426" y="3874707"/>
                </a:lnTo>
                <a:lnTo>
                  <a:pt x="491354" y="3955952"/>
                </a:lnTo>
                <a:lnTo>
                  <a:pt x="496025" y="3967814"/>
                </a:lnTo>
                <a:close/>
              </a:path>
              <a:path w="2724873" h="4713986">
                <a:moveTo>
                  <a:pt x="470362" y="3906419"/>
                </a:moveTo>
                <a:lnTo>
                  <a:pt x="478681" y="3925468"/>
                </a:lnTo>
                <a:lnTo>
                  <a:pt x="485625" y="3941908"/>
                </a:lnTo>
                <a:lnTo>
                  <a:pt x="491354" y="3955952"/>
                </a:lnTo>
                <a:lnTo>
                  <a:pt x="491426" y="3874707"/>
                </a:lnTo>
                <a:lnTo>
                  <a:pt x="488061" y="3863778"/>
                </a:lnTo>
                <a:lnTo>
                  <a:pt x="485885" y="3856332"/>
                </a:lnTo>
                <a:lnTo>
                  <a:pt x="480726" y="3846510"/>
                </a:lnTo>
                <a:lnTo>
                  <a:pt x="470362" y="3906419"/>
                </a:lnTo>
                <a:close/>
              </a:path>
              <a:path w="2724873" h="4713986">
                <a:moveTo>
                  <a:pt x="469809" y="3827648"/>
                </a:moveTo>
                <a:lnTo>
                  <a:pt x="460122" y="3812535"/>
                </a:lnTo>
                <a:lnTo>
                  <a:pt x="460509" y="3884550"/>
                </a:lnTo>
                <a:lnTo>
                  <a:pt x="470362" y="3906419"/>
                </a:lnTo>
                <a:lnTo>
                  <a:pt x="480726" y="3846510"/>
                </a:lnTo>
                <a:lnTo>
                  <a:pt x="469809" y="3827648"/>
                </a:lnTo>
                <a:close/>
              </a:path>
              <a:path w="2724873" h="4713986">
                <a:moveTo>
                  <a:pt x="451691" y="3800703"/>
                </a:moveTo>
                <a:lnTo>
                  <a:pt x="444540" y="3791685"/>
                </a:lnTo>
                <a:lnTo>
                  <a:pt x="448966" y="3859648"/>
                </a:lnTo>
                <a:lnTo>
                  <a:pt x="460509" y="3884550"/>
                </a:lnTo>
                <a:lnTo>
                  <a:pt x="460122" y="3812535"/>
                </a:lnTo>
                <a:lnTo>
                  <a:pt x="451691" y="3800703"/>
                </a:lnTo>
                <a:close/>
              </a:path>
              <a:path w="2724873" h="4713986">
                <a:moveTo>
                  <a:pt x="425155" y="3818574"/>
                </a:moveTo>
                <a:lnTo>
                  <a:pt x="428052" y="3822243"/>
                </a:lnTo>
                <a:lnTo>
                  <a:pt x="430698" y="3825551"/>
                </a:lnTo>
                <a:lnTo>
                  <a:pt x="433176" y="3828602"/>
                </a:lnTo>
                <a:lnTo>
                  <a:pt x="435571" y="3831501"/>
                </a:lnTo>
                <a:lnTo>
                  <a:pt x="448966" y="3859648"/>
                </a:lnTo>
                <a:lnTo>
                  <a:pt x="444540" y="3791685"/>
                </a:lnTo>
                <a:lnTo>
                  <a:pt x="438695" y="3785013"/>
                </a:lnTo>
                <a:lnTo>
                  <a:pt x="434180" y="3780220"/>
                </a:lnTo>
                <a:lnTo>
                  <a:pt x="431020" y="3776838"/>
                </a:lnTo>
                <a:lnTo>
                  <a:pt x="429221" y="3774363"/>
                </a:lnTo>
                <a:lnTo>
                  <a:pt x="425155" y="3818574"/>
                </a:lnTo>
                <a:close/>
              </a:path>
              <a:path w="2724873" h="4713986">
                <a:moveTo>
                  <a:pt x="429221" y="3774363"/>
                </a:moveTo>
                <a:lnTo>
                  <a:pt x="411692" y="3754229"/>
                </a:lnTo>
                <a:lnTo>
                  <a:pt x="414127" y="3804348"/>
                </a:lnTo>
                <a:lnTo>
                  <a:pt x="418277" y="3809731"/>
                </a:lnTo>
                <a:lnTo>
                  <a:pt x="421925" y="3814438"/>
                </a:lnTo>
                <a:lnTo>
                  <a:pt x="425155" y="3818574"/>
                </a:lnTo>
                <a:lnTo>
                  <a:pt x="429221" y="3774363"/>
                </a:lnTo>
                <a:close/>
              </a:path>
              <a:path w="2724873" h="4713986">
                <a:moveTo>
                  <a:pt x="411692" y="3754229"/>
                </a:moveTo>
                <a:lnTo>
                  <a:pt x="397381" y="3736751"/>
                </a:lnTo>
                <a:lnTo>
                  <a:pt x="397837" y="3783098"/>
                </a:lnTo>
                <a:lnTo>
                  <a:pt x="403991" y="3791136"/>
                </a:lnTo>
                <a:lnTo>
                  <a:pt x="409393" y="3798185"/>
                </a:lnTo>
                <a:lnTo>
                  <a:pt x="414127" y="3804348"/>
                </a:lnTo>
                <a:lnTo>
                  <a:pt x="411692" y="3754229"/>
                </a:lnTo>
                <a:close/>
              </a:path>
              <a:path w="2724873" h="4713986">
                <a:moveTo>
                  <a:pt x="397837" y="3783098"/>
                </a:moveTo>
                <a:lnTo>
                  <a:pt x="397381" y="3736751"/>
                </a:lnTo>
                <a:lnTo>
                  <a:pt x="385897" y="3721729"/>
                </a:lnTo>
                <a:lnTo>
                  <a:pt x="376848" y="3708962"/>
                </a:lnTo>
                <a:lnTo>
                  <a:pt x="369841" y="3698250"/>
                </a:lnTo>
                <a:lnTo>
                  <a:pt x="364483" y="3689391"/>
                </a:lnTo>
                <a:lnTo>
                  <a:pt x="374028" y="3751994"/>
                </a:lnTo>
                <a:lnTo>
                  <a:pt x="382939" y="3763631"/>
                </a:lnTo>
                <a:lnTo>
                  <a:pt x="390847" y="3773964"/>
                </a:lnTo>
                <a:lnTo>
                  <a:pt x="397837" y="3783098"/>
                </a:lnTo>
                <a:close/>
              </a:path>
              <a:path w="2724873" h="4713986">
                <a:moveTo>
                  <a:pt x="364031" y="3738947"/>
                </a:moveTo>
                <a:lnTo>
                  <a:pt x="374028" y="3751994"/>
                </a:lnTo>
                <a:lnTo>
                  <a:pt x="364483" y="3689391"/>
                </a:lnTo>
                <a:lnTo>
                  <a:pt x="360384" y="3682185"/>
                </a:lnTo>
                <a:lnTo>
                  <a:pt x="357150" y="3676431"/>
                </a:lnTo>
                <a:lnTo>
                  <a:pt x="354390" y="3671928"/>
                </a:lnTo>
                <a:lnTo>
                  <a:pt x="352865" y="3724387"/>
                </a:lnTo>
                <a:lnTo>
                  <a:pt x="364031" y="3738947"/>
                </a:lnTo>
                <a:close/>
              </a:path>
              <a:path w="2724873" h="4713986">
                <a:moveTo>
                  <a:pt x="352865" y="3724387"/>
                </a:moveTo>
                <a:lnTo>
                  <a:pt x="354390" y="3671928"/>
                </a:lnTo>
                <a:lnTo>
                  <a:pt x="351710" y="3668477"/>
                </a:lnTo>
                <a:lnTo>
                  <a:pt x="348720" y="3665875"/>
                </a:lnTo>
                <a:lnTo>
                  <a:pt x="345026" y="3663923"/>
                </a:lnTo>
                <a:lnTo>
                  <a:pt x="343369" y="3663315"/>
                </a:lnTo>
                <a:lnTo>
                  <a:pt x="340445" y="3708209"/>
                </a:lnTo>
                <a:lnTo>
                  <a:pt x="352865" y="3724387"/>
                </a:lnTo>
                <a:close/>
              </a:path>
              <a:path w="2724873" h="4713986">
                <a:moveTo>
                  <a:pt x="207796" y="3518117"/>
                </a:moveTo>
                <a:lnTo>
                  <a:pt x="210754" y="3561159"/>
                </a:lnTo>
                <a:lnTo>
                  <a:pt x="220299" y="3572379"/>
                </a:lnTo>
                <a:lnTo>
                  <a:pt x="229614" y="3582699"/>
                </a:lnTo>
                <a:lnTo>
                  <a:pt x="238808" y="3592245"/>
                </a:lnTo>
                <a:lnTo>
                  <a:pt x="247991" y="3601144"/>
                </a:lnTo>
                <a:lnTo>
                  <a:pt x="257272" y="3609520"/>
                </a:lnTo>
                <a:lnTo>
                  <a:pt x="266761" y="3617502"/>
                </a:lnTo>
                <a:lnTo>
                  <a:pt x="276567" y="3625215"/>
                </a:lnTo>
                <a:lnTo>
                  <a:pt x="294834" y="3648914"/>
                </a:lnTo>
                <a:lnTo>
                  <a:pt x="311514" y="3670577"/>
                </a:lnTo>
                <a:lnTo>
                  <a:pt x="326690" y="3690307"/>
                </a:lnTo>
                <a:lnTo>
                  <a:pt x="340445" y="3708209"/>
                </a:lnTo>
                <a:lnTo>
                  <a:pt x="343369" y="3663315"/>
                </a:lnTo>
                <a:lnTo>
                  <a:pt x="327621" y="3644530"/>
                </a:lnTo>
                <a:lnTo>
                  <a:pt x="312793" y="3627199"/>
                </a:lnTo>
                <a:lnTo>
                  <a:pt x="298852" y="3611251"/>
                </a:lnTo>
                <a:lnTo>
                  <a:pt x="285765" y="3596613"/>
                </a:lnTo>
                <a:lnTo>
                  <a:pt x="273497" y="3583215"/>
                </a:lnTo>
                <a:lnTo>
                  <a:pt x="262017" y="3570984"/>
                </a:lnTo>
                <a:lnTo>
                  <a:pt x="251290" y="3559850"/>
                </a:lnTo>
                <a:lnTo>
                  <a:pt x="241284" y="3549740"/>
                </a:lnTo>
                <a:lnTo>
                  <a:pt x="231965" y="3540584"/>
                </a:lnTo>
                <a:lnTo>
                  <a:pt x="223299" y="3532309"/>
                </a:lnTo>
                <a:lnTo>
                  <a:pt x="215254" y="3524844"/>
                </a:lnTo>
                <a:lnTo>
                  <a:pt x="207796" y="3518117"/>
                </a:lnTo>
                <a:close/>
              </a:path>
              <a:path w="2724873" h="4713986">
                <a:moveTo>
                  <a:pt x="188614" y="3501654"/>
                </a:moveTo>
                <a:lnTo>
                  <a:pt x="190535" y="3535514"/>
                </a:lnTo>
                <a:lnTo>
                  <a:pt x="200869" y="3548913"/>
                </a:lnTo>
                <a:lnTo>
                  <a:pt x="210754" y="3561159"/>
                </a:lnTo>
                <a:lnTo>
                  <a:pt x="207796" y="3518117"/>
                </a:lnTo>
                <a:lnTo>
                  <a:pt x="200893" y="3512058"/>
                </a:lnTo>
                <a:lnTo>
                  <a:pt x="194509" y="3506594"/>
                </a:lnTo>
                <a:lnTo>
                  <a:pt x="188614" y="3501654"/>
                </a:lnTo>
                <a:close/>
              </a:path>
              <a:path w="2724873" h="4713986">
                <a:moveTo>
                  <a:pt x="183172" y="3497166"/>
                </a:moveTo>
                <a:lnTo>
                  <a:pt x="178151" y="3493059"/>
                </a:lnTo>
                <a:lnTo>
                  <a:pt x="179643" y="3520836"/>
                </a:lnTo>
                <a:lnTo>
                  <a:pt x="190535" y="3535514"/>
                </a:lnTo>
                <a:lnTo>
                  <a:pt x="188614" y="3501654"/>
                </a:lnTo>
                <a:lnTo>
                  <a:pt x="183172" y="3497166"/>
                </a:lnTo>
                <a:close/>
              </a:path>
              <a:path w="2724873" h="4713986">
                <a:moveTo>
                  <a:pt x="178151" y="3493059"/>
                </a:moveTo>
                <a:lnTo>
                  <a:pt x="173517" y="3489262"/>
                </a:lnTo>
                <a:lnTo>
                  <a:pt x="169238" y="3485702"/>
                </a:lnTo>
                <a:lnTo>
                  <a:pt x="165315" y="3482340"/>
                </a:lnTo>
                <a:lnTo>
                  <a:pt x="146791" y="3456344"/>
                </a:lnTo>
                <a:lnTo>
                  <a:pt x="130232" y="3432584"/>
                </a:lnTo>
                <a:lnTo>
                  <a:pt x="115503" y="3410963"/>
                </a:lnTo>
                <a:lnTo>
                  <a:pt x="102472" y="3391382"/>
                </a:lnTo>
                <a:lnTo>
                  <a:pt x="91006" y="3373745"/>
                </a:lnTo>
                <a:lnTo>
                  <a:pt x="80970" y="3357953"/>
                </a:lnTo>
                <a:lnTo>
                  <a:pt x="96422" y="3398850"/>
                </a:lnTo>
                <a:lnTo>
                  <a:pt x="112967" y="3423850"/>
                </a:lnTo>
                <a:lnTo>
                  <a:pt x="128295" y="3446814"/>
                </a:lnTo>
                <a:lnTo>
                  <a:pt x="142517" y="3467869"/>
                </a:lnTo>
                <a:lnTo>
                  <a:pt x="155743" y="3487140"/>
                </a:lnTo>
                <a:lnTo>
                  <a:pt x="168082" y="3504754"/>
                </a:lnTo>
                <a:lnTo>
                  <a:pt x="179643" y="3520836"/>
                </a:lnTo>
                <a:lnTo>
                  <a:pt x="178151" y="3493059"/>
                </a:lnTo>
                <a:close/>
              </a:path>
              <a:path w="2724873" h="4713986">
                <a:moveTo>
                  <a:pt x="78553" y="3371687"/>
                </a:moveTo>
                <a:lnTo>
                  <a:pt x="96422" y="3398850"/>
                </a:lnTo>
                <a:lnTo>
                  <a:pt x="80970" y="3357953"/>
                </a:lnTo>
                <a:lnTo>
                  <a:pt x="72230" y="3343908"/>
                </a:lnTo>
                <a:lnTo>
                  <a:pt x="64655" y="3331514"/>
                </a:lnTo>
                <a:lnTo>
                  <a:pt x="59249" y="3342236"/>
                </a:lnTo>
                <a:lnTo>
                  <a:pt x="78553" y="3371687"/>
                </a:lnTo>
                <a:close/>
              </a:path>
              <a:path w="2724873" h="4713986">
                <a:moveTo>
                  <a:pt x="59249" y="3342236"/>
                </a:moveTo>
                <a:lnTo>
                  <a:pt x="64655" y="3331514"/>
                </a:lnTo>
                <a:lnTo>
                  <a:pt x="58109" y="3320673"/>
                </a:lnTo>
                <a:lnTo>
                  <a:pt x="52460" y="3311286"/>
                </a:lnTo>
                <a:lnTo>
                  <a:pt x="47574" y="3303257"/>
                </a:lnTo>
                <a:lnTo>
                  <a:pt x="43317" y="3296488"/>
                </a:lnTo>
                <a:lnTo>
                  <a:pt x="39556" y="3290880"/>
                </a:lnTo>
                <a:lnTo>
                  <a:pt x="38401" y="3310371"/>
                </a:lnTo>
                <a:lnTo>
                  <a:pt x="59249" y="3342236"/>
                </a:lnTo>
                <a:close/>
              </a:path>
              <a:path w="2724873" h="4713986">
                <a:moveTo>
                  <a:pt x="38401" y="3310371"/>
                </a:moveTo>
                <a:lnTo>
                  <a:pt x="39556" y="3290880"/>
                </a:lnTo>
                <a:lnTo>
                  <a:pt x="36158" y="3286337"/>
                </a:lnTo>
                <a:lnTo>
                  <a:pt x="32988" y="3282761"/>
                </a:lnTo>
                <a:lnTo>
                  <a:pt x="29914" y="3280054"/>
                </a:lnTo>
                <a:lnTo>
                  <a:pt x="26801" y="3278118"/>
                </a:lnTo>
                <a:lnTo>
                  <a:pt x="23517" y="3276857"/>
                </a:lnTo>
                <a:lnTo>
                  <a:pt x="19928" y="3276171"/>
                </a:lnTo>
                <a:lnTo>
                  <a:pt x="15900" y="3275965"/>
                </a:lnTo>
                <a:lnTo>
                  <a:pt x="38401" y="3310371"/>
                </a:lnTo>
                <a:close/>
              </a:path>
              <a:path w="2724873" h="4713986">
                <a:moveTo>
                  <a:pt x="572766" y="2149745"/>
                </a:moveTo>
                <a:lnTo>
                  <a:pt x="574035" y="2207383"/>
                </a:lnTo>
                <a:lnTo>
                  <a:pt x="581718" y="2223172"/>
                </a:lnTo>
                <a:lnTo>
                  <a:pt x="582435" y="2166589"/>
                </a:lnTo>
                <a:lnTo>
                  <a:pt x="584640" y="2162020"/>
                </a:lnTo>
                <a:lnTo>
                  <a:pt x="585050" y="2161794"/>
                </a:lnTo>
                <a:lnTo>
                  <a:pt x="585050" y="2158619"/>
                </a:lnTo>
                <a:lnTo>
                  <a:pt x="581875" y="2158619"/>
                </a:lnTo>
                <a:lnTo>
                  <a:pt x="578700" y="2161794"/>
                </a:lnTo>
                <a:lnTo>
                  <a:pt x="572766" y="2149745"/>
                </a:lnTo>
                <a:close/>
              </a:path>
              <a:path w="2724873" h="4713986">
                <a:moveTo>
                  <a:pt x="581526" y="3613836"/>
                </a:moveTo>
                <a:lnTo>
                  <a:pt x="583137" y="3619967"/>
                </a:lnTo>
                <a:lnTo>
                  <a:pt x="584347" y="3624632"/>
                </a:lnTo>
                <a:lnTo>
                  <a:pt x="585323" y="3628159"/>
                </a:lnTo>
                <a:lnTo>
                  <a:pt x="586233" y="3630873"/>
                </a:lnTo>
                <a:lnTo>
                  <a:pt x="588225" y="3634740"/>
                </a:lnTo>
                <a:lnTo>
                  <a:pt x="587593" y="3520548"/>
                </a:lnTo>
                <a:lnTo>
                  <a:pt x="585003" y="3508943"/>
                </a:lnTo>
                <a:lnTo>
                  <a:pt x="585050" y="3498215"/>
                </a:lnTo>
                <a:lnTo>
                  <a:pt x="581526" y="3613836"/>
                </a:lnTo>
                <a:close/>
              </a:path>
              <a:path w="2724873" h="4713986">
                <a:moveTo>
                  <a:pt x="567725" y="3568120"/>
                </a:moveTo>
                <a:lnTo>
                  <a:pt x="572614" y="3583381"/>
                </a:lnTo>
                <a:lnTo>
                  <a:pt x="576432" y="3595869"/>
                </a:lnTo>
                <a:lnTo>
                  <a:pt x="579347" y="3605912"/>
                </a:lnTo>
                <a:lnTo>
                  <a:pt x="581526" y="3613836"/>
                </a:lnTo>
                <a:lnTo>
                  <a:pt x="585050" y="3498215"/>
                </a:lnTo>
                <a:lnTo>
                  <a:pt x="575599" y="3483929"/>
                </a:lnTo>
                <a:lnTo>
                  <a:pt x="567725" y="3568120"/>
                </a:lnTo>
                <a:close/>
              </a:path>
              <a:path w="2724873" h="4713986">
                <a:moveTo>
                  <a:pt x="530720" y="3468488"/>
                </a:moveTo>
                <a:lnTo>
                  <a:pt x="534123" y="3472815"/>
                </a:lnTo>
                <a:lnTo>
                  <a:pt x="544966" y="3502433"/>
                </a:lnTo>
                <a:lnTo>
                  <a:pt x="554069" y="3527973"/>
                </a:lnTo>
                <a:lnTo>
                  <a:pt x="561599" y="3549759"/>
                </a:lnTo>
                <a:lnTo>
                  <a:pt x="567725" y="3568120"/>
                </a:lnTo>
                <a:lnTo>
                  <a:pt x="575599" y="3483929"/>
                </a:lnTo>
                <a:lnTo>
                  <a:pt x="566318" y="3469655"/>
                </a:lnTo>
                <a:lnTo>
                  <a:pt x="557187" y="3455406"/>
                </a:lnTo>
                <a:lnTo>
                  <a:pt x="548183" y="3441191"/>
                </a:lnTo>
                <a:lnTo>
                  <a:pt x="539285" y="3427025"/>
                </a:lnTo>
                <a:lnTo>
                  <a:pt x="530720" y="3468488"/>
                </a:lnTo>
                <a:close/>
              </a:path>
              <a:path w="2724873" h="4713986">
                <a:moveTo>
                  <a:pt x="504793" y="3430881"/>
                </a:moveTo>
                <a:lnTo>
                  <a:pt x="511055" y="3440632"/>
                </a:lnTo>
                <a:lnTo>
                  <a:pt x="517374" y="3450095"/>
                </a:lnTo>
                <a:lnTo>
                  <a:pt x="523885" y="3459352"/>
                </a:lnTo>
                <a:lnTo>
                  <a:pt x="530720" y="3468488"/>
                </a:lnTo>
                <a:lnTo>
                  <a:pt x="539285" y="3427025"/>
                </a:lnTo>
                <a:lnTo>
                  <a:pt x="530471" y="3412918"/>
                </a:lnTo>
                <a:lnTo>
                  <a:pt x="521720" y="3398883"/>
                </a:lnTo>
                <a:lnTo>
                  <a:pt x="513010" y="3384930"/>
                </a:lnTo>
                <a:lnTo>
                  <a:pt x="504793" y="3430881"/>
                </a:lnTo>
                <a:close/>
              </a:path>
              <a:path w="2724873" h="4713986">
                <a:moveTo>
                  <a:pt x="469685" y="3374908"/>
                </a:moveTo>
                <a:lnTo>
                  <a:pt x="477657" y="3387341"/>
                </a:lnTo>
                <a:lnTo>
                  <a:pt x="485020" y="3399073"/>
                </a:lnTo>
                <a:lnTo>
                  <a:pt x="491909" y="3410184"/>
                </a:lnTo>
                <a:lnTo>
                  <a:pt x="498455" y="3420760"/>
                </a:lnTo>
                <a:lnTo>
                  <a:pt x="504793" y="3430881"/>
                </a:lnTo>
                <a:lnTo>
                  <a:pt x="513010" y="3384930"/>
                </a:lnTo>
                <a:lnTo>
                  <a:pt x="504319" y="3371074"/>
                </a:lnTo>
                <a:lnTo>
                  <a:pt x="495627" y="3357324"/>
                </a:lnTo>
                <a:lnTo>
                  <a:pt x="486910" y="3343693"/>
                </a:lnTo>
                <a:lnTo>
                  <a:pt x="478148" y="3330193"/>
                </a:lnTo>
                <a:lnTo>
                  <a:pt x="469685" y="3374908"/>
                </a:lnTo>
                <a:close/>
              </a:path>
              <a:path w="2724873" h="4713986">
                <a:moveTo>
                  <a:pt x="458420" y="3355976"/>
                </a:moveTo>
                <a:lnTo>
                  <a:pt x="459624" y="3359032"/>
                </a:lnTo>
                <a:lnTo>
                  <a:pt x="460971" y="3361690"/>
                </a:lnTo>
                <a:lnTo>
                  <a:pt x="469685" y="3374908"/>
                </a:lnTo>
                <a:lnTo>
                  <a:pt x="478148" y="3330193"/>
                </a:lnTo>
                <a:lnTo>
                  <a:pt x="469319" y="3316837"/>
                </a:lnTo>
                <a:lnTo>
                  <a:pt x="460401" y="3303635"/>
                </a:lnTo>
                <a:lnTo>
                  <a:pt x="458420" y="3355976"/>
                </a:lnTo>
                <a:close/>
              </a:path>
              <a:path w="2724873" h="4713986">
                <a:moveTo>
                  <a:pt x="432899" y="3265076"/>
                </a:moveTo>
                <a:lnTo>
                  <a:pt x="434391" y="3319781"/>
                </a:lnTo>
                <a:lnTo>
                  <a:pt x="444738" y="3333592"/>
                </a:lnTo>
                <a:lnTo>
                  <a:pt x="451706" y="3343839"/>
                </a:lnTo>
                <a:lnTo>
                  <a:pt x="456024" y="3351106"/>
                </a:lnTo>
                <a:lnTo>
                  <a:pt x="458420" y="3355976"/>
                </a:lnTo>
                <a:lnTo>
                  <a:pt x="460401" y="3303635"/>
                </a:lnTo>
                <a:lnTo>
                  <a:pt x="451373" y="3290599"/>
                </a:lnTo>
                <a:lnTo>
                  <a:pt x="442213" y="3277743"/>
                </a:lnTo>
                <a:lnTo>
                  <a:pt x="432899" y="3265076"/>
                </a:lnTo>
                <a:close/>
              </a:path>
              <a:path w="2724873" h="4713986">
                <a:moveTo>
                  <a:pt x="423411" y="3252612"/>
                </a:moveTo>
                <a:lnTo>
                  <a:pt x="413725" y="3240363"/>
                </a:lnTo>
                <a:lnTo>
                  <a:pt x="419937" y="3301825"/>
                </a:lnTo>
                <a:lnTo>
                  <a:pt x="434391" y="3319781"/>
                </a:lnTo>
                <a:lnTo>
                  <a:pt x="432899" y="3265076"/>
                </a:lnTo>
                <a:lnTo>
                  <a:pt x="423411" y="3252612"/>
                </a:lnTo>
                <a:close/>
              </a:path>
              <a:path w="2724873" h="4713986">
                <a:moveTo>
                  <a:pt x="403821" y="3228340"/>
                </a:moveTo>
                <a:lnTo>
                  <a:pt x="396062" y="3219915"/>
                </a:lnTo>
                <a:lnTo>
                  <a:pt x="397551" y="3272301"/>
                </a:lnTo>
                <a:lnTo>
                  <a:pt x="399482" y="3276429"/>
                </a:lnTo>
                <a:lnTo>
                  <a:pt x="400646" y="3279140"/>
                </a:lnTo>
                <a:lnTo>
                  <a:pt x="419937" y="3301825"/>
                </a:lnTo>
                <a:lnTo>
                  <a:pt x="413725" y="3240363"/>
                </a:lnTo>
                <a:lnTo>
                  <a:pt x="403821" y="3228340"/>
                </a:lnTo>
                <a:close/>
              </a:path>
              <a:path w="2724873" h="4713986">
                <a:moveTo>
                  <a:pt x="396062" y="3219915"/>
                </a:moveTo>
                <a:lnTo>
                  <a:pt x="387446" y="3211952"/>
                </a:lnTo>
                <a:lnTo>
                  <a:pt x="390279" y="3259883"/>
                </a:lnTo>
                <a:lnTo>
                  <a:pt x="393498" y="3265098"/>
                </a:lnTo>
                <a:lnTo>
                  <a:pt x="395869" y="3269176"/>
                </a:lnTo>
                <a:lnTo>
                  <a:pt x="397551" y="3272301"/>
                </a:lnTo>
                <a:lnTo>
                  <a:pt x="396062" y="3219915"/>
                </a:lnTo>
                <a:close/>
              </a:path>
              <a:path w="2724873" h="4713986">
                <a:moveTo>
                  <a:pt x="361615" y="3181976"/>
                </a:moveTo>
                <a:lnTo>
                  <a:pt x="365752" y="3223948"/>
                </a:lnTo>
                <a:lnTo>
                  <a:pt x="373949" y="3235562"/>
                </a:lnTo>
                <a:lnTo>
                  <a:pt x="380663" y="3245299"/>
                </a:lnTo>
                <a:lnTo>
                  <a:pt x="386054" y="3253344"/>
                </a:lnTo>
                <a:lnTo>
                  <a:pt x="390279" y="3259883"/>
                </a:lnTo>
                <a:lnTo>
                  <a:pt x="387446" y="3211952"/>
                </a:lnTo>
                <a:lnTo>
                  <a:pt x="378489" y="3203564"/>
                </a:lnTo>
                <a:lnTo>
                  <a:pt x="369707" y="3193867"/>
                </a:lnTo>
                <a:lnTo>
                  <a:pt x="361615" y="3181976"/>
                </a:lnTo>
                <a:close/>
              </a:path>
              <a:path w="2724873" h="4713986">
                <a:moveTo>
                  <a:pt x="359244" y="3177540"/>
                </a:moveTo>
                <a:lnTo>
                  <a:pt x="354196" y="3168497"/>
                </a:lnTo>
                <a:lnTo>
                  <a:pt x="355915" y="3210272"/>
                </a:lnTo>
                <a:lnTo>
                  <a:pt x="365752" y="3223948"/>
                </a:lnTo>
                <a:lnTo>
                  <a:pt x="361615" y="3181976"/>
                </a:lnTo>
                <a:lnTo>
                  <a:pt x="359244" y="3177540"/>
                </a:lnTo>
                <a:close/>
              </a:path>
              <a:path w="2724873" h="4713986">
                <a:moveTo>
                  <a:pt x="354196" y="3168497"/>
                </a:moveTo>
                <a:lnTo>
                  <a:pt x="352021" y="3164496"/>
                </a:lnTo>
                <a:lnTo>
                  <a:pt x="348048" y="3160017"/>
                </a:lnTo>
                <a:lnTo>
                  <a:pt x="343369" y="3155315"/>
                </a:lnTo>
                <a:lnTo>
                  <a:pt x="338774" y="3145035"/>
                </a:lnTo>
                <a:lnTo>
                  <a:pt x="344279" y="3194351"/>
                </a:lnTo>
                <a:lnTo>
                  <a:pt x="355915" y="3210272"/>
                </a:lnTo>
                <a:lnTo>
                  <a:pt x="354196" y="3168497"/>
                </a:lnTo>
                <a:close/>
              </a:path>
              <a:path w="2724873" h="4713986">
                <a:moveTo>
                  <a:pt x="338774" y="3145035"/>
                </a:moveTo>
                <a:lnTo>
                  <a:pt x="335045" y="3134468"/>
                </a:lnTo>
                <a:lnTo>
                  <a:pt x="333844" y="3133090"/>
                </a:lnTo>
                <a:lnTo>
                  <a:pt x="325880" y="3122186"/>
                </a:lnTo>
                <a:lnTo>
                  <a:pt x="316504" y="3113392"/>
                </a:lnTo>
                <a:lnTo>
                  <a:pt x="330684" y="3176000"/>
                </a:lnTo>
                <a:lnTo>
                  <a:pt x="344279" y="3194351"/>
                </a:lnTo>
                <a:lnTo>
                  <a:pt x="338774" y="3145035"/>
                </a:lnTo>
                <a:close/>
              </a:path>
              <a:path w="2724873" h="4713986">
                <a:moveTo>
                  <a:pt x="314973" y="3155033"/>
                </a:moveTo>
                <a:lnTo>
                  <a:pt x="330684" y="3176000"/>
                </a:lnTo>
                <a:lnTo>
                  <a:pt x="316504" y="3113392"/>
                </a:lnTo>
                <a:lnTo>
                  <a:pt x="309219" y="3105367"/>
                </a:lnTo>
                <a:lnTo>
                  <a:pt x="308444" y="3107690"/>
                </a:lnTo>
                <a:lnTo>
                  <a:pt x="296987" y="3131266"/>
                </a:lnTo>
                <a:lnTo>
                  <a:pt x="314973" y="3155033"/>
                </a:lnTo>
                <a:close/>
              </a:path>
              <a:path w="2724873" h="4713986">
                <a:moveTo>
                  <a:pt x="581517" y="1606209"/>
                </a:moveTo>
                <a:lnTo>
                  <a:pt x="579351" y="1597082"/>
                </a:lnTo>
                <a:lnTo>
                  <a:pt x="580502" y="1669121"/>
                </a:lnTo>
                <a:lnTo>
                  <a:pt x="584837" y="1679295"/>
                </a:lnTo>
                <a:lnTo>
                  <a:pt x="587345" y="1622237"/>
                </a:lnTo>
                <a:lnTo>
                  <a:pt x="588225" y="1615821"/>
                </a:lnTo>
                <a:lnTo>
                  <a:pt x="581517" y="1606209"/>
                </a:lnTo>
                <a:close/>
              </a:path>
              <a:path w="2724873" h="4713986">
                <a:moveTo>
                  <a:pt x="572827" y="1647269"/>
                </a:moveTo>
                <a:lnTo>
                  <a:pt x="576503" y="1658453"/>
                </a:lnTo>
                <a:lnTo>
                  <a:pt x="580502" y="1669121"/>
                </a:lnTo>
                <a:lnTo>
                  <a:pt x="579351" y="1597082"/>
                </a:lnTo>
                <a:lnTo>
                  <a:pt x="578757" y="1588091"/>
                </a:lnTo>
                <a:lnTo>
                  <a:pt x="576761" y="1578886"/>
                </a:lnTo>
                <a:lnTo>
                  <a:pt x="572827" y="1647269"/>
                </a:lnTo>
                <a:close/>
              </a:path>
              <a:path w="2724873" h="4713986">
                <a:moveTo>
                  <a:pt x="558793" y="1582864"/>
                </a:moveTo>
                <a:lnTo>
                  <a:pt x="561067" y="1596947"/>
                </a:lnTo>
                <a:lnTo>
                  <a:pt x="563593" y="1610408"/>
                </a:lnTo>
                <a:lnTo>
                  <a:pt x="566386" y="1623268"/>
                </a:lnTo>
                <a:lnTo>
                  <a:pt x="569459" y="1635548"/>
                </a:lnTo>
                <a:lnTo>
                  <a:pt x="572827" y="1647269"/>
                </a:lnTo>
                <a:lnTo>
                  <a:pt x="576761" y="1578886"/>
                </a:lnTo>
                <a:lnTo>
                  <a:pt x="572350" y="1571371"/>
                </a:lnTo>
                <a:lnTo>
                  <a:pt x="570612" y="1559081"/>
                </a:lnTo>
                <a:lnTo>
                  <a:pt x="568200" y="1546792"/>
                </a:lnTo>
                <a:lnTo>
                  <a:pt x="565226" y="1534503"/>
                </a:lnTo>
                <a:lnTo>
                  <a:pt x="561798" y="1522214"/>
                </a:lnTo>
                <a:lnTo>
                  <a:pt x="558793" y="1582864"/>
                </a:lnTo>
                <a:close/>
              </a:path>
              <a:path w="2724873" h="4713986">
                <a:moveTo>
                  <a:pt x="558027" y="1509925"/>
                </a:moveTo>
                <a:lnTo>
                  <a:pt x="554024" y="1497636"/>
                </a:lnTo>
                <a:lnTo>
                  <a:pt x="554945" y="1552744"/>
                </a:lnTo>
                <a:lnTo>
                  <a:pt x="556757" y="1568137"/>
                </a:lnTo>
                <a:lnTo>
                  <a:pt x="558793" y="1582864"/>
                </a:lnTo>
                <a:lnTo>
                  <a:pt x="561798" y="1522214"/>
                </a:lnTo>
                <a:lnTo>
                  <a:pt x="558027" y="1509925"/>
                </a:lnTo>
                <a:close/>
              </a:path>
              <a:path w="2724873" h="4713986">
                <a:moveTo>
                  <a:pt x="554024" y="1497636"/>
                </a:moveTo>
                <a:lnTo>
                  <a:pt x="549998" y="1485646"/>
                </a:lnTo>
                <a:lnTo>
                  <a:pt x="550713" y="1502362"/>
                </a:lnTo>
                <a:lnTo>
                  <a:pt x="551937" y="1519878"/>
                </a:lnTo>
                <a:lnTo>
                  <a:pt x="553343" y="1536665"/>
                </a:lnTo>
                <a:lnTo>
                  <a:pt x="554945" y="1552744"/>
                </a:lnTo>
                <a:lnTo>
                  <a:pt x="554024" y="1497636"/>
                </a:lnTo>
                <a:close/>
              </a:path>
              <a:path w="2724873" h="4713986">
                <a:moveTo>
                  <a:pt x="588225" y="3634740"/>
                </a:moveTo>
                <a:lnTo>
                  <a:pt x="573946" y="3612175"/>
                </a:lnTo>
                <a:lnTo>
                  <a:pt x="575525" y="3863238"/>
                </a:lnTo>
                <a:lnTo>
                  <a:pt x="576395" y="4361187"/>
                </a:lnTo>
                <a:lnTo>
                  <a:pt x="579597" y="4352066"/>
                </a:lnTo>
                <a:lnTo>
                  <a:pt x="585050" y="3996575"/>
                </a:lnTo>
                <a:lnTo>
                  <a:pt x="604415" y="3979200"/>
                </a:lnTo>
                <a:lnTo>
                  <a:pt x="601723" y="3920242"/>
                </a:lnTo>
                <a:lnTo>
                  <a:pt x="591400" y="3555365"/>
                </a:lnTo>
                <a:lnTo>
                  <a:pt x="590904" y="3532154"/>
                </a:lnTo>
                <a:lnTo>
                  <a:pt x="587593" y="3520548"/>
                </a:lnTo>
                <a:lnTo>
                  <a:pt x="588225" y="3634740"/>
                </a:lnTo>
                <a:close/>
              </a:path>
              <a:path w="2724873" h="4713986">
                <a:moveTo>
                  <a:pt x="1096561" y="4166374"/>
                </a:moveTo>
                <a:lnTo>
                  <a:pt x="1081552" y="4165224"/>
                </a:lnTo>
                <a:lnTo>
                  <a:pt x="1087220" y="4193995"/>
                </a:lnTo>
                <a:lnTo>
                  <a:pt x="1090637" y="4199737"/>
                </a:lnTo>
                <a:lnTo>
                  <a:pt x="1097160" y="4226894"/>
                </a:lnTo>
                <a:lnTo>
                  <a:pt x="1101790" y="4196937"/>
                </a:lnTo>
                <a:lnTo>
                  <a:pt x="1102481" y="4194352"/>
                </a:lnTo>
                <a:lnTo>
                  <a:pt x="1119212" y="4164812"/>
                </a:lnTo>
                <a:lnTo>
                  <a:pt x="1096561" y="4166374"/>
                </a:lnTo>
                <a:close/>
              </a:path>
              <a:path w="2724873" h="4713986">
                <a:moveTo>
                  <a:pt x="1066682" y="4163063"/>
                </a:moveTo>
                <a:lnTo>
                  <a:pt x="1066747" y="4193154"/>
                </a:lnTo>
                <a:lnTo>
                  <a:pt x="1074027" y="4191017"/>
                </a:lnTo>
                <a:lnTo>
                  <a:pt x="1080956" y="4190333"/>
                </a:lnTo>
                <a:lnTo>
                  <a:pt x="1087220" y="4193995"/>
                </a:lnTo>
                <a:lnTo>
                  <a:pt x="1081552" y="4165224"/>
                </a:lnTo>
                <a:lnTo>
                  <a:pt x="1072240" y="4163431"/>
                </a:lnTo>
                <a:lnTo>
                  <a:pt x="1066682" y="4163063"/>
                </a:lnTo>
                <a:close/>
              </a:path>
              <a:path w="2724873" h="4713986">
                <a:moveTo>
                  <a:pt x="1052410" y="4190212"/>
                </a:moveTo>
                <a:lnTo>
                  <a:pt x="1059436" y="4193851"/>
                </a:lnTo>
                <a:lnTo>
                  <a:pt x="1066747" y="4193154"/>
                </a:lnTo>
                <a:lnTo>
                  <a:pt x="1066682" y="4163063"/>
                </a:lnTo>
                <a:lnTo>
                  <a:pt x="1062934" y="4166188"/>
                </a:lnTo>
                <a:lnTo>
                  <a:pt x="1061935" y="4167987"/>
                </a:lnTo>
                <a:lnTo>
                  <a:pt x="1052410" y="4190212"/>
                </a:lnTo>
                <a:close/>
              </a:path>
              <a:path w="2724873" h="4713986">
                <a:moveTo>
                  <a:pt x="1036535" y="4225124"/>
                </a:moveTo>
                <a:lnTo>
                  <a:pt x="1036535" y="4199737"/>
                </a:lnTo>
                <a:lnTo>
                  <a:pt x="1038996" y="4196375"/>
                </a:lnTo>
                <a:lnTo>
                  <a:pt x="1048211" y="4194143"/>
                </a:lnTo>
                <a:lnTo>
                  <a:pt x="1052410" y="4190212"/>
                </a:lnTo>
                <a:lnTo>
                  <a:pt x="1061935" y="4167987"/>
                </a:lnTo>
                <a:lnTo>
                  <a:pt x="1035354" y="4171239"/>
                </a:lnTo>
                <a:lnTo>
                  <a:pt x="1036535" y="4225124"/>
                </a:lnTo>
                <a:close/>
              </a:path>
              <a:path w="2724873" h="4713986">
                <a:moveTo>
                  <a:pt x="1035354" y="4171239"/>
                </a:moveTo>
                <a:lnTo>
                  <a:pt x="1012049" y="4173793"/>
                </a:lnTo>
                <a:lnTo>
                  <a:pt x="1014325" y="4231585"/>
                </a:lnTo>
                <a:lnTo>
                  <a:pt x="1022541" y="4233280"/>
                </a:lnTo>
                <a:lnTo>
                  <a:pt x="1031157" y="4230526"/>
                </a:lnTo>
                <a:lnTo>
                  <a:pt x="1036535" y="4225124"/>
                </a:lnTo>
                <a:lnTo>
                  <a:pt x="1035354" y="4171239"/>
                </a:lnTo>
                <a:close/>
              </a:path>
              <a:path w="2724873" h="4713986">
                <a:moveTo>
                  <a:pt x="1012049" y="4173793"/>
                </a:moveTo>
                <a:lnTo>
                  <a:pt x="991758" y="4175726"/>
                </a:lnTo>
                <a:lnTo>
                  <a:pt x="991994" y="4232485"/>
                </a:lnTo>
                <a:lnTo>
                  <a:pt x="995133" y="4231474"/>
                </a:lnTo>
                <a:lnTo>
                  <a:pt x="998723" y="4271344"/>
                </a:lnTo>
                <a:lnTo>
                  <a:pt x="1004785" y="4231474"/>
                </a:lnTo>
                <a:lnTo>
                  <a:pt x="1014325" y="4231585"/>
                </a:lnTo>
                <a:lnTo>
                  <a:pt x="1012049" y="4173793"/>
                </a:lnTo>
                <a:close/>
              </a:path>
              <a:path w="2724873" h="4713986">
                <a:moveTo>
                  <a:pt x="991994" y="4232485"/>
                </a:moveTo>
                <a:lnTo>
                  <a:pt x="991758" y="4175726"/>
                </a:lnTo>
                <a:lnTo>
                  <a:pt x="974220" y="4177113"/>
                </a:lnTo>
                <a:lnTo>
                  <a:pt x="959174" y="4178030"/>
                </a:lnTo>
                <a:lnTo>
                  <a:pt x="947508" y="4215599"/>
                </a:lnTo>
                <a:lnTo>
                  <a:pt x="937983" y="4212424"/>
                </a:lnTo>
                <a:lnTo>
                  <a:pt x="931633" y="4215599"/>
                </a:lnTo>
                <a:lnTo>
                  <a:pt x="923455" y="4220589"/>
                </a:lnTo>
                <a:lnTo>
                  <a:pt x="933469" y="4242904"/>
                </a:lnTo>
                <a:lnTo>
                  <a:pt x="945246" y="4241496"/>
                </a:lnTo>
                <a:lnTo>
                  <a:pt x="956978" y="4239956"/>
                </a:lnTo>
                <a:lnTo>
                  <a:pt x="968673" y="4238079"/>
                </a:lnTo>
                <a:lnTo>
                  <a:pt x="980342" y="4235657"/>
                </a:lnTo>
                <a:lnTo>
                  <a:pt x="991994" y="4232485"/>
                </a:lnTo>
                <a:close/>
              </a:path>
              <a:path w="2724873" h="4713986">
                <a:moveTo>
                  <a:pt x="946359" y="4178553"/>
                </a:moveTo>
                <a:lnTo>
                  <a:pt x="935513" y="4178756"/>
                </a:lnTo>
                <a:lnTo>
                  <a:pt x="944157" y="4206094"/>
                </a:lnTo>
                <a:lnTo>
                  <a:pt x="944333" y="4206074"/>
                </a:lnTo>
                <a:lnTo>
                  <a:pt x="947508" y="4215599"/>
                </a:lnTo>
                <a:lnTo>
                  <a:pt x="959174" y="4178030"/>
                </a:lnTo>
                <a:lnTo>
                  <a:pt x="946359" y="4178553"/>
                </a:lnTo>
                <a:close/>
              </a:path>
              <a:path w="2724873" h="4713986">
                <a:moveTo>
                  <a:pt x="944157" y="4206094"/>
                </a:moveTo>
                <a:lnTo>
                  <a:pt x="935513" y="4178756"/>
                </a:lnTo>
                <a:lnTo>
                  <a:pt x="926377" y="4178716"/>
                </a:lnTo>
                <a:lnTo>
                  <a:pt x="918688" y="4178509"/>
                </a:lnTo>
                <a:lnTo>
                  <a:pt x="912185" y="4178209"/>
                </a:lnTo>
                <a:lnTo>
                  <a:pt x="919054" y="4208099"/>
                </a:lnTo>
                <a:lnTo>
                  <a:pt x="931748" y="4207262"/>
                </a:lnTo>
                <a:lnTo>
                  <a:pt x="944157" y="4206094"/>
                </a:lnTo>
                <a:close/>
              </a:path>
              <a:path w="2724873" h="4713986">
                <a:moveTo>
                  <a:pt x="906607" y="4177893"/>
                </a:moveTo>
                <a:lnTo>
                  <a:pt x="901693" y="4177636"/>
                </a:lnTo>
                <a:lnTo>
                  <a:pt x="906188" y="4208661"/>
                </a:lnTo>
                <a:lnTo>
                  <a:pt x="919054" y="4208099"/>
                </a:lnTo>
                <a:lnTo>
                  <a:pt x="912185" y="4178209"/>
                </a:lnTo>
                <a:lnTo>
                  <a:pt x="906607" y="4177893"/>
                </a:lnTo>
                <a:close/>
              </a:path>
              <a:path w="2724873" h="4713986">
                <a:moveTo>
                  <a:pt x="880401" y="4209176"/>
                </a:moveTo>
                <a:lnTo>
                  <a:pt x="893265" y="4209001"/>
                </a:lnTo>
                <a:lnTo>
                  <a:pt x="906188" y="4208661"/>
                </a:lnTo>
                <a:lnTo>
                  <a:pt x="901693" y="4177636"/>
                </a:lnTo>
                <a:lnTo>
                  <a:pt x="896581" y="4177512"/>
                </a:lnTo>
                <a:lnTo>
                  <a:pt x="880401" y="4209176"/>
                </a:lnTo>
                <a:close/>
              </a:path>
              <a:path w="2724873" h="4713986">
                <a:moveTo>
                  <a:pt x="852029" y="4211164"/>
                </a:moveTo>
                <a:lnTo>
                  <a:pt x="855306" y="4209249"/>
                </a:lnTo>
                <a:lnTo>
                  <a:pt x="880401" y="4209176"/>
                </a:lnTo>
                <a:lnTo>
                  <a:pt x="896581" y="4177512"/>
                </a:lnTo>
                <a:lnTo>
                  <a:pt x="866156" y="4181600"/>
                </a:lnTo>
                <a:lnTo>
                  <a:pt x="852029" y="4211164"/>
                </a:lnTo>
                <a:close/>
              </a:path>
              <a:path w="2724873" h="4713986">
                <a:moveTo>
                  <a:pt x="824745" y="4212138"/>
                </a:moveTo>
                <a:lnTo>
                  <a:pt x="833253" y="4213287"/>
                </a:lnTo>
                <a:lnTo>
                  <a:pt x="842219" y="4213853"/>
                </a:lnTo>
                <a:lnTo>
                  <a:pt x="852029" y="4211164"/>
                </a:lnTo>
                <a:lnTo>
                  <a:pt x="866156" y="4181600"/>
                </a:lnTo>
                <a:lnTo>
                  <a:pt x="839831" y="4185373"/>
                </a:lnTo>
                <a:lnTo>
                  <a:pt x="824745" y="4212138"/>
                </a:lnTo>
                <a:close/>
              </a:path>
              <a:path w="2724873" h="4713986">
                <a:moveTo>
                  <a:pt x="817285" y="4188829"/>
                </a:moveTo>
                <a:lnTo>
                  <a:pt x="798197" y="4191970"/>
                </a:lnTo>
                <a:lnTo>
                  <a:pt x="801042" y="4216873"/>
                </a:lnTo>
                <a:lnTo>
                  <a:pt x="807554" y="4218774"/>
                </a:lnTo>
                <a:lnTo>
                  <a:pt x="816308" y="4213076"/>
                </a:lnTo>
                <a:lnTo>
                  <a:pt x="824745" y="4212138"/>
                </a:lnTo>
                <a:lnTo>
                  <a:pt x="839831" y="4185373"/>
                </a:lnTo>
                <a:lnTo>
                  <a:pt x="817285" y="4188829"/>
                </a:lnTo>
                <a:close/>
              </a:path>
              <a:path w="2724873" h="4713986">
                <a:moveTo>
                  <a:pt x="743393" y="4202941"/>
                </a:moveTo>
                <a:lnTo>
                  <a:pt x="745399" y="4232870"/>
                </a:lnTo>
                <a:lnTo>
                  <a:pt x="756754" y="4225124"/>
                </a:lnTo>
                <a:lnTo>
                  <a:pt x="765191" y="4228429"/>
                </a:lnTo>
                <a:lnTo>
                  <a:pt x="773733" y="4226625"/>
                </a:lnTo>
                <a:lnTo>
                  <a:pt x="782485" y="4222343"/>
                </a:lnTo>
                <a:lnTo>
                  <a:pt x="791553" y="4218216"/>
                </a:lnTo>
                <a:lnTo>
                  <a:pt x="801042" y="4216873"/>
                </a:lnTo>
                <a:lnTo>
                  <a:pt x="798197" y="4191970"/>
                </a:lnTo>
                <a:lnTo>
                  <a:pt x="782246" y="4194795"/>
                </a:lnTo>
                <a:lnTo>
                  <a:pt x="769111" y="4197305"/>
                </a:lnTo>
                <a:lnTo>
                  <a:pt x="758471" y="4199499"/>
                </a:lnTo>
                <a:lnTo>
                  <a:pt x="750005" y="4201378"/>
                </a:lnTo>
                <a:lnTo>
                  <a:pt x="743393" y="4202941"/>
                </a:lnTo>
                <a:close/>
              </a:path>
              <a:path w="2724873" h="4713986">
                <a:moveTo>
                  <a:pt x="743393" y="4202941"/>
                </a:moveTo>
                <a:lnTo>
                  <a:pt x="738313" y="4204189"/>
                </a:lnTo>
                <a:lnTo>
                  <a:pt x="734444" y="4205122"/>
                </a:lnTo>
                <a:lnTo>
                  <a:pt x="731465" y="4205739"/>
                </a:lnTo>
                <a:lnTo>
                  <a:pt x="728052" y="4206074"/>
                </a:lnTo>
                <a:lnTo>
                  <a:pt x="733909" y="4238716"/>
                </a:lnTo>
                <a:lnTo>
                  <a:pt x="745399" y="4232870"/>
                </a:lnTo>
                <a:lnTo>
                  <a:pt x="743393" y="4202941"/>
                </a:lnTo>
                <a:close/>
              </a:path>
              <a:path w="2724873" h="4713986">
                <a:moveTo>
                  <a:pt x="689245" y="4252251"/>
                </a:moveTo>
                <a:lnTo>
                  <a:pt x="700676" y="4248863"/>
                </a:lnTo>
                <a:lnTo>
                  <a:pt x="711777" y="4245972"/>
                </a:lnTo>
                <a:lnTo>
                  <a:pt x="722778" y="4242836"/>
                </a:lnTo>
                <a:lnTo>
                  <a:pt x="733909" y="4238716"/>
                </a:lnTo>
                <a:lnTo>
                  <a:pt x="728052" y="4206074"/>
                </a:lnTo>
                <a:lnTo>
                  <a:pt x="704171" y="4216886"/>
                </a:lnTo>
                <a:lnTo>
                  <a:pt x="689245" y="4252251"/>
                </a:lnTo>
                <a:close/>
              </a:path>
              <a:path w="2724873" h="4713986">
                <a:moveTo>
                  <a:pt x="683617" y="4227105"/>
                </a:moveTo>
                <a:lnTo>
                  <a:pt x="666091" y="4236646"/>
                </a:lnTo>
                <a:lnTo>
                  <a:pt x="667644" y="4264538"/>
                </a:lnTo>
                <a:lnTo>
                  <a:pt x="677252" y="4256874"/>
                </a:lnTo>
                <a:lnTo>
                  <a:pt x="689245" y="4252251"/>
                </a:lnTo>
                <a:lnTo>
                  <a:pt x="704171" y="4216886"/>
                </a:lnTo>
                <a:lnTo>
                  <a:pt x="683617" y="4227105"/>
                </a:lnTo>
                <a:close/>
              </a:path>
              <a:path w="2724873" h="4713986">
                <a:moveTo>
                  <a:pt x="621923" y="4302117"/>
                </a:moveTo>
                <a:lnTo>
                  <a:pt x="626325" y="4294962"/>
                </a:lnTo>
                <a:lnTo>
                  <a:pt x="637446" y="4287354"/>
                </a:lnTo>
                <a:lnTo>
                  <a:pt x="647934" y="4279749"/>
                </a:lnTo>
                <a:lnTo>
                  <a:pt x="657947" y="4272144"/>
                </a:lnTo>
                <a:lnTo>
                  <a:pt x="667644" y="4264538"/>
                </a:lnTo>
                <a:lnTo>
                  <a:pt x="666091" y="4236646"/>
                </a:lnTo>
                <a:lnTo>
                  <a:pt x="651290" y="4245420"/>
                </a:lnTo>
                <a:lnTo>
                  <a:pt x="638917" y="4253339"/>
                </a:lnTo>
                <a:lnTo>
                  <a:pt x="628669" y="4260316"/>
                </a:lnTo>
                <a:lnTo>
                  <a:pt x="621923" y="4302117"/>
                </a:lnTo>
                <a:close/>
              </a:path>
              <a:path w="2724873" h="4713986">
                <a:moveTo>
                  <a:pt x="620248" y="4266263"/>
                </a:moveTo>
                <a:lnTo>
                  <a:pt x="613352" y="4271092"/>
                </a:lnTo>
                <a:lnTo>
                  <a:pt x="614042" y="4312723"/>
                </a:lnTo>
                <a:lnTo>
                  <a:pt x="621923" y="4302117"/>
                </a:lnTo>
                <a:lnTo>
                  <a:pt x="628669" y="4260316"/>
                </a:lnTo>
                <a:lnTo>
                  <a:pt x="620248" y="4266263"/>
                </a:lnTo>
                <a:close/>
              </a:path>
              <a:path w="2724873" h="4713986">
                <a:moveTo>
                  <a:pt x="607681" y="4274715"/>
                </a:moveTo>
                <a:lnTo>
                  <a:pt x="602936" y="4277045"/>
                </a:lnTo>
                <a:lnTo>
                  <a:pt x="604100" y="4336237"/>
                </a:lnTo>
                <a:lnTo>
                  <a:pt x="607091" y="4323970"/>
                </a:lnTo>
                <a:lnTo>
                  <a:pt x="614042" y="4312723"/>
                </a:lnTo>
                <a:lnTo>
                  <a:pt x="613352" y="4271092"/>
                </a:lnTo>
                <a:lnTo>
                  <a:pt x="607681" y="4274715"/>
                </a:lnTo>
                <a:close/>
              </a:path>
              <a:path w="2724873" h="4713986">
                <a:moveTo>
                  <a:pt x="599906" y="4334200"/>
                </a:moveTo>
                <a:lnTo>
                  <a:pt x="604100" y="4336237"/>
                </a:lnTo>
                <a:lnTo>
                  <a:pt x="602936" y="4277045"/>
                </a:lnTo>
                <a:lnTo>
                  <a:pt x="598816" y="4277994"/>
                </a:lnTo>
                <a:lnTo>
                  <a:pt x="595020" y="4277475"/>
                </a:lnTo>
                <a:lnTo>
                  <a:pt x="591249" y="4275399"/>
                </a:lnTo>
                <a:lnTo>
                  <a:pt x="590688" y="4337756"/>
                </a:lnTo>
                <a:lnTo>
                  <a:pt x="599906" y="4334200"/>
                </a:lnTo>
                <a:close/>
              </a:path>
              <a:path w="2724873" h="4713986">
                <a:moveTo>
                  <a:pt x="588225" y="4272737"/>
                </a:moveTo>
                <a:lnTo>
                  <a:pt x="608748" y="4256126"/>
                </a:lnTo>
                <a:lnTo>
                  <a:pt x="596627" y="4172347"/>
                </a:lnTo>
                <a:lnTo>
                  <a:pt x="591205" y="4000080"/>
                </a:lnTo>
                <a:lnTo>
                  <a:pt x="587534" y="3999347"/>
                </a:lnTo>
                <a:lnTo>
                  <a:pt x="588225" y="4345749"/>
                </a:lnTo>
                <a:lnTo>
                  <a:pt x="590688" y="4337756"/>
                </a:lnTo>
                <a:lnTo>
                  <a:pt x="591249" y="4275399"/>
                </a:lnTo>
                <a:lnTo>
                  <a:pt x="588225" y="4272737"/>
                </a:lnTo>
                <a:close/>
              </a:path>
              <a:path w="2724873" h="4713986">
                <a:moveTo>
                  <a:pt x="1569897" y="3952392"/>
                </a:moveTo>
                <a:lnTo>
                  <a:pt x="1573323" y="3948906"/>
                </a:lnTo>
                <a:lnTo>
                  <a:pt x="1575704" y="3945731"/>
                </a:lnTo>
                <a:lnTo>
                  <a:pt x="1577096" y="3942733"/>
                </a:lnTo>
                <a:lnTo>
                  <a:pt x="1577554" y="3939784"/>
                </a:lnTo>
                <a:lnTo>
                  <a:pt x="1577133" y="3936752"/>
                </a:lnTo>
                <a:lnTo>
                  <a:pt x="1575887" y="3933505"/>
                </a:lnTo>
                <a:lnTo>
                  <a:pt x="1573872" y="3929913"/>
                </a:lnTo>
                <a:lnTo>
                  <a:pt x="1569897" y="3952392"/>
                </a:lnTo>
                <a:close/>
              </a:path>
              <a:path w="2724873" h="4713986">
                <a:moveTo>
                  <a:pt x="1573872" y="3929913"/>
                </a:moveTo>
                <a:lnTo>
                  <a:pt x="1522989" y="3960721"/>
                </a:lnTo>
                <a:lnTo>
                  <a:pt x="1524340" y="3987137"/>
                </a:lnTo>
                <a:lnTo>
                  <a:pt x="1535184" y="3979045"/>
                </a:lnTo>
                <a:lnTo>
                  <a:pt x="1544655" y="3972047"/>
                </a:lnTo>
                <a:lnTo>
                  <a:pt x="1552806" y="3966014"/>
                </a:lnTo>
                <a:lnTo>
                  <a:pt x="1559694" y="3960815"/>
                </a:lnTo>
                <a:lnTo>
                  <a:pt x="1565373" y="3956317"/>
                </a:lnTo>
                <a:lnTo>
                  <a:pt x="1569897" y="3952392"/>
                </a:lnTo>
                <a:lnTo>
                  <a:pt x="1573872" y="3929913"/>
                </a:lnTo>
                <a:close/>
              </a:path>
              <a:path w="2724873" h="4713986">
                <a:moveTo>
                  <a:pt x="1522989" y="3960721"/>
                </a:moveTo>
                <a:lnTo>
                  <a:pt x="1477002" y="3988497"/>
                </a:lnTo>
                <a:lnTo>
                  <a:pt x="1483014" y="4019295"/>
                </a:lnTo>
                <a:lnTo>
                  <a:pt x="1498309" y="4007131"/>
                </a:lnTo>
                <a:lnTo>
                  <a:pt x="1512066" y="3996456"/>
                </a:lnTo>
                <a:lnTo>
                  <a:pt x="1524340" y="3987137"/>
                </a:lnTo>
                <a:lnTo>
                  <a:pt x="1522989" y="3960721"/>
                </a:lnTo>
                <a:close/>
              </a:path>
              <a:path w="2724873" h="4713986">
                <a:moveTo>
                  <a:pt x="1405343" y="4085450"/>
                </a:moveTo>
                <a:lnTo>
                  <a:pt x="1427344" y="4066024"/>
                </a:lnTo>
                <a:lnTo>
                  <a:pt x="1447586" y="4048611"/>
                </a:lnTo>
                <a:lnTo>
                  <a:pt x="1466124" y="4033078"/>
                </a:lnTo>
                <a:lnTo>
                  <a:pt x="1483014" y="4019295"/>
                </a:lnTo>
                <a:lnTo>
                  <a:pt x="1477002" y="3988497"/>
                </a:lnTo>
                <a:lnTo>
                  <a:pt x="1435656" y="4013397"/>
                </a:lnTo>
                <a:lnTo>
                  <a:pt x="1405343" y="4085450"/>
                </a:lnTo>
                <a:close/>
              </a:path>
              <a:path w="2724873" h="4713986">
                <a:moveTo>
                  <a:pt x="1382874" y="4099585"/>
                </a:moveTo>
                <a:lnTo>
                  <a:pt x="1391626" y="4094292"/>
                </a:lnTo>
                <a:lnTo>
                  <a:pt x="1400469" y="4088663"/>
                </a:lnTo>
                <a:lnTo>
                  <a:pt x="1405343" y="4085450"/>
                </a:lnTo>
                <a:lnTo>
                  <a:pt x="1435656" y="4013397"/>
                </a:lnTo>
                <a:lnTo>
                  <a:pt x="1398695" y="4035578"/>
                </a:lnTo>
                <a:lnTo>
                  <a:pt x="1382874" y="4099585"/>
                </a:lnTo>
                <a:close/>
              </a:path>
              <a:path w="2724873" h="4713986">
                <a:moveTo>
                  <a:pt x="1355433" y="4114414"/>
                </a:moveTo>
                <a:lnTo>
                  <a:pt x="1364952" y="4109550"/>
                </a:lnTo>
                <a:lnTo>
                  <a:pt x="1374041" y="4104639"/>
                </a:lnTo>
                <a:lnTo>
                  <a:pt x="1382874" y="4099585"/>
                </a:lnTo>
                <a:lnTo>
                  <a:pt x="1398695" y="4035578"/>
                </a:lnTo>
                <a:lnTo>
                  <a:pt x="1365864" y="4055197"/>
                </a:lnTo>
                <a:lnTo>
                  <a:pt x="1355433" y="4114414"/>
                </a:lnTo>
                <a:close/>
              </a:path>
              <a:path w="2724873" h="4713986">
                <a:moveTo>
                  <a:pt x="1322568" y="4129697"/>
                </a:moveTo>
                <a:lnTo>
                  <a:pt x="1334415" y="4124392"/>
                </a:lnTo>
                <a:lnTo>
                  <a:pt x="1345312" y="4119330"/>
                </a:lnTo>
                <a:lnTo>
                  <a:pt x="1355433" y="4114414"/>
                </a:lnTo>
                <a:lnTo>
                  <a:pt x="1365864" y="4055197"/>
                </a:lnTo>
                <a:lnTo>
                  <a:pt x="1336909" y="4072412"/>
                </a:lnTo>
                <a:lnTo>
                  <a:pt x="1322568" y="4129697"/>
                </a:lnTo>
                <a:close/>
              </a:path>
              <a:path w="2724873" h="4713986">
                <a:moveTo>
                  <a:pt x="1311574" y="4087379"/>
                </a:moveTo>
                <a:lnTo>
                  <a:pt x="1289604" y="4100256"/>
                </a:lnTo>
                <a:lnTo>
                  <a:pt x="1295332" y="4141426"/>
                </a:lnTo>
                <a:lnTo>
                  <a:pt x="1309598" y="4135343"/>
                </a:lnTo>
                <a:lnTo>
                  <a:pt x="1322568" y="4129697"/>
                </a:lnTo>
                <a:lnTo>
                  <a:pt x="1336909" y="4072412"/>
                </a:lnTo>
                <a:lnTo>
                  <a:pt x="1311574" y="4087379"/>
                </a:lnTo>
                <a:close/>
              </a:path>
              <a:path w="2724873" h="4713986">
                <a:moveTo>
                  <a:pt x="1261924" y="4155574"/>
                </a:moveTo>
                <a:lnTo>
                  <a:pt x="1262214" y="4155287"/>
                </a:lnTo>
                <a:lnTo>
                  <a:pt x="1279595" y="4148042"/>
                </a:lnTo>
                <a:lnTo>
                  <a:pt x="1295332" y="4141426"/>
                </a:lnTo>
                <a:lnTo>
                  <a:pt x="1289604" y="4100256"/>
                </a:lnTo>
                <a:lnTo>
                  <a:pt x="1270743" y="4111200"/>
                </a:lnTo>
                <a:lnTo>
                  <a:pt x="1261924" y="4155574"/>
                </a:lnTo>
                <a:close/>
              </a:path>
              <a:path w="2724873" h="4713986">
                <a:moveTo>
                  <a:pt x="1249804" y="4161345"/>
                </a:moveTo>
                <a:lnTo>
                  <a:pt x="1254039" y="4160170"/>
                </a:lnTo>
                <a:lnTo>
                  <a:pt x="1257223" y="4158918"/>
                </a:lnTo>
                <a:lnTo>
                  <a:pt x="1261924" y="4155574"/>
                </a:lnTo>
                <a:lnTo>
                  <a:pt x="1270743" y="4111200"/>
                </a:lnTo>
                <a:lnTo>
                  <a:pt x="1254737" y="4120368"/>
                </a:lnTo>
                <a:lnTo>
                  <a:pt x="1249804" y="4161345"/>
                </a:lnTo>
                <a:close/>
              </a:path>
              <a:path w="2724873" h="4713986">
                <a:moveTo>
                  <a:pt x="1249804" y="4161345"/>
                </a:moveTo>
                <a:lnTo>
                  <a:pt x="1254737" y="4120368"/>
                </a:lnTo>
                <a:lnTo>
                  <a:pt x="1241331" y="4127918"/>
                </a:lnTo>
                <a:lnTo>
                  <a:pt x="1230268" y="4134005"/>
                </a:lnTo>
                <a:lnTo>
                  <a:pt x="1221295" y="4138788"/>
                </a:lnTo>
                <a:lnTo>
                  <a:pt x="1214155" y="4142423"/>
                </a:lnTo>
                <a:lnTo>
                  <a:pt x="1208595" y="4145068"/>
                </a:lnTo>
                <a:lnTo>
                  <a:pt x="1214958" y="4168292"/>
                </a:lnTo>
                <a:lnTo>
                  <a:pt x="1227096" y="4165916"/>
                </a:lnTo>
                <a:lnTo>
                  <a:pt x="1236703" y="4164066"/>
                </a:lnTo>
                <a:lnTo>
                  <a:pt x="1244149" y="4162593"/>
                </a:lnTo>
                <a:lnTo>
                  <a:pt x="1249804" y="4161345"/>
                </a:lnTo>
                <a:close/>
              </a:path>
              <a:path w="2724873" h="4713986">
                <a:moveTo>
                  <a:pt x="1208595" y="4145068"/>
                </a:moveTo>
                <a:lnTo>
                  <a:pt x="1204357" y="4146880"/>
                </a:lnTo>
                <a:lnTo>
                  <a:pt x="1201188" y="4148016"/>
                </a:lnTo>
                <a:lnTo>
                  <a:pt x="1197034" y="4148887"/>
                </a:lnTo>
                <a:lnTo>
                  <a:pt x="1195539" y="4148937"/>
                </a:lnTo>
                <a:lnTo>
                  <a:pt x="1199918" y="4171348"/>
                </a:lnTo>
                <a:lnTo>
                  <a:pt x="1214958" y="4168292"/>
                </a:lnTo>
                <a:lnTo>
                  <a:pt x="1208595" y="4145068"/>
                </a:lnTo>
                <a:close/>
              </a:path>
              <a:path w="2724873" h="4713986">
                <a:moveTo>
                  <a:pt x="1199918" y="4171348"/>
                </a:moveTo>
                <a:lnTo>
                  <a:pt x="1195539" y="4148937"/>
                </a:lnTo>
                <a:lnTo>
                  <a:pt x="1170056" y="4153114"/>
                </a:lnTo>
                <a:lnTo>
                  <a:pt x="1151700" y="4156444"/>
                </a:lnTo>
                <a:lnTo>
                  <a:pt x="1138988" y="4159093"/>
                </a:lnTo>
                <a:lnTo>
                  <a:pt x="1159653" y="4180102"/>
                </a:lnTo>
                <a:lnTo>
                  <a:pt x="1181607" y="4175234"/>
                </a:lnTo>
                <a:lnTo>
                  <a:pt x="1199918" y="4171348"/>
                </a:lnTo>
                <a:close/>
              </a:path>
              <a:path w="2724873" h="4713986">
                <a:moveTo>
                  <a:pt x="1133687" y="4186102"/>
                </a:moveTo>
                <a:lnTo>
                  <a:pt x="1159653" y="4180102"/>
                </a:lnTo>
                <a:lnTo>
                  <a:pt x="1138988" y="4159093"/>
                </a:lnTo>
                <a:lnTo>
                  <a:pt x="1130433" y="4161225"/>
                </a:lnTo>
                <a:lnTo>
                  <a:pt x="1124550" y="4163005"/>
                </a:lnTo>
                <a:lnTo>
                  <a:pt x="1119853" y="4164597"/>
                </a:lnTo>
                <a:lnTo>
                  <a:pt x="1119212" y="4164812"/>
                </a:lnTo>
                <a:lnTo>
                  <a:pt x="1103337" y="4193387"/>
                </a:lnTo>
                <a:lnTo>
                  <a:pt x="1133687" y="4186102"/>
                </a:lnTo>
                <a:close/>
              </a:path>
              <a:path w="2724873" h="4713986">
                <a:moveTo>
                  <a:pt x="1068285" y="4228299"/>
                </a:moveTo>
                <a:lnTo>
                  <a:pt x="1074635" y="4221949"/>
                </a:lnTo>
                <a:lnTo>
                  <a:pt x="1085977" y="4224292"/>
                </a:lnTo>
                <a:lnTo>
                  <a:pt x="1097160" y="4226894"/>
                </a:lnTo>
                <a:lnTo>
                  <a:pt x="1090637" y="4199737"/>
                </a:lnTo>
                <a:lnTo>
                  <a:pt x="1077680" y="4201038"/>
                </a:lnTo>
                <a:lnTo>
                  <a:pt x="1068285" y="4228299"/>
                </a:lnTo>
                <a:close/>
              </a:path>
              <a:path w="2724873" h="4713986">
                <a:moveTo>
                  <a:pt x="1065307" y="4200997"/>
                </a:moveTo>
                <a:lnTo>
                  <a:pt x="1053027" y="4200336"/>
                </a:lnTo>
                <a:lnTo>
                  <a:pt x="1055585" y="4228299"/>
                </a:lnTo>
                <a:lnTo>
                  <a:pt x="1061935" y="4225124"/>
                </a:lnTo>
                <a:lnTo>
                  <a:pt x="1068285" y="4228299"/>
                </a:lnTo>
                <a:lnTo>
                  <a:pt x="1077680" y="4201038"/>
                </a:lnTo>
                <a:lnTo>
                  <a:pt x="1065307" y="4200997"/>
                </a:lnTo>
                <a:close/>
              </a:path>
              <a:path w="2724873" h="4713986">
                <a:moveTo>
                  <a:pt x="1053027" y="4200336"/>
                </a:moveTo>
                <a:lnTo>
                  <a:pt x="1040345" y="4199777"/>
                </a:lnTo>
                <a:lnTo>
                  <a:pt x="1042885" y="4221949"/>
                </a:lnTo>
                <a:lnTo>
                  <a:pt x="1049235" y="4228299"/>
                </a:lnTo>
                <a:lnTo>
                  <a:pt x="1055585" y="4228299"/>
                </a:lnTo>
                <a:lnTo>
                  <a:pt x="1053027" y="4200336"/>
                </a:lnTo>
                <a:close/>
              </a:path>
              <a:path w="2724873" h="4713986">
                <a:moveTo>
                  <a:pt x="1036535" y="4199737"/>
                </a:moveTo>
                <a:lnTo>
                  <a:pt x="1036535" y="4225124"/>
                </a:lnTo>
                <a:lnTo>
                  <a:pt x="1042885" y="4221949"/>
                </a:lnTo>
                <a:lnTo>
                  <a:pt x="1040345" y="4199777"/>
                </a:lnTo>
                <a:lnTo>
                  <a:pt x="1036535" y="4199737"/>
                </a:lnTo>
                <a:close/>
              </a:path>
              <a:path w="2724873" h="4713986">
                <a:moveTo>
                  <a:pt x="1254222" y="4223259"/>
                </a:moveTo>
                <a:lnTo>
                  <a:pt x="1268721" y="4242962"/>
                </a:lnTo>
                <a:lnTo>
                  <a:pt x="1258354" y="4192691"/>
                </a:lnTo>
                <a:lnTo>
                  <a:pt x="1254024" y="4194686"/>
                </a:lnTo>
                <a:lnTo>
                  <a:pt x="1250275" y="4196874"/>
                </a:lnTo>
                <a:lnTo>
                  <a:pt x="1246839" y="4199342"/>
                </a:lnTo>
                <a:lnTo>
                  <a:pt x="1253589" y="4215892"/>
                </a:lnTo>
                <a:lnTo>
                  <a:pt x="1255864" y="4215599"/>
                </a:lnTo>
                <a:lnTo>
                  <a:pt x="1258067" y="4222064"/>
                </a:lnTo>
                <a:lnTo>
                  <a:pt x="1254222" y="4223259"/>
                </a:lnTo>
                <a:close/>
              </a:path>
              <a:path w="2724873" h="4713986">
                <a:moveTo>
                  <a:pt x="1246339" y="4199737"/>
                </a:moveTo>
                <a:lnTo>
                  <a:pt x="1219429" y="4199308"/>
                </a:lnTo>
                <a:lnTo>
                  <a:pt x="1228948" y="4219313"/>
                </a:lnTo>
                <a:lnTo>
                  <a:pt x="1241268" y="4217639"/>
                </a:lnTo>
                <a:lnTo>
                  <a:pt x="1253589" y="4215892"/>
                </a:lnTo>
                <a:lnTo>
                  <a:pt x="1246839" y="4199342"/>
                </a:lnTo>
                <a:lnTo>
                  <a:pt x="1246339" y="4199737"/>
                </a:lnTo>
                <a:close/>
              </a:path>
              <a:path w="2724873" h="4713986">
                <a:moveTo>
                  <a:pt x="1173769" y="4197436"/>
                </a:moveTo>
                <a:lnTo>
                  <a:pt x="1177343" y="4217286"/>
                </a:lnTo>
                <a:lnTo>
                  <a:pt x="1179664" y="4215599"/>
                </a:lnTo>
                <a:lnTo>
                  <a:pt x="1191985" y="4219055"/>
                </a:lnTo>
                <a:lnTo>
                  <a:pt x="1204306" y="4220504"/>
                </a:lnTo>
                <a:lnTo>
                  <a:pt x="1216627" y="4220429"/>
                </a:lnTo>
                <a:lnTo>
                  <a:pt x="1228948" y="4219313"/>
                </a:lnTo>
                <a:lnTo>
                  <a:pt x="1219429" y="4199308"/>
                </a:lnTo>
                <a:lnTo>
                  <a:pt x="1200226" y="4198358"/>
                </a:lnTo>
                <a:lnTo>
                  <a:pt x="1187222" y="4197393"/>
                </a:lnTo>
                <a:lnTo>
                  <a:pt x="1178906" y="4196917"/>
                </a:lnTo>
                <a:lnTo>
                  <a:pt x="1173769" y="4197436"/>
                </a:lnTo>
                <a:close/>
              </a:path>
              <a:path w="2724873" h="4713986">
                <a:moveTo>
                  <a:pt x="1153337" y="4229177"/>
                </a:moveTo>
                <a:lnTo>
                  <a:pt x="1165155" y="4224563"/>
                </a:lnTo>
                <a:lnTo>
                  <a:pt x="1177343" y="4217286"/>
                </a:lnTo>
                <a:lnTo>
                  <a:pt x="1173769" y="4197436"/>
                </a:lnTo>
                <a:lnTo>
                  <a:pt x="1170302" y="4199456"/>
                </a:lnTo>
                <a:lnTo>
                  <a:pt x="1170012" y="4199737"/>
                </a:lnTo>
                <a:lnTo>
                  <a:pt x="1153337" y="4229177"/>
                </a:lnTo>
                <a:close/>
              </a:path>
              <a:path w="2724873" h="4713986">
                <a:moveTo>
                  <a:pt x="1143806" y="4200775"/>
                </a:moveTo>
                <a:lnTo>
                  <a:pt x="1124782" y="4200939"/>
                </a:lnTo>
                <a:lnTo>
                  <a:pt x="1130511" y="4232080"/>
                </a:lnTo>
                <a:lnTo>
                  <a:pt x="1141815" y="4231543"/>
                </a:lnTo>
                <a:lnTo>
                  <a:pt x="1153337" y="4229177"/>
                </a:lnTo>
                <a:lnTo>
                  <a:pt x="1170012" y="4199737"/>
                </a:lnTo>
                <a:lnTo>
                  <a:pt x="1143806" y="4200775"/>
                </a:lnTo>
                <a:close/>
              </a:path>
              <a:path w="2724873" h="4713986">
                <a:moveTo>
                  <a:pt x="1130511" y="4232080"/>
                </a:moveTo>
                <a:lnTo>
                  <a:pt x="1124782" y="4200939"/>
                </a:lnTo>
                <a:lnTo>
                  <a:pt x="1112039" y="4200305"/>
                </a:lnTo>
                <a:lnTo>
                  <a:pt x="1104676" y="4198946"/>
                </a:lnTo>
                <a:lnTo>
                  <a:pt x="1101790" y="4196937"/>
                </a:lnTo>
                <a:lnTo>
                  <a:pt x="1108260" y="4229338"/>
                </a:lnTo>
                <a:lnTo>
                  <a:pt x="1119351" y="4231206"/>
                </a:lnTo>
                <a:lnTo>
                  <a:pt x="1130511" y="4232080"/>
                </a:lnTo>
                <a:close/>
              </a:path>
              <a:path w="2724873" h="4713986">
                <a:moveTo>
                  <a:pt x="948512" y="4250079"/>
                </a:moveTo>
                <a:lnTo>
                  <a:pt x="952048" y="4278579"/>
                </a:lnTo>
                <a:lnTo>
                  <a:pt x="965796" y="4276418"/>
                </a:lnTo>
                <a:lnTo>
                  <a:pt x="978016" y="4274548"/>
                </a:lnTo>
                <a:lnTo>
                  <a:pt x="988921" y="4272884"/>
                </a:lnTo>
                <a:lnTo>
                  <a:pt x="998723" y="4271344"/>
                </a:lnTo>
                <a:lnTo>
                  <a:pt x="995133" y="4231474"/>
                </a:lnTo>
                <a:lnTo>
                  <a:pt x="991575" y="4242409"/>
                </a:lnTo>
                <a:lnTo>
                  <a:pt x="982593" y="4247196"/>
                </a:lnTo>
                <a:lnTo>
                  <a:pt x="970728" y="4248376"/>
                </a:lnTo>
                <a:lnTo>
                  <a:pt x="958521" y="4248490"/>
                </a:lnTo>
                <a:lnTo>
                  <a:pt x="948512" y="4250079"/>
                </a:lnTo>
                <a:close/>
              </a:path>
              <a:path w="2724873" h="4713986">
                <a:moveTo>
                  <a:pt x="947508" y="4250524"/>
                </a:moveTo>
                <a:lnTo>
                  <a:pt x="934191" y="4254621"/>
                </a:lnTo>
                <a:lnTo>
                  <a:pt x="936560" y="4281112"/>
                </a:lnTo>
                <a:lnTo>
                  <a:pt x="952048" y="4278579"/>
                </a:lnTo>
                <a:lnTo>
                  <a:pt x="948512" y="4250079"/>
                </a:lnTo>
                <a:lnTo>
                  <a:pt x="947508" y="4250524"/>
                </a:lnTo>
                <a:close/>
              </a:path>
              <a:path w="2724873" h="4713986">
                <a:moveTo>
                  <a:pt x="898124" y="4262918"/>
                </a:moveTo>
                <a:lnTo>
                  <a:pt x="899514" y="4287633"/>
                </a:lnTo>
                <a:lnTo>
                  <a:pt x="919120" y="4284103"/>
                </a:lnTo>
                <a:lnTo>
                  <a:pt x="936560" y="4281112"/>
                </a:lnTo>
                <a:lnTo>
                  <a:pt x="934191" y="4254621"/>
                </a:lnTo>
                <a:lnTo>
                  <a:pt x="921708" y="4257872"/>
                </a:lnTo>
                <a:lnTo>
                  <a:pt x="909779" y="4260548"/>
                </a:lnTo>
                <a:lnTo>
                  <a:pt x="898124" y="4262918"/>
                </a:lnTo>
                <a:close/>
              </a:path>
              <a:path w="2724873" h="4713986">
                <a:moveTo>
                  <a:pt x="875283" y="4293873"/>
                </a:moveTo>
                <a:lnTo>
                  <a:pt x="877531" y="4291787"/>
                </a:lnTo>
                <a:lnTo>
                  <a:pt x="899514" y="4287633"/>
                </a:lnTo>
                <a:lnTo>
                  <a:pt x="898124" y="4262918"/>
                </a:lnTo>
                <a:lnTo>
                  <a:pt x="896581" y="4263224"/>
                </a:lnTo>
                <a:lnTo>
                  <a:pt x="884532" y="4266572"/>
                </a:lnTo>
                <a:lnTo>
                  <a:pt x="875283" y="4293873"/>
                </a:lnTo>
                <a:close/>
              </a:path>
              <a:path w="2724873" h="4713986">
                <a:moveTo>
                  <a:pt x="872483" y="4269297"/>
                </a:moveTo>
                <a:lnTo>
                  <a:pt x="860434" y="4272470"/>
                </a:lnTo>
                <a:lnTo>
                  <a:pt x="864262" y="4302387"/>
                </a:lnTo>
                <a:lnTo>
                  <a:pt x="868298" y="4299376"/>
                </a:lnTo>
                <a:lnTo>
                  <a:pt x="871356" y="4297044"/>
                </a:lnTo>
                <a:lnTo>
                  <a:pt x="875283" y="4293873"/>
                </a:lnTo>
                <a:lnTo>
                  <a:pt x="884532" y="4266572"/>
                </a:lnTo>
                <a:lnTo>
                  <a:pt x="872483" y="4269297"/>
                </a:lnTo>
                <a:close/>
              </a:path>
              <a:path w="2724873" h="4713986">
                <a:moveTo>
                  <a:pt x="806237" y="4296855"/>
                </a:moveTo>
                <a:lnTo>
                  <a:pt x="809098" y="4342299"/>
                </a:lnTo>
                <a:lnTo>
                  <a:pt x="822906" y="4332368"/>
                </a:lnTo>
                <a:lnTo>
                  <a:pt x="834621" y="4323929"/>
                </a:lnTo>
                <a:lnTo>
                  <a:pt x="844428" y="4316847"/>
                </a:lnTo>
                <a:lnTo>
                  <a:pt x="852513" y="4310987"/>
                </a:lnTo>
                <a:lnTo>
                  <a:pt x="859063" y="4306212"/>
                </a:lnTo>
                <a:lnTo>
                  <a:pt x="864262" y="4302387"/>
                </a:lnTo>
                <a:lnTo>
                  <a:pt x="860434" y="4272470"/>
                </a:lnTo>
                <a:lnTo>
                  <a:pt x="848385" y="4277160"/>
                </a:lnTo>
                <a:lnTo>
                  <a:pt x="839431" y="4282262"/>
                </a:lnTo>
                <a:lnTo>
                  <a:pt x="828194" y="4286447"/>
                </a:lnTo>
                <a:lnTo>
                  <a:pt x="818102" y="4292170"/>
                </a:lnTo>
                <a:lnTo>
                  <a:pt x="806237" y="4296855"/>
                </a:lnTo>
                <a:close/>
              </a:path>
              <a:path w="2724873" h="4713986">
                <a:moveTo>
                  <a:pt x="771236" y="4314269"/>
                </a:moveTo>
                <a:lnTo>
                  <a:pt x="774455" y="4367183"/>
                </a:lnTo>
                <a:lnTo>
                  <a:pt x="793009" y="4353859"/>
                </a:lnTo>
                <a:lnTo>
                  <a:pt x="809098" y="4342299"/>
                </a:lnTo>
                <a:lnTo>
                  <a:pt x="806237" y="4296855"/>
                </a:lnTo>
                <a:lnTo>
                  <a:pt x="794854" y="4298137"/>
                </a:lnTo>
                <a:lnTo>
                  <a:pt x="782882" y="4306860"/>
                </a:lnTo>
                <a:lnTo>
                  <a:pt x="771236" y="4314269"/>
                </a:lnTo>
                <a:close/>
              </a:path>
              <a:path w="2724873" h="4713986">
                <a:moveTo>
                  <a:pt x="759860" y="4320580"/>
                </a:moveTo>
                <a:lnTo>
                  <a:pt x="748698" y="4326010"/>
                </a:lnTo>
                <a:lnTo>
                  <a:pt x="753248" y="4382407"/>
                </a:lnTo>
                <a:lnTo>
                  <a:pt x="774455" y="4367183"/>
                </a:lnTo>
                <a:lnTo>
                  <a:pt x="771236" y="4314269"/>
                </a:lnTo>
                <a:lnTo>
                  <a:pt x="759860" y="4320580"/>
                </a:lnTo>
                <a:close/>
              </a:path>
              <a:path w="2724873" h="4713986">
                <a:moveTo>
                  <a:pt x="737692" y="4330777"/>
                </a:moveTo>
                <a:lnTo>
                  <a:pt x="726788" y="4335096"/>
                </a:lnTo>
                <a:lnTo>
                  <a:pt x="729204" y="4399666"/>
                </a:lnTo>
                <a:lnTo>
                  <a:pt x="753248" y="4382407"/>
                </a:lnTo>
                <a:lnTo>
                  <a:pt x="748698" y="4326010"/>
                </a:lnTo>
                <a:lnTo>
                  <a:pt x="737692" y="4330777"/>
                </a:lnTo>
                <a:close/>
              </a:path>
              <a:path w="2724873" h="4713986">
                <a:moveTo>
                  <a:pt x="729204" y="4399666"/>
                </a:moveTo>
                <a:lnTo>
                  <a:pt x="726788" y="4335096"/>
                </a:lnTo>
                <a:lnTo>
                  <a:pt x="715927" y="4339185"/>
                </a:lnTo>
                <a:lnTo>
                  <a:pt x="715352" y="4339399"/>
                </a:lnTo>
                <a:lnTo>
                  <a:pt x="703549" y="4347220"/>
                </a:lnTo>
                <a:lnTo>
                  <a:pt x="702135" y="4419097"/>
                </a:lnTo>
                <a:lnTo>
                  <a:pt x="729204" y="4399666"/>
                </a:lnTo>
                <a:close/>
              </a:path>
              <a:path w="2724873" h="4713986">
                <a:moveTo>
                  <a:pt x="703549" y="4347220"/>
                </a:moveTo>
                <a:lnTo>
                  <a:pt x="692145" y="4355138"/>
                </a:lnTo>
                <a:lnTo>
                  <a:pt x="681126" y="4363145"/>
                </a:lnTo>
                <a:lnTo>
                  <a:pt x="670477" y="4371233"/>
                </a:lnTo>
                <a:lnTo>
                  <a:pt x="660184" y="4379395"/>
                </a:lnTo>
                <a:lnTo>
                  <a:pt x="671857" y="4440835"/>
                </a:lnTo>
                <a:lnTo>
                  <a:pt x="702135" y="4419097"/>
                </a:lnTo>
                <a:lnTo>
                  <a:pt x="703549" y="4347220"/>
                </a:lnTo>
                <a:close/>
              </a:path>
              <a:path w="2724873" h="4713986">
                <a:moveTo>
                  <a:pt x="660184" y="4379395"/>
                </a:moveTo>
                <a:lnTo>
                  <a:pt x="650231" y="4387623"/>
                </a:lnTo>
                <a:lnTo>
                  <a:pt x="640603" y="4395908"/>
                </a:lnTo>
                <a:lnTo>
                  <a:pt x="631286" y="4404244"/>
                </a:lnTo>
                <a:lnTo>
                  <a:pt x="622264" y="4412623"/>
                </a:lnTo>
                <a:lnTo>
                  <a:pt x="638182" y="4465015"/>
                </a:lnTo>
                <a:lnTo>
                  <a:pt x="671857" y="4440835"/>
                </a:lnTo>
                <a:lnTo>
                  <a:pt x="660184" y="4379395"/>
                </a:lnTo>
                <a:close/>
              </a:path>
              <a:path w="2724873" h="4713986">
                <a:moveTo>
                  <a:pt x="622264" y="4412623"/>
                </a:moveTo>
                <a:lnTo>
                  <a:pt x="613523" y="4421037"/>
                </a:lnTo>
                <a:lnTo>
                  <a:pt x="605048" y="4429478"/>
                </a:lnTo>
                <a:lnTo>
                  <a:pt x="596824" y="4437938"/>
                </a:lnTo>
                <a:lnTo>
                  <a:pt x="588835" y="4446410"/>
                </a:lnTo>
                <a:lnTo>
                  <a:pt x="585050" y="4450511"/>
                </a:lnTo>
                <a:lnTo>
                  <a:pt x="591891" y="4502620"/>
                </a:lnTo>
                <a:lnTo>
                  <a:pt x="600925" y="4491774"/>
                </a:lnTo>
                <a:lnTo>
                  <a:pt x="638182" y="4465015"/>
                </a:lnTo>
                <a:lnTo>
                  <a:pt x="622264" y="4412623"/>
                </a:lnTo>
                <a:close/>
              </a:path>
              <a:path w="2724873" h="4713986">
                <a:moveTo>
                  <a:pt x="584449" y="4512978"/>
                </a:moveTo>
                <a:lnTo>
                  <a:pt x="591891" y="4502620"/>
                </a:lnTo>
                <a:lnTo>
                  <a:pt x="585050" y="4450511"/>
                </a:lnTo>
                <a:lnTo>
                  <a:pt x="581875" y="4456861"/>
                </a:lnTo>
                <a:lnTo>
                  <a:pt x="581875" y="4466386"/>
                </a:lnTo>
                <a:lnTo>
                  <a:pt x="579340" y="4522446"/>
                </a:lnTo>
                <a:lnTo>
                  <a:pt x="584449" y="4512978"/>
                </a:lnTo>
                <a:close/>
              </a:path>
              <a:path w="2724873" h="4713986">
                <a:moveTo>
                  <a:pt x="579340" y="4522446"/>
                </a:moveTo>
                <a:lnTo>
                  <a:pt x="581875" y="4466386"/>
                </a:lnTo>
                <a:lnTo>
                  <a:pt x="572045" y="4471369"/>
                </a:lnTo>
                <a:lnTo>
                  <a:pt x="570480" y="4467763"/>
                </a:lnTo>
                <a:lnTo>
                  <a:pt x="564828" y="3862286"/>
                </a:lnTo>
                <a:lnTo>
                  <a:pt x="559558" y="3853490"/>
                </a:lnTo>
                <a:lnTo>
                  <a:pt x="562825" y="4713986"/>
                </a:lnTo>
                <a:lnTo>
                  <a:pt x="576033" y="4688456"/>
                </a:lnTo>
                <a:lnTo>
                  <a:pt x="577339" y="4530582"/>
                </a:lnTo>
                <a:lnTo>
                  <a:pt x="579340" y="4522446"/>
                </a:lnTo>
                <a:close/>
              </a:path>
              <a:path w="2724873" h="4713986">
                <a:moveTo>
                  <a:pt x="559558" y="3853490"/>
                </a:moveTo>
                <a:lnTo>
                  <a:pt x="556632" y="3842378"/>
                </a:lnTo>
                <a:lnTo>
                  <a:pt x="558938" y="4708366"/>
                </a:lnTo>
                <a:lnTo>
                  <a:pt x="562825" y="4713986"/>
                </a:lnTo>
                <a:lnTo>
                  <a:pt x="559558" y="3853490"/>
                </a:lnTo>
                <a:close/>
              </a:path>
              <a:path w="2724873" h="4713986">
                <a:moveTo>
                  <a:pt x="933469" y="4242904"/>
                </a:moveTo>
                <a:lnTo>
                  <a:pt x="923455" y="4220589"/>
                </a:lnTo>
                <a:lnTo>
                  <a:pt x="915950" y="4217573"/>
                </a:lnTo>
                <a:lnTo>
                  <a:pt x="907942" y="4215209"/>
                </a:lnTo>
                <a:lnTo>
                  <a:pt x="906106" y="4215599"/>
                </a:lnTo>
                <a:lnTo>
                  <a:pt x="909740" y="4246149"/>
                </a:lnTo>
                <a:lnTo>
                  <a:pt x="921637" y="4244386"/>
                </a:lnTo>
                <a:lnTo>
                  <a:pt x="933469" y="4242904"/>
                </a:lnTo>
                <a:close/>
              </a:path>
              <a:path w="2724873" h="4713986">
                <a:moveTo>
                  <a:pt x="898245" y="4221147"/>
                </a:moveTo>
                <a:lnTo>
                  <a:pt x="888630" y="4221493"/>
                </a:lnTo>
                <a:lnTo>
                  <a:pt x="897770" y="4248400"/>
                </a:lnTo>
                <a:lnTo>
                  <a:pt x="909740" y="4246149"/>
                </a:lnTo>
                <a:lnTo>
                  <a:pt x="906106" y="4215599"/>
                </a:lnTo>
                <a:lnTo>
                  <a:pt x="898245" y="4221147"/>
                </a:lnTo>
                <a:close/>
              </a:path>
              <a:path w="2724873" h="4713986">
                <a:moveTo>
                  <a:pt x="853878" y="4231746"/>
                </a:moveTo>
                <a:lnTo>
                  <a:pt x="861318" y="4260137"/>
                </a:lnTo>
                <a:lnTo>
                  <a:pt x="873568" y="4255188"/>
                </a:lnTo>
                <a:lnTo>
                  <a:pt x="885715" y="4251344"/>
                </a:lnTo>
                <a:lnTo>
                  <a:pt x="897770" y="4248400"/>
                </a:lnTo>
                <a:lnTo>
                  <a:pt x="888630" y="4221493"/>
                </a:lnTo>
                <a:lnTo>
                  <a:pt x="887056" y="4221949"/>
                </a:lnTo>
                <a:lnTo>
                  <a:pt x="877690" y="4221481"/>
                </a:lnTo>
                <a:lnTo>
                  <a:pt x="866631" y="4225084"/>
                </a:lnTo>
                <a:lnTo>
                  <a:pt x="853878" y="4231746"/>
                </a:lnTo>
                <a:close/>
              </a:path>
              <a:path w="2724873" h="4713986">
                <a:moveTo>
                  <a:pt x="848956" y="4234649"/>
                </a:moveTo>
                <a:lnTo>
                  <a:pt x="838468" y="4232288"/>
                </a:lnTo>
                <a:lnTo>
                  <a:pt x="842784" y="4264529"/>
                </a:lnTo>
                <a:lnTo>
                  <a:pt x="848956" y="4266399"/>
                </a:lnTo>
                <a:lnTo>
                  <a:pt x="861318" y="4260137"/>
                </a:lnTo>
                <a:lnTo>
                  <a:pt x="853878" y="4231746"/>
                </a:lnTo>
                <a:lnTo>
                  <a:pt x="848956" y="4234649"/>
                </a:lnTo>
                <a:close/>
              </a:path>
              <a:path w="2724873" h="4713986">
                <a:moveTo>
                  <a:pt x="808544" y="4264759"/>
                </a:moveTo>
                <a:lnTo>
                  <a:pt x="813904" y="4260049"/>
                </a:lnTo>
                <a:lnTo>
                  <a:pt x="822786" y="4265642"/>
                </a:lnTo>
                <a:lnTo>
                  <a:pt x="832900" y="4265413"/>
                </a:lnTo>
                <a:lnTo>
                  <a:pt x="842784" y="4264529"/>
                </a:lnTo>
                <a:lnTo>
                  <a:pt x="838468" y="4232288"/>
                </a:lnTo>
                <a:lnTo>
                  <a:pt x="827584" y="4233121"/>
                </a:lnTo>
                <a:lnTo>
                  <a:pt x="816381" y="4235828"/>
                </a:lnTo>
                <a:lnTo>
                  <a:pt x="808544" y="4264759"/>
                </a:lnTo>
                <a:close/>
              </a:path>
              <a:path w="2724873" h="4713986">
                <a:moveTo>
                  <a:pt x="782155" y="4272424"/>
                </a:moveTo>
                <a:lnTo>
                  <a:pt x="785329" y="4272737"/>
                </a:lnTo>
                <a:lnTo>
                  <a:pt x="796937" y="4270957"/>
                </a:lnTo>
                <a:lnTo>
                  <a:pt x="808544" y="4264759"/>
                </a:lnTo>
                <a:lnTo>
                  <a:pt x="816381" y="4235828"/>
                </a:lnTo>
                <a:lnTo>
                  <a:pt x="804934" y="4239088"/>
                </a:lnTo>
                <a:lnTo>
                  <a:pt x="793317" y="4241579"/>
                </a:lnTo>
                <a:lnTo>
                  <a:pt x="782155" y="4272424"/>
                </a:lnTo>
                <a:close/>
              </a:path>
              <a:path w="2724873" h="4713986">
                <a:moveTo>
                  <a:pt x="793317" y="4241579"/>
                </a:moveTo>
                <a:lnTo>
                  <a:pt x="781606" y="4241979"/>
                </a:lnTo>
                <a:lnTo>
                  <a:pt x="775804" y="4240999"/>
                </a:lnTo>
                <a:lnTo>
                  <a:pt x="769454" y="4247349"/>
                </a:lnTo>
                <a:lnTo>
                  <a:pt x="763104" y="4250524"/>
                </a:lnTo>
                <a:lnTo>
                  <a:pt x="756754" y="4247349"/>
                </a:lnTo>
                <a:lnTo>
                  <a:pt x="763856" y="4281341"/>
                </a:lnTo>
                <a:lnTo>
                  <a:pt x="772824" y="4276448"/>
                </a:lnTo>
                <a:lnTo>
                  <a:pt x="782155" y="4272424"/>
                </a:lnTo>
                <a:lnTo>
                  <a:pt x="793317" y="4241579"/>
                </a:lnTo>
                <a:close/>
              </a:path>
              <a:path w="2724873" h="4713986">
                <a:moveTo>
                  <a:pt x="721984" y="4299984"/>
                </a:moveTo>
                <a:lnTo>
                  <a:pt x="730430" y="4295644"/>
                </a:lnTo>
                <a:lnTo>
                  <a:pt x="740032" y="4290112"/>
                </a:lnTo>
                <a:lnTo>
                  <a:pt x="752151" y="4282256"/>
                </a:lnTo>
                <a:lnTo>
                  <a:pt x="756754" y="4279087"/>
                </a:lnTo>
                <a:lnTo>
                  <a:pt x="763856" y="4281341"/>
                </a:lnTo>
                <a:lnTo>
                  <a:pt x="756754" y="4247349"/>
                </a:lnTo>
                <a:lnTo>
                  <a:pt x="741869" y="4256808"/>
                </a:lnTo>
                <a:lnTo>
                  <a:pt x="730734" y="4264369"/>
                </a:lnTo>
                <a:lnTo>
                  <a:pt x="721984" y="4299984"/>
                </a:lnTo>
                <a:close/>
              </a:path>
              <a:path w="2724873" h="4713986">
                <a:moveTo>
                  <a:pt x="700230" y="4275683"/>
                </a:moveTo>
                <a:lnTo>
                  <a:pt x="703108" y="4309623"/>
                </a:lnTo>
                <a:lnTo>
                  <a:pt x="713331" y="4304266"/>
                </a:lnTo>
                <a:lnTo>
                  <a:pt x="721984" y="4299984"/>
                </a:lnTo>
                <a:lnTo>
                  <a:pt x="730734" y="4264369"/>
                </a:lnTo>
                <a:lnTo>
                  <a:pt x="721389" y="4270035"/>
                </a:lnTo>
                <a:lnTo>
                  <a:pt x="711874" y="4273806"/>
                </a:lnTo>
                <a:lnTo>
                  <a:pt x="700230" y="4275683"/>
                </a:lnTo>
                <a:close/>
              </a:path>
              <a:path w="2724873" h="4713986">
                <a:moveTo>
                  <a:pt x="693127" y="4275912"/>
                </a:moveTo>
                <a:lnTo>
                  <a:pt x="685561" y="4288787"/>
                </a:lnTo>
                <a:lnTo>
                  <a:pt x="686489" y="4319208"/>
                </a:lnTo>
                <a:lnTo>
                  <a:pt x="689952" y="4317187"/>
                </a:lnTo>
                <a:lnTo>
                  <a:pt x="703108" y="4309623"/>
                </a:lnTo>
                <a:lnTo>
                  <a:pt x="700230" y="4275683"/>
                </a:lnTo>
                <a:lnTo>
                  <a:pt x="693127" y="4275912"/>
                </a:lnTo>
                <a:close/>
              </a:path>
              <a:path w="2724873" h="4713986">
                <a:moveTo>
                  <a:pt x="655370" y="4310195"/>
                </a:moveTo>
                <a:lnTo>
                  <a:pt x="663234" y="4337534"/>
                </a:lnTo>
                <a:lnTo>
                  <a:pt x="674135" y="4327985"/>
                </a:lnTo>
                <a:lnTo>
                  <a:pt x="686489" y="4319208"/>
                </a:lnTo>
                <a:lnTo>
                  <a:pt x="685561" y="4288787"/>
                </a:lnTo>
                <a:lnTo>
                  <a:pt x="674485" y="4296721"/>
                </a:lnTo>
                <a:lnTo>
                  <a:pt x="663291" y="4302820"/>
                </a:lnTo>
                <a:lnTo>
                  <a:pt x="655370" y="4310195"/>
                </a:lnTo>
                <a:close/>
              </a:path>
              <a:path w="2724873" h="4713986">
                <a:moveTo>
                  <a:pt x="655027" y="4310837"/>
                </a:moveTo>
                <a:lnTo>
                  <a:pt x="643276" y="4317547"/>
                </a:lnTo>
                <a:lnTo>
                  <a:pt x="644224" y="4355217"/>
                </a:lnTo>
                <a:lnTo>
                  <a:pt x="653394" y="4346922"/>
                </a:lnTo>
                <a:lnTo>
                  <a:pt x="663234" y="4337534"/>
                </a:lnTo>
                <a:lnTo>
                  <a:pt x="655370" y="4310195"/>
                </a:lnTo>
                <a:lnTo>
                  <a:pt x="655027" y="4310837"/>
                </a:lnTo>
                <a:close/>
              </a:path>
              <a:path w="2724873" h="4713986">
                <a:moveTo>
                  <a:pt x="624244" y="4371979"/>
                </a:moveTo>
                <a:lnTo>
                  <a:pt x="626325" y="4364799"/>
                </a:lnTo>
                <a:lnTo>
                  <a:pt x="635332" y="4361487"/>
                </a:lnTo>
                <a:lnTo>
                  <a:pt x="644224" y="4355217"/>
                </a:lnTo>
                <a:lnTo>
                  <a:pt x="643276" y="4317547"/>
                </a:lnTo>
                <a:lnTo>
                  <a:pt x="635544" y="4324359"/>
                </a:lnTo>
                <a:lnTo>
                  <a:pt x="628225" y="4330425"/>
                </a:lnTo>
                <a:lnTo>
                  <a:pt x="624244" y="4371979"/>
                </a:lnTo>
                <a:close/>
              </a:path>
              <a:path w="2724873" h="4713986">
                <a:moveTo>
                  <a:pt x="617759" y="4383574"/>
                </a:moveTo>
                <a:lnTo>
                  <a:pt x="624244" y="4371979"/>
                </a:lnTo>
                <a:lnTo>
                  <a:pt x="628225" y="4330425"/>
                </a:lnTo>
                <a:lnTo>
                  <a:pt x="617710" y="4334900"/>
                </a:lnTo>
                <a:lnTo>
                  <a:pt x="610450" y="4336237"/>
                </a:lnTo>
                <a:lnTo>
                  <a:pt x="609605" y="4394575"/>
                </a:lnTo>
                <a:lnTo>
                  <a:pt x="617759" y="4383574"/>
                </a:lnTo>
                <a:close/>
              </a:path>
              <a:path w="2724873" h="4713986">
                <a:moveTo>
                  <a:pt x="605175" y="4346883"/>
                </a:moveTo>
                <a:lnTo>
                  <a:pt x="596411" y="4357109"/>
                </a:lnTo>
                <a:lnTo>
                  <a:pt x="597750" y="4415586"/>
                </a:lnTo>
                <a:lnTo>
                  <a:pt x="602146" y="4405181"/>
                </a:lnTo>
                <a:lnTo>
                  <a:pt x="609605" y="4394575"/>
                </a:lnTo>
                <a:lnTo>
                  <a:pt x="610450" y="4336237"/>
                </a:lnTo>
                <a:lnTo>
                  <a:pt x="605175" y="4346883"/>
                </a:lnTo>
                <a:close/>
              </a:path>
              <a:path w="2724873" h="4713986">
                <a:moveTo>
                  <a:pt x="570480" y="4467763"/>
                </a:moveTo>
                <a:lnTo>
                  <a:pt x="572350" y="4466386"/>
                </a:lnTo>
                <a:lnTo>
                  <a:pt x="576311" y="4455332"/>
                </a:lnTo>
                <a:lnTo>
                  <a:pt x="580385" y="4443751"/>
                </a:lnTo>
                <a:lnTo>
                  <a:pt x="585635" y="4432069"/>
                </a:lnTo>
                <a:lnTo>
                  <a:pt x="593128" y="4420713"/>
                </a:lnTo>
                <a:lnTo>
                  <a:pt x="597750" y="4415586"/>
                </a:lnTo>
                <a:lnTo>
                  <a:pt x="596411" y="4357109"/>
                </a:lnTo>
                <a:lnTo>
                  <a:pt x="586708" y="4366487"/>
                </a:lnTo>
                <a:lnTo>
                  <a:pt x="581875" y="4371149"/>
                </a:lnTo>
                <a:lnTo>
                  <a:pt x="576395" y="4361187"/>
                </a:lnTo>
                <a:lnTo>
                  <a:pt x="575525" y="3863238"/>
                </a:lnTo>
                <a:lnTo>
                  <a:pt x="570480" y="4467763"/>
                </a:lnTo>
                <a:close/>
              </a:path>
              <a:path w="2724873" h="4713986">
                <a:moveTo>
                  <a:pt x="404866" y="3637160"/>
                </a:moveTo>
                <a:lnTo>
                  <a:pt x="403743" y="3631422"/>
                </a:lnTo>
                <a:lnTo>
                  <a:pt x="403821" y="3650615"/>
                </a:lnTo>
                <a:lnTo>
                  <a:pt x="406996" y="3644265"/>
                </a:lnTo>
                <a:lnTo>
                  <a:pt x="408218" y="3643654"/>
                </a:lnTo>
                <a:lnTo>
                  <a:pt x="404866" y="3637160"/>
                </a:lnTo>
                <a:close/>
              </a:path>
              <a:path w="2724873" h="4713986">
                <a:moveTo>
                  <a:pt x="417065" y="1781142"/>
                </a:moveTo>
                <a:lnTo>
                  <a:pt x="417616" y="1789892"/>
                </a:lnTo>
                <a:lnTo>
                  <a:pt x="417678" y="1797319"/>
                </a:lnTo>
                <a:lnTo>
                  <a:pt x="427463" y="1840062"/>
                </a:lnTo>
                <a:lnTo>
                  <a:pt x="422684" y="1691091"/>
                </a:lnTo>
                <a:lnTo>
                  <a:pt x="421020" y="1686860"/>
                </a:lnTo>
                <a:lnTo>
                  <a:pt x="419696" y="1682368"/>
                </a:lnTo>
                <a:lnTo>
                  <a:pt x="418940" y="1653815"/>
                </a:lnTo>
                <a:lnTo>
                  <a:pt x="417065" y="1781142"/>
                </a:lnTo>
                <a:close/>
              </a:path>
              <a:path w="2724873" h="4713986">
                <a:moveTo>
                  <a:pt x="416896" y="1636664"/>
                </a:moveTo>
                <a:lnTo>
                  <a:pt x="413899" y="1627738"/>
                </a:lnTo>
                <a:lnTo>
                  <a:pt x="414501" y="1757467"/>
                </a:lnTo>
                <a:lnTo>
                  <a:pt x="416027" y="1770518"/>
                </a:lnTo>
                <a:lnTo>
                  <a:pt x="417065" y="1781142"/>
                </a:lnTo>
                <a:lnTo>
                  <a:pt x="418940" y="1653815"/>
                </a:lnTo>
                <a:lnTo>
                  <a:pt x="416896" y="1636664"/>
                </a:lnTo>
                <a:close/>
              </a:path>
              <a:path w="2724873" h="4713986">
                <a:moveTo>
                  <a:pt x="404491" y="1692300"/>
                </a:moveTo>
                <a:lnTo>
                  <a:pt x="406996" y="1698243"/>
                </a:lnTo>
                <a:lnTo>
                  <a:pt x="409985" y="1721882"/>
                </a:lnTo>
                <a:lnTo>
                  <a:pt x="412487" y="1741440"/>
                </a:lnTo>
                <a:lnTo>
                  <a:pt x="414501" y="1757467"/>
                </a:lnTo>
                <a:lnTo>
                  <a:pt x="413899" y="1627738"/>
                </a:lnTo>
                <a:lnTo>
                  <a:pt x="410283" y="1623860"/>
                </a:lnTo>
                <a:lnTo>
                  <a:pt x="406996" y="1622171"/>
                </a:lnTo>
                <a:lnTo>
                  <a:pt x="404491" y="1692300"/>
                </a:lnTo>
                <a:close/>
              </a:path>
              <a:path w="2724873" h="4713986">
                <a:moveTo>
                  <a:pt x="396811" y="1668553"/>
                </a:moveTo>
                <a:lnTo>
                  <a:pt x="399192" y="1677010"/>
                </a:lnTo>
                <a:lnTo>
                  <a:pt x="401721" y="1684852"/>
                </a:lnTo>
                <a:lnTo>
                  <a:pt x="404491" y="1692300"/>
                </a:lnTo>
                <a:lnTo>
                  <a:pt x="406996" y="1622171"/>
                </a:lnTo>
                <a:lnTo>
                  <a:pt x="400634" y="1595748"/>
                </a:lnTo>
                <a:lnTo>
                  <a:pt x="396811" y="1668553"/>
                </a:lnTo>
                <a:close/>
              </a:path>
              <a:path w="2724873" h="4713986">
                <a:moveTo>
                  <a:pt x="395661" y="1574963"/>
                </a:moveTo>
                <a:lnTo>
                  <a:pt x="392006" y="1559019"/>
                </a:lnTo>
                <a:lnTo>
                  <a:pt x="392121" y="1648912"/>
                </a:lnTo>
                <a:lnTo>
                  <a:pt x="394485" y="1659260"/>
                </a:lnTo>
                <a:lnTo>
                  <a:pt x="396811" y="1668553"/>
                </a:lnTo>
                <a:lnTo>
                  <a:pt x="400634" y="1595748"/>
                </a:lnTo>
                <a:lnTo>
                  <a:pt x="395661" y="1574963"/>
                </a:lnTo>
                <a:close/>
              </a:path>
              <a:path w="2724873" h="4713986">
                <a:moveTo>
                  <a:pt x="389626" y="1637288"/>
                </a:moveTo>
                <a:lnTo>
                  <a:pt x="392121" y="1648912"/>
                </a:lnTo>
                <a:lnTo>
                  <a:pt x="392006" y="1559019"/>
                </a:lnTo>
                <a:lnTo>
                  <a:pt x="389597" y="1547117"/>
                </a:lnTo>
                <a:lnTo>
                  <a:pt x="388359" y="1538462"/>
                </a:lnTo>
                <a:lnTo>
                  <a:pt x="388222" y="1532254"/>
                </a:lnTo>
                <a:lnTo>
                  <a:pt x="386908" y="1624168"/>
                </a:lnTo>
                <a:lnTo>
                  <a:pt x="389626" y="1637288"/>
                </a:lnTo>
                <a:close/>
              </a:path>
              <a:path w="2724873" h="4713986">
                <a:moveTo>
                  <a:pt x="408218" y="3643654"/>
                </a:moveTo>
                <a:lnTo>
                  <a:pt x="410171" y="3647440"/>
                </a:lnTo>
                <a:lnTo>
                  <a:pt x="413715" y="3649480"/>
                </a:lnTo>
                <a:lnTo>
                  <a:pt x="420530" y="3653771"/>
                </a:lnTo>
                <a:lnTo>
                  <a:pt x="415532" y="3589699"/>
                </a:lnTo>
                <a:lnTo>
                  <a:pt x="413346" y="3641090"/>
                </a:lnTo>
                <a:lnTo>
                  <a:pt x="408218" y="3643654"/>
                </a:lnTo>
                <a:close/>
              </a:path>
              <a:path w="2724873" h="4713986">
                <a:moveTo>
                  <a:pt x="403821" y="3574415"/>
                </a:moveTo>
                <a:lnTo>
                  <a:pt x="383584" y="3549302"/>
                </a:lnTo>
                <a:lnTo>
                  <a:pt x="386045" y="3605330"/>
                </a:lnTo>
                <a:lnTo>
                  <a:pt x="387579" y="3609020"/>
                </a:lnTo>
                <a:lnTo>
                  <a:pt x="388231" y="3612171"/>
                </a:lnTo>
                <a:lnTo>
                  <a:pt x="393616" y="3679275"/>
                </a:lnTo>
                <a:lnTo>
                  <a:pt x="399245" y="3686868"/>
                </a:lnTo>
                <a:lnTo>
                  <a:pt x="403821" y="3574415"/>
                </a:lnTo>
                <a:close/>
              </a:path>
              <a:path w="2724873" h="4713986">
                <a:moveTo>
                  <a:pt x="383584" y="3549302"/>
                </a:moveTo>
                <a:lnTo>
                  <a:pt x="365587" y="3526968"/>
                </a:lnTo>
                <a:lnTo>
                  <a:pt x="369132" y="3581235"/>
                </a:lnTo>
                <a:lnTo>
                  <a:pt x="375173" y="3589052"/>
                </a:lnTo>
                <a:lnTo>
                  <a:pt x="379941" y="3595543"/>
                </a:lnTo>
                <a:lnTo>
                  <a:pt x="383532" y="3600903"/>
                </a:lnTo>
                <a:lnTo>
                  <a:pt x="386045" y="3605330"/>
                </a:lnTo>
                <a:lnTo>
                  <a:pt x="383584" y="3549302"/>
                </a:lnTo>
                <a:close/>
              </a:path>
              <a:path w="2724873" h="4713986">
                <a:moveTo>
                  <a:pt x="313110" y="3462184"/>
                </a:moveTo>
                <a:lnTo>
                  <a:pt x="316376" y="3515350"/>
                </a:lnTo>
                <a:lnTo>
                  <a:pt x="330261" y="3532756"/>
                </a:lnTo>
                <a:lnTo>
                  <a:pt x="342381" y="3547851"/>
                </a:lnTo>
                <a:lnTo>
                  <a:pt x="352834" y="3560831"/>
                </a:lnTo>
                <a:lnTo>
                  <a:pt x="361718" y="3571894"/>
                </a:lnTo>
                <a:lnTo>
                  <a:pt x="369132" y="3581235"/>
                </a:lnTo>
                <a:lnTo>
                  <a:pt x="365587" y="3526968"/>
                </a:lnTo>
                <a:lnTo>
                  <a:pt x="349686" y="3507250"/>
                </a:lnTo>
                <a:lnTo>
                  <a:pt x="335735" y="3489987"/>
                </a:lnTo>
                <a:lnTo>
                  <a:pt x="323592" y="3475019"/>
                </a:lnTo>
                <a:lnTo>
                  <a:pt x="313110" y="3462184"/>
                </a:lnTo>
                <a:close/>
              </a:path>
              <a:path w="2724873" h="4713986">
                <a:moveTo>
                  <a:pt x="304146" y="3451321"/>
                </a:moveTo>
                <a:lnTo>
                  <a:pt x="296555" y="3442269"/>
                </a:lnTo>
                <a:lnTo>
                  <a:pt x="300627" y="3495435"/>
                </a:lnTo>
                <a:lnTo>
                  <a:pt x="316376" y="3515350"/>
                </a:lnTo>
                <a:lnTo>
                  <a:pt x="313110" y="3462184"/>
                </a:lnTo>
                <a:lnTo>
                  <a:pt x="304146" y="3451321"/>
                </a:lnTo>
                <a:close/>
              </a:path>
              <a:path w="2724873" h="4713986">
                <a:moveTo>
                  <a:pt x="290192" y="3434866"/>
                </a:moveTo>
                <a:lnTo>
                  <a:pt x="284914" y="3428952"/>
                </a:lnTo>
                <a:lnTo>
                  <a:pt x="285897" y="3463015"/>
                </a:lnTo>
                <a:lnTo>
                  <a:pt x="287602" y="3466482"/>
                </a:lnTo>
                <a:lnTo>
                  <a:pt x="300627" y="3495435"/>
                </a:lnTo>
                <a:lnTo>
                  <a:pt x="296555" y="3442269"/>
                </a:lnTo>
                <a:lnTo>
                  <a:pt x="290192" y="3434866"/>
                </a:lnTo>
                <a:close/>
              </a:path>
              <a:path w="2724873" h="4713986">
                <a:moveTo>
                  <a:pt x="285099" y="3470829"/>
                </a:moveTo>
                <a:lnTo>
                  <a:pt x="282917" y="3472815"/>
                </a:lnTo>
                <a:lnTo>
                  <a:pt x="300627" y="3495435"/>
                </a:lnTo>
                <a:lnTo>
                  <a:pt x="287602" y="3466482"/>
                </a:lnTo>
                <a:lnTo>
                  <a:pt x="285099" y="3470829"/>
                </a:lnTo>
                <a:close/>
              </a:path>
              <a:path w="2724873" h="4713986">
                <a:moveTo>
                  <a:pt x="421739" y="3102596"/>
                </a:moveTo>
                <a:lnTo>
                  <a:pt x="426409" y="3108996"/>
                </a:lnTo>
                <a:lnTo>
                  <a:pt x="430217" y="3114321"/>
                </a:lnTo>
                <a:lnTo>
                  <a:pt x="433282" y="3118724"/>
                </a:lnTo>
                <a:lnTo>
                  <a:pt x="435718" y="3122359"/>
                </a:lnTo>
                <a:lnTo>
                  <a:pt x="433773" y="3073495"/>
                </a:lnTo>
                <a:lnTo>
                  <a:pt x="433883" y="3069845"/>
                </a:lnTo>
                <a:lnTo>
                  <a:pt x="421739" y="3102596"/>
                </a:lnTo>
                <a:close/>
              </a:path>
              <a:path w="2724873" h="4713986">
                <a:moveTo>
                  <a:pt x="416092" y="3094970"/>
                </a:moveTo>
                <a:lnTo>
                  <a:pt x="421739" y="3102596"/>
                </a:lnTo>
                <a:lnTo>
                  <a:pt x="433883" y="3069845"/>
                </a:lnTo>
                <a:lnTo>
                  <a:pt x="435459" y="3066567"/>
                </a:lnTo>
                <a:lnTo>
                  <a:pt x="409845" y="3036001"/>
                </a:lnTo>
                <a:lnTo>
                  <a:pt x="409352" y="3085963"/>
                </a:lnTo>
                <a:lnTo>
                  <a:pt x="416092" y="3094970"/>
                </a:lnTo>
                <a:close/>
              </a:path>
              <a:path w="2724873" h="4713986">
                <a:moveTo>
                  <a:pt x="369126" y="3033081"/>
                </a:moveTo>
                <a:lnTo>
                  <a:pt x="381405" y="3049135"/>
                </a:lnTo>
                <a:lnTo>
                  <a:pt x="392124" y="3063199"/>
                </a:lnTo>
                <a:lnTo>
                  <a:pt x="401401" y="3075424"/>
                </a:lnTo>
                <a:lnTo>
                  <a:pt x="409352" y="3085963"/>
                </a:lnTo>
                <a:lnTo>
                  <a:pt x="409845" y="3036001"/>
                </a:lnTo>
                <a:lnTo>
                  <a:pt x="385998" y="3007499"/>
                </a:lnTo>
                <a:lnTo>
                  <a:pt x="369126" y="3033081"/>
                </a:lnTo>
                <a:close/>
              </a:path>
              <a:path w="2724873" h="4713986">
                <a:moveTo>
                  <a:pt x="299791" y="2943990"/>
                </a:moveTo>
                <a:lnTo>
                  <a:pt x="302094" y="2945892"/>
                </a:lnTo>
                <a:lnTo>
                  <a:pt x="321773" y="2971440"/>
                </a:lnTo>
                <a:lnTo>
                  <a:pt x="339427" y="2994386"/>
                </a:lnTo>
                <a:lnTo>
                  <a:pt x="355172" y="3014882"/>
                </a:lnTo>
                <a:lnTo>
                  <a:pt x="369126" y="3033081"/>
                </a:lnTo>
                <a:lnTo>
                  <a:pt x="385998" y="3007499"/>
                </a:lnTo>
                <a:lnTo>
                  <a:pt x="363907" y="2980771"/>
                </a:lnTo>
                <a:lnTo>
                  <a:pt x="343448" y="2955682"/>
                </a:lnTo>
                <a:lnTo>
                  <a:pt x="324496" y="2932096"/>
                </a:lnTo>
                <a:lnTo>
                  <a:pt x="306928" y="2909878"/>
                </a:lnTo>
                <a:lnTo>
                  <a:pt x="299791" y="2943990"/>
                </a:lnTo>
                <a:close/>
              </a:path>
              <a:path w="2724873" h="4713986">
                <a:moveTo>
                  <a:pt x="283301" y="2927443"/>
                </a:moveTo>
                <a:lnTo>
                  <a:pt x="289093" y="2933742"/>
                </a:lnTo>
                <a:lnTo>
                  <a:pt x="294590" y="2939269"/>
                </a:lnTo>
                <a:lnTo>
                  <a:pt x="299791" y="2943990"/>
                </a:lnTo>
                <a:lnTo>
                  <a:pt x="306928" y="2909878"/>
                </a:lnTo>
                <a:lnTo>
                  <a:pt x="290619" y="2888893"/>
                </a:lnTo>
                <a:lnTo>
                  <a:pt x="283301" y="2927443"/>
                </a:lnTo>
                <a:close/>
              </a:path>
              <a:path w="2724873" h="4713986">
                <a:moveTo>
                  <a:pt x="264189" y="2904248"/>
                </a:moveTo>
                <a:lnTo>
                  <a:pt x="270847" y="2912663"/>
                </a:lnTo>
                <a:lnTo>
                  <a:pt x="277219" y="2920405"/>
                </a:lnTo>
                <a:lnTo>
                  <a:pt x="283301" y="2927443"/>
                </a:lnTo>
                <a:lnTo>
                  <a:pt x="290619" y="2888893"/>
                </a:lnTo>
                <a:lnTo>
                  <a:pt x="275446" y="2869004"/>
                </a:lnTo>
                <a:lnTo>
                  <a:pt x="264189" y="2904248"/>
                </a:lnTo>
                <a:close/>
              </a:path>
              <a:path w="2724873" h="4713986">
                <a:moveTo>
                  <a:pt x="261283" y="2850075"/>
                </a:moveTo>
                <a:lnTo>
                  <a:pt x="248008" y="2831973"/>
                </a:lnTo>
                <a:lnTo>
                  <a:pt x="250021" y="2885539"/>
                </a:lnTo>
                <a:lnTo>
                  <a:pt x="257246" y="2895196"/>
                </a:lnTo>
                <a:lnTo>
                  <a:pt x="264189" y="2904248"/>
                </a:lnTo>
                <a:lnTo>
                  <a:pt x="275446" y="2869004"/>
                </a:lnTo>
                <a:lnTo>
                  <a:pt x="261283" y="2850075"/>
                </a:lnTo>
                <a:close/>
              </a:path>
              <a:path w="2724873" h="4713986">
                <a:moveTo>
                  <a:pt x="226678" y="2853280"/>
                </a:moveTo>
                <a:lnTo>
                  <a:pt x="234735" y="2864548"/>
                </a:lnTo>
                <a:lnTo>
                  <a:pt x="242517" y="2875312"/>
                </a:lnTo>
                <a:lnTo>
                  <a:pt x="250021" y="2885539"/>
                </a:lnTo>
                <a:lnTo>
                  <a:pt x="248008" y="2831973"/>
                </a:lnTo>
                <a:lnTo>
                  <a:pt x="235496" y="2814559"/>
                </a:lnTo>
                <a:lnTo>
                  <a:pt x="226678" y="2853280"/>
                </a:lnTo>
                <a:close/>
              </a:path>
              <a:path w="2724873" h="4713986">
                <a:moveTo>
                  <a:pt x="191751" y="2803845"/>
                </a:moveTo>
                <a:lnTo>
                  <a:pt x="200883" y="2816791"/>
                </a:lnTo>
                <a:lnTo>
                  <a:pt x="209750" y="2829368"/>
                </a:lnTo>
                <a:lnTo>
                  <a:pt x="218349" y="2841542"/>
                </a:lnTo>
                <a:lnTo>
                  <a:pt x="226678" y="2853280"/>
                </a:lnTo>
                <a:lnTo>
                  <a:pt x="235496" y="2814559"/>
                </a:lnTo>
                <a:lnTo>
                  <a:pt x="223623" y="2797700"/>
                </a:lnTo>
                <a:lnTo>
                  <a:pt x="212264" y="2781259"/>
                </a:lnTo>
                <a:lnTo>
                  <a:pt x="201296" y="2765100"/>
                </a:lnTo>
                <a:lnTo>
                  <a:pt x="191751" y="2803845"/>
                </a:lnTo>
                <a:close/>
              </a:path>
              <a:path w="2724873" h="4713986">
                <a:moveTo>
                  <a:pt x="151833" y="2746562"/>
                </a:moveTo>
                <a:lnTo>
                  <a:pt x="152615" y="2749042"/>
                </a:lnTo>
                <a:lnTo>
                  <a:pt x="162785" y="2763128"/>
                </a:lnTo>
                <a:lnTo>
                  <a:pt x="172700" y="2776980"/>
                </a:lnTo>
                <a:lnTo>
                  <a:pt x="182355" y="2790563"/>
                </a:lnTo>
                <a:lnTo>
                  <a:pt x="191751" y="2803845"/>
                </a:lnTo>
                <a:lnTo>
                  <a:pt x="201296" y="2765100"/>
                </a:lnTo>
                <a:lnTo>
                  <a:pt x="190594" y="2749089"/>
                </a:lnTo>
                <a:lnTo>
                  <a:pt x="180035" y="2733089"/>
                </a:lnTo>
                <a:lnTo>
                  <a:pt x="169494" y="2716965"/>
                </a:lnTo>
                <a:lnTo>
                  <a:pt x="158848" y="2700581"/>
                </a:lnTo>
                <a:lnTo>
                  <a:pt x="151833" y="2746562"/>
                </a:lnTo>
                <a:close/>
              </a:path>
              <a:path w="2724873" h="4713986">
                <a:moveTo>
                  <a:pt x="139005" y="2717565"/>
                </a:moveTo>
                <a:lnTo>
                  <a:pt x="144360" y="2729145"/>
                </a:lnTo>
                <a:lnTo>
                  <a:pt x="148086" y="2737488"/>
                </a:lnTo>
                <a:lnTo>
                  <a:pt x="150478" y="2743119"/>
                </a:lnTo>
                <a:lnTo>
                  <a:pt x="151833" y="2746562"/>
                </a:lnTo>
                <a:lnTo>
                  <a:pt x="158848" y="2700581"/>
                </a:lnTo>
                <a:lnTo>
                  <a:pt x="147971" y="2683802"/>
                </a:lnTo>
                <a:lnTo>
                  <a:pt x="139005" y="2717565"/>
                </a:lnTo>
                <a:close/>
              </a:path>
              <a:path w="2724873" h="4713986">
                <a:moveTo>
                  <a:pt x="105929" y="2587562"/>
                </a:moveTo>
                <a:lnTo>
                  <a:pt x="110213" y="2658162"/>
                </a:lnTo>
                <a:lnTo>
                  <a:pt x="122227" y="2682598"/>
                </a:lnTo>
                <a:lnTo>
                  <a:pt x="131726" y="2702224"/>
                </a:lnTo>
                <a:lnTo>
                  <a:pt x="139005" y="2717565"/>
                </a:lnTo>
                <a:lnTo>
                  <a:pt x="147971" y="2683802"/>
                </a:lnTo>
                <a:lnTo>
                  <a:pt x="136740" y="2666492"/>
                </a:lnTo>
                <a:lnTo>
                  <a:pt x="124824" y="2636303"/>
                </a:lnTo>
                <a:lnTo>
                  <a:pt x="114594" y="2610092"/>
                </a:lnTo>
                <a:lnTo>
                  <a:pt x="105929" y="2587562"/>
                </a:lnTo>
                <a:close/>
              </a:path>
              <a:path w="2724873" h="4713986">
                <a:moveTo>
                  <a:pt x="98709" y="2568421"/>
                </a:moveTo>
                <a:lnTo>
                  <a:pt x="92813" y="2552372"/>
                </a:lnTo>
                <a:lnTo>
                  <a:pt x="94449" y="2608524"/>
                </a:lnTo>
                <a:lnTo>
                  <a:pt x="96724" y="2615381"/>
                </a:lnTo>
                <a:lnTo>
                  <a:pt x="97672" y="2620851"/>
                </a:lnTo>
                <a:lnTo>
                  <a:pt x="110213" y="2658162"/>
                </a:lnTo>
                <a:lnTo>
                  <a:pt x="105929" y="2587562"/>
                </a:lnTo>
                <a:lnTo>
                  <a:pt x="98709" y="2568421"/>
                </a:lnTo>
                <a:close/>
              </a:path>
              <a:path w="2724873" h="4713986">
                <a:moveTo>
                  <a:pt x="97046" y="2625365"/>
                </a:moveTo>
                <a:lnTo>
                  <a:pt x="95389" y="2628392"/>
                </a:lnTo>
                <a:lnTo>
                  <a:pt x="110213" y="2658162"/>
                </a:lnTo>
                <a:lnTo>
                  <a:pt x="97672" y="2620851"/>
                </a:lnTo>
                <a:lnTo>
                  <a:pt x="97046" y="2625365"/>
                </a:lnTo>
                <a:close/>
              </a:path>
              <a:path w="2724873" h="4713986">
                <a:moveTo>
                  <a:pt x="469322" y="1487926"/>
                </a:moveTo>
                <a:lnTo>
                  <a:pt x="464135" y="1466977"/>
                </a:lnTo>
                <a:lnTo>
                  <a:pt x="465455" y="1558660"/>
                </a:lnTo>
                <a:lnTo>
                  <a:pt x="466893" y="1564533"/>
                </a:lnTo>
                <a:lnTo>
                  <a:pt x="467739" y="1569177"/>
                </a:lnTo>
                <a:lnTo>
                  <a:pt x="468021" y="1572942"/>
                </a:lnTo>
                <a:lnTo>
                  <a:pt x="482632" y="1606984"/>
                </a:lnTo>
                <a:lnTo>
                  <a:pt x="475263" y="1510649"/>
                </a:lnTo>
                <a:lnTo>
                  <a:pt x="469322" y="1487926"/>
                </a:lnTo>
                <a:close/>
              </a:path>
              <a:path w="2724873" h="4713986">
                <a:moveTo>
                  <a:pt x="452432" y="1413702"/>
                </a:moveTo>
                <a:lnTo>
                  <a:pt x="453213" y="1515859"/>
                </a:lnTo>
                <a:lnTo>
                  <a:pt x="457304" y="1530157"/>
                </a:lnTo>
                <a:lnTo>
                  <a:pt x="460688" y="1541823"/>
                </a:lnTo>
                <a:lnTo>
                  <a:pt x="463396" y="1551207"/>
                </a:lnTo>
                <a:lnTo>
                  <a:pt x="465455" y="1558660"/>
                </a:lnTo>
                <a:lnTo>
                  <a:pt x="464135" y="1466977"/>
                </a:lnTo>
                <a:lnTo>
                  <a:pt x="459636" y="1447694"/>
                </a:lnTo>
                <a:lnTo>
                  <a:pt x="455757" y="1429972"/>
                </a:lnTo>
                <a:lnTo>
                  <a:pt x="452432" y="1413702"/>
                </a:lnTo>
                <a:close/>
              </a:path>
              <a:path w="2724873" h="4713986">
                <a:moveTo>
                  <a:pt x="449594" y="1398777"/>
                </a:moveTo>
                <a:lnTo>
                  <a:pt x="447177" y="1385091"/>
                </a:lnTo>
                <a:lnTo>
                  <a:pt x="448388" y="1498577"/>
                </a:lnTo>
                <a:lnTo>
                  <a:pt x="453213" y="1515859"/>
                </a:lnTo>
                <a:lnTo>
                  <a:pt x="452432" y="1413702"/>
                </a:lnTo>
                <a:lnTo>
                  <a:pt x="449594" y="1398777"/>
                </a:lnTo>
                <a:close/>
              </a:path>
              <a:path w="2724873" h="4713986">
                <a:moveTo>
                  <a:pt x="447177" y="1385091"/>
                </a:moveTo>
                <a:lnTo>
                  <a:pt x="445112" y="1372536"/>
                </a:lnTo>
                <a:lnTo>
                  <a:pt x="443335" y="1361005"/>
                </a:lnTo>
                <a:lnTo>
                  <a:pt x="441777" y="1350390"/>
                </a:lnTo>
                <a:lnTo>
                  <a:pt x="440373" y="1340586"/>
                </a:lnTo>
                <a:lnTo>
                  <a:pt x="442800" y="1477960"/>
                </a:lnTo>
                <a:lnTo>
                  <a:pt x="448388" y="1498577"/>
                </a:lnTo>
                <a:lnTo>
                  <a:pt x="447177" y="1385091"/>
                </a:lnTo>
                <a:close/>
              </a:path>
              <a:path w="2724873" h="4713986">
                <a:moveTo>
                  <a:pt x="440373" y="1340586"/>
                </a:moveTo>
                <a:lnTo>
                  <a:pt x="439055" y="1331483"/>
                </a:lnTo>
                <a:lnTo>
                  <a:pt x="437756" y="1322976"/>
                </a:lnTo>
                <a:lnTo>
                  <a:pt x="436411" y="1314958"/>
                </a:lnTo>
                <a:lnTo>
                  <a:pt x="434951" y="1307320"/>
                </a:lnTo>
                <a:lnTo>
                  <a:pt x="436420" y="1453659"/>
                </a:lnTo>
                <a:lnTo>
                  <a:pt x="442800" y="1477960"/>
                </a:lnTo>
                <a:lnTo>
                  <a:pt x="440373" y="1340586"/>
                </a:lnTo>
                <a:close/>
              </a:path>
              <a:path w="2724873" h="4713986">
                <a:moveTo>
                  <a:pt x="436420" y="1453659"/>
                </a:moveTo>
                <a:lnTo>
                  <a:pt x="434951" y="1307320"/>
                </a:lnTo>
                <a:lnTo>
                  <a:pt x="433311" y="1299956"/>
                </a:lnTo>
                <a:lnTo>
                  <a:pt x="431423" y="1292758"/>
                </a:lnTo>
                <a:lnTo>
                  <a:pt x="429221" y="1285621"/>
                </a:lnTo>
                <a:lnTo>
                  <a:pt x="429221" y="1425321"/>
                </a:lnTo>
                <a:lnTo>
                  <a:pt x="436420" y="1453659"/>
                </a:lnTo>
                <a:close/>
              </a:path>
              <a:path w="2724873" h="4713986">
                <a:moveTo>
                  <a:pt x="429221" y="1285621"/>
                </a:moveTo>
                <a:lnTo>
                  <a:pt x="427090" y="1308925"/>
                </a:lnTo>
                <a:lnTo>
                  <a:pt x="427614" y="1404563"/>
                </a:lnTo>
                <a:lnTo>
                  <a:pt x="428391" y="1411925"/>
                </a:lnTo>
                <a:lnTo>
                  <a:pt x="428968" y="1418547"/>
                </a:lnTo>
                <a:lnTo>
                  <a:pt x="429219" y="1424708"/>
                </a:lnTo>
                <a:lnTo>
                  <a:pt x="429221" y="1425321"/>
                </a:lnTo>
                <a:lnTo>
                  <a:pt x="429221" y="1285621"/>
                </a:lnTo>
                <a:close/>
              </a:path>
              <a:path w="2724873" h="4713986">
                <a:moveTo>
                  <a:pt x="425109" y="1346911"/>
                </a:moveTo>
                <a:lnTo>
                  <a:pt x="425334" y="1375254"/>
                </a:lnTo>
                <a:lnTo>
                  <a:pt x="425960" y="1386506"/>
                </a:lnTo>
                <a:lnTo>
                  <a:pt x="426762" y="1396183"/>
                </a:lnTo>
                <a:lnTo>
                  <a:pt x="427614" y="1404563"/>
                </a:lnTo>
                <a:lnTo>
                  <a:pt x="427090" y="1308925"/>
                </a:lnTo>
                <a:lnTo>
                  <a:pt x="425761" y="1329262"/>
                </a:lnTo>
                <a:lnTo>
                  <a:pt x="425109" y="1346911"/>
                </a:lnTo>
                <a:close/>
              </a:path>
              <a:path w="2724873" h="4713986">
                <a:moveTo>
                  <a:pt x="476731" y="4149565"/>
                </a:moveTo>
                <a:lnTo>
                  <a:pt x="477750" y="4145041"/>
                </a:lnTo>
                <a:lnTo>
                  <a:pt x="466111" y="4118089"/>
                </a:lnTo>
                <a:lnTo>
                  <a:pt x="466115" y="4272198"/>
                </a:lnTo>
                <a:lnTo>
                  <a:pt x="468522" y="4276994"/>
                </a:lnTo>
                <a:lnTo>
                  <a:pt x="469297" y="4280567"/>
                </a:lnTo>
                <a:lnTo>
                  <a:pt x="470623" y="4409236"/>
                </a:lnTo>
                <a:lnTo>
                  <a:pt x="476731" y="4149565"/>
                </a:lnTo>
                <a:close/>
              </a:path>
              <a:path w="2724873" h="4713986">
                <a:moveTo>
                  <a:pt x="444375" y="4235563"/>
                </a:moveTo>
                <a:lnTo>
                  <a:pt x="451206" y="4247862"/>
                </a:lnTo>
                <a:lnTo>
                  <a:pt x="457247" y="4257894"/>
                </a:lnTo>
                <a:lnTo>
                  <a:pt x="462286" y="4265919"/>
                </a:lnTo>
                <a:lnTo>
                  <a:pt x="466115" y="4272198"/>
                </a:lnTo>
                <a:lnTo>
                  <a:pt x="466111" y="4118089"/>
                </a:lnTo>
                <a:lnTo>
                  <a:pt x="453491" y="4095919"/>
                </a:lnTo>
                <a:lnTo>
                  <a:pt x="444375" y="4235563"/>
                </a:lnTo>
                <a:close/>
              </a:path>
              <a:path w="2724873" h="4713986">
                <a:moveTo>
                  <a:pt x="412091" y="4155091"/>
                </a:moveTo>
                <a:lnTo>
                  <a:pt x="413346" y="4158462"/>
                </a:lnTo>
                <a:lnTo>
                  <a:pt x="421238" y="4182445"/>
                </a:lnTo>
                <a:lnTo>
                  <a:pt x="429181" y="4203116"/>
                </a:lnTo>
                <a:lnTo>
                  <a:pt x="436963" y="4220734"/>
                </a:lnTo>
                <a:lnTo>
                  <a:pt x="444375" y="4235563"/>
                </a:lnTo>
                <a:lnTo>
                  <a:pt x="453491" y="4095919"/>
                </a:lnTo>
                <a:lnTo>
                  <a:pt x="442184" y="4075929"/>
                </a:lnTo>
                <a:lnTo>
                  <a:pt x="432079" y="4057973"/>
                </a:lnTo>
                <a:lnTo>
                  <a:pt x="423072" y="4041902"/>
                </a:lnTo>
                <a:lnTo>
                  <a:pt x="415053" y="4027570"/>
                </a:lnTo>
                <a:lnTo>
                  <a:pt x="412091" y="4155091"/>
                </a:lnTo>
                <a:close/>
              </a:path>
              <a:path w="2724873" h="4713986">
                <a:moveTo>
                  <a:pt x="404454" y="4140763"/>
                </a:moveTo>
                <a:lnTo>
                  <a:pt x="407597" y="4146058"/>
                </a:lnTo>
                <a:lnTo>
                  <a:pt x="410116" y="4150764"/>
                </a:lnTo>
                <a:lnTo>
                  <a:pt x="412091" y="4155091"/>
                </a:lnTo>
                <a:lnTo>
                  <a:pt x="415053" y="4027570"/>
                </a:lnTo>
                <a:lnTo>
                  <a:pt x="407917" y="4014827"/>
                </a:lnTo>
                <a:lnTo>
                  <a:pt x="404454" y="4140763"/>
                </a:lnTo>
                <a:close/>
              </a:path>
              <a:path w="2724873" h="4713986">
                <a:moveTo>
                  <a:pt x="401555" y="4003527"/>
                </a:moveTo>
                <a:lnTo>
                  <a:pt x="395860" y="3993523"/>
                </a:lnTo>
                <a:lnTo>
                  <a:pt x="395977" y="4127567"/>
                </a:lnTo>
                <a:lnTo>
                  <a:pt x="400608" y="4134669"/>
                </a:lnTo>
                <a:lnTo>
                  <a:pt x="404454" y="4140763"/>
                </a:lnTo>
                <a:lnTo>
                  <a:pt x="407917" y="4014827"/>
                </a:lnTo>
                <a:lnTo>
                  <a:pt x="401555" y="4003527"/>
                </a:lnTo>
                <a:close/>
              </a:path>
              <a:path w="2724873" h="4713986">
                <a:moveTo>
                  <a:pt x="390725" y="3984666"/>
                </a:moveTo>
                <a:lnTo>
                  <a:pt x="386042" y="3976809"/>
                </a:lnTo>
                <a:lnTo>
                  <a:pt x="388108" y="4039477"/>
                </a:lnTo>
                <a:lnTo>
                  <a:pt x="390484" y="4119246"/>
                </a:lnTo>
                <a:lnTo>
                  <a:pt x="395977" y="4127567"/>
                </a:lnTo>
                <a:lnTo>
                  <a:pt x="395860" y="3993523"/>
                </a:lnTo>
                <a:lnTo>
                  <a:pt x="390725" y="3984666"/>
                </a:lnTo>
                <a:close/>
              </a:path>
              <a:path w="2724873" h="4713986">
                <a:moveTo>
                  <a:pt x="388108" y="4039477"/>
                </a:moveTo>
                <a:lnTo>
                  <a:pt x="386042" y="3976809"/>
                </a:lnTo>
                <a:lnTo>
                  <a:pt x="381704" y="3969804"/>
                </a:lnTo>
                <a:lnTo>
                  <a:pt x="377604" y="3963504"/>
                </a:lnTo>
                <a:lnTo>
                  <a:pt x="373635" y="3957761"/>
                </a:lnTo>
                <a:lnTo>
                  <a:pt x="369688" y="3952428"/>
                </a:lnTo>
                <a:lnTo>
                  <a:pt x="365657" y="3947356"/>
                </a:lnTo>
                <a:lnTo>
                  <a:pt x="373078" y="4009529"/>
                </a:lnTo>
                <a:lnTo>
                  <a:pt x="375439" y="4013916"/>
                </a:lnTo>
                <a:lnTo>
                  <a:pt x="380425" y="4026816"/>
                </a:lnTo>
                <a:lnTo>
                  <a:pt x="385684" y="4034683"/>
                </a:lnTo>
                <a:lnTo>
                  <a:pt x="388108" y="4039477"/>
                </a:lnTo>
                <a:close/>
              </a:path>
              <a:path w="2724873" h="4713986">
                <a:moveTo>
                  <a:pt x="443047" y="3703354"/>
                </a:moveTo>
                <a:lnTo>
                  <a:pt x="445392" y="3769447"/>
                </a:lnTo>
                <a:lnTo>
                  <a:pt x="453501" y="3781147"/>
                </a:lnTo>
                <a:lnTo>
                  <a:pt x="460884" y="3791094"/>
                </a:lnTo>
                <a:lnTo>
                  <a:pt x="467319" y="3799479"/>
                </a:lnTo>
                <a:lnTo>
                  <a:pt x="472582" y="3806492"/>
                </a:lnTo>
                <a:lnTo>
                  <a:pt x="476448" y="3812324"/>
                </a:lnTo>
                <a:lnTo>
                  <a:pt x="475521" y="3757538"/>
                </a:lnTo>
                <a:lnTo>
                  <a:pt x="473798" y="3758488"/>
                </a:lnTo>
                <a:lnTo>
                  <a:pt x="470870" y="3747792"/>
                </a:lnTo>
                <a:lnTo>
                  <a:pt x="465863" y="3736703"/>
                </a:lnTo>
                <a:lnTo>
                  <a:pt x="459245" y="3725448"/>
                </a:lnTo>
                <a:lnTo>
                  <a:pt x="451483" y="3714256"/>
                </a:lnTo>
                <a:lnTo>
                  <a:pt x="443047" y="3703354"/>
                </a:lnTo>
                <a:close/>
              </a:path>
              <a:path w="2724873" h="4713986">
                <a:moveTo>
                  <a:pt x="438746" y="3698113"/>
                </a:moveTo>
                <a:lnTo>
                  <a:pt x="436781" y="3755801"/>
                </a:lnTo>
                <a:lnTo>
                  <a:pt x="445392" y="3769447"/>
                </a:lnTo>
                <a:lnTo>
                  <a:pt x="443047" y="3703354"/>
                </a:lnTo>
                <a:lnTo>
                  <a:pt x="438746" y="3698113"/>
                </a:lnTo>
                <a:close/>
              </a:path>
              <a:path w="2724873" h="4713986">
                <a:moveTo>
                  <a:pt x="479005" y="1990221"/>
                </a:moveTo>
                <a:lnTo>
                  <a:pt x="480661" y="1996657"/>
                </a:lnTo>
                <a:lnTo>
                  <a:pt x="481733" y="2001796"/>
                </a:lnTo>
                <a:lnTo>
                  <a:pt x="482281" y="2005842"/>
                </a:lnTo>
                <a:lnTo>
                  <a:pt x="484905" y="1867992"/>
                </a:lnTo>
                <a:lnTo>
                  <a:pt x="480858" y="1859253"/>
                </a:lnTo>
                <a:lnTo>
                  <a:pt x="479005" y="1990221"/>
                </a:lnTo>
                <a:close/>
              </a:path>
              <a:path w="2724873" h="4713986">
                <a:moveTo>
                  <a:pt x="476973" y="1850644"/>
                </a:moveTo>
                <a:lnTo>
                  <a:pt x="470193" y="1822725"/>
                </a:lnTo>
                <a:lnTo>
                  <a:pt x="473686" y="1972635"/>
                </a:lnTo>
                <a:lnTo>
                  <a:pt x="476701" y="1982282"/>
                </a:lnTo>
                <a:lnTo>
                  <a:pt x="479005" y="1990221"/>
                </a:lnTo>
                <a:lnTo>
                  <a:pt x="480858" y="1859253"/>
                </a:lnTo>
                <a:lnTo>
                  <a:pt x="476973" y="1850644"/>
                </a:lnTo>
                <a:close/>
              </a:path>
              <a:path w="2724873" h="4713986">
                <a:moveTo>
                  <a:pt x="452767" y="1760674"/>
                </a:moveTo>
                <a:lnTo>
                  <a:pt x="453281" y="1912869"/>
                </a:lnTo>
                <a:lnTo>
                  <a:pt x="459759" y="1931398"/>
                </a:lnTo>
                <a:lnTo>
                  <a:pt x="465278" y="1947398"/>
                </a:lnTo>
                <a:lnTo>
                  <a:pt x="469900" y="1961076"/>
                </a:lnTo>
                <a:lnTo>
                  <a:pt x="473686" y="1972635"/>
                </a:lnTo>
                <a:lnTo>
                  <a:pt x="470193" y="1822725"/>
                </a:lnTo>
                <a:lnTo>
                  <a:pt x="463910" y="1798648"/>
                </a:lnTo>
                <a:lnTo>
                  <a:pt x="458107" y="1778077"/>
                </a:lnTo>
                <a:lnTo>
                  <a:pt x="452767" y="1760674"/>
                </a:lnTo>
                <a:close/>
              </a:path>
              <a:path w="2724873" h="4713986">
                <a:moveTo>
                  <a:pt x="447873" y="1746103"/>
                </a:moveTo>
                <a:lnTo>
                  <a:pt x="443407" y="1734027"/>
                </a:lnTo>
                <a:lnTo>
                  <a:pt x="445780" y="1891607"/>
                </a:lnTo>
                <a:lnTo>
                  <a:pt x="453281" y="1912869"/>
                </a:lnTo>
                <a:lnTo>
                  <a:pt x="452767" y="1760674"/>
                </a:lnTo>
                <a:lnTo>
                  <a:pt x="447873" y="1746103"/>
                </a:lnTo>
                <a:close/>
              </a:path>
              <a:path w="2724873" h="4713986">
                <a:moveTo>
                  <a:pt x="439353" y="1724110"/>
                </a:moveTo>
                <a:lnTo>
                  <a:pt x="435691" y="1716015"/>
                </a:lnTo>
                <a:lnTo>
                  <a:pt x="437195" y="1867406"/>
                </a:lnTo>
                <a:lnTo>
                  <a:pt x="445780" y="1891607"/>
                </a:lnTo>
                <a:lnTo>
                  <a:pt x="443407" y="1734027"/>
                </a:lnTo>
                <a:lnTo>
                  <a:pt x="439353" y="1724110"/>
                </a:lnTo>
                <a:close/>
              </a:path>
              <a:path w="2724873" h="4713986">
                <a:moveTo>
                  <a:pt x="435691" y="1716015"/>
                </a:moveTo>
                <a:lnTo>
                  <a:pt x="432407" y="1709405"/>
                </a:lnTo>
                <a:lnTo>
                  <a:pt x="429481" y="1703945"/>
                </a:lnTo>
                <a:lnTo>
                  <a:pt x="426897" y="1699297"/>
                </a:lnTo>
                <a:lnTo>
                  <a:pt x="424637" y="1695124"/>
                </a:lnTo>
                <a:lnTo>
                  <a:pt x="427463" y="1840062"/>
                </a:lnTo>
                <a:lnTo>
                  <a:pt x="437195" y="1867406"/>
                </a:lnTo>
                <a:lnTo>
                  <a:pt x="435691" y="1716015"/>
                </a:lnTo>
                <a:close/>
              </a:path>
              <a:path w="2724873" h="4713986">
                <a:moveTo>
                  <a:pt x="417254" y="1803976"/>
                </a:moveTo>
                <a:lnTo>
                  <a:pt x="416521" y="1809369"/>
                </a:lnTo>
                <a:lnTo>
                  <a:pt x="427463" y="1840062"/>
                </a:lnTo>
                <a:lnTo>
                  <a:pt x="417678" y="1797319"/>
                </a:lnTo>
                <a:lnTo>
                  <a:pt x="417254" y="1803976"/>
                </a:lnTo>
                <a:close/>
              </a:path>
              <a:path w="2724873" h="4713986">
                <a:moveTo>
                  <a:pt x="477441" y="3824649"/>
                </a:moveTo>
                <a:lnTo>
                  <a:pt x="476973" y="3825151"/>
                </a:lnTo>
                <a:lnTo>
                  <a:pt x="483308" y="3847514"/>
                </a:lnTo>
                <a:lnTo>
                  <a:pt x="479102" y="3821212"/>
                </a:lnTo>
                <a:lnTo>
                  <a:pt x="477441" y="3824649"/>
                </a:lnTo>
                <a:close/>
              </a:path>
              <a:path w="2724873" h="4713986">
                <a:moveTo>
                  <a:pt x="470623" y="4409236"/>
                </a:moveTo>
                <a:lnTo>
                  <a:pt x="469297" y="4280567"/>
                </a:lnTo>
                <a:lnTo>
                  <a:pt x="468231" y="4283179"/>
                </a:lnTo>
                <a:lnTo>
                  <a:pt x="465112" y="4285090"/>
                </a:lnTo>
                <a:lnTo>
                  <a:pt x="464146" y="4285437"/>
                </a:lnTo>
                <a:lnTo>
                  <a:pt x="464146" y="4402899"/>
                </a:lnTo>
                <a:lnTo>
                  <a:pt x="470623" y="4409236"/>
                </a:lnTo>
                <a:close/>
              </a:path>
              <a:path w="2724873" h="4713986">
                <a:moveTo>
                  <a:pt x="444793" y="4371104"/>
                </a:moveTo>
                <a:lnTo>
                  <a:pt x="452052" y="4384304"/>
                </a:lnTo>
                <a:lnTo>
                  <a:pt x="457909" y="4394603"/>
                </a:lnTo>
                <a:lnTo>
                  <a:pt x="464146" y="4402899"/>
                </a:lnTo>
                <a:lnTo>
                  <a:pt x="464146" y="4285437"/>
                </a:lnTo>
                <a:lnTo>
                  <a:pt x="452453" y="4272764"/>
                </a:lnTo>
                <a:lnTo>
                  <a:pt x="444793" y="4371104"/>
                </a:lnTo>
                <a:close/>
              </a:path>
              <a:path w="2724873" h="4713986">
                <a:moveTo>
                  <a:pt x="452453" y="4272764"/>
                </a:moveTo>
                <a:lnTo>
                  <a:pt x="443419" y="4261117"/>
                </a:lnTo>
                <a:lnTo>
                  <a:pt x="436350" y="4250303"/>
                </a:lnTo>
                <a:lnTo>
                  <a:pt x="430552" y="4240129"/>
                </a:lnTo>
                <a:lnTo>
                  <a:pt x="425330" y="4230402"/>
                </a:lnTo>
                <a:lnTo>
                  <a:pt x="419991" y="4220931"/>
                </a:lnTo>
                <a:lnTo>
                  <a:pt x="426314" y="4336084"/>
                </a:lnTo>
                <a:lnTo>
                  <a:pt x="436243" y="4355110"/>
                </a:lnTo>
                <a:lnTo>
                  <a:pt x="444793" y="4371104"/>
                </a:lnTo>
                <a:lnTo>
                  <a:pt x="452453" y="4272764"/>
                </a:lnTo>
                <a:close/>
              </a:path>
              <a:path w="2724873" h="4713986">
                <a:moveTo>
                  <a:pt x="414918" y="4313784"/>
                </a:moveTo>
                <a:lnTo>
                  <a:pt x="426314" y="4336084"/>
                </a:lnTo>
                <a:lnTo>
                  <a:pt x="419991" y="4220931"/>
                </a:lnTo>
                <a:lnTo>
                  <a:pt x="413841" y="4211521"/>
                </a:lnTo>
                <a:lnTo>
                  <a:pt x="406996" y="4202899"/>
                </a:lnTo>
                <a:lnTo>
                  <a:pt x="401966" y="4287969"/>
                </a:lnTo>
                <a:lnTo>
                  <a:pt x="414918" y="4313784"/>
                </a:lnTo>
                <a:close/>
              </a:path>
              <a:path w="2724873" h="4713986">
                <a:moveTo>
                  <a:pt x="350606" y="4184073"/>
                </a:moveTo>
                <a:lnTo>
                  <a:pt x="352894" y="4187037"/>
                </a:lnTo>
                <a:lnTo>
                  <a:pt x="371043" y="4224837"/>
                </a:lnTo>
                <a:lnTo>
                  <a:pt x="387371" y="4258401"/>
                </a:lnTo>
                <a:lnTo>
                  <a:pt x="401966" y="4287969"/>
                </a:lnTo>
                <a:lnTo>
                  <a:pt x="406996" y="4202899"/>
                </a:lnTo>
                <a:lnTo>
                  <a:pt x="390212" y="4179387"/>
                </a:lnTo>
                <a:lnTo>
                  <a:pt x="374768" y="4158028"/>
                </a:lnTo>
                <a:lnTo>
                  <a:pt x="360623" y="4138709"/>
                </a:lnTo>
                <a:lnTo>
                  <a:pt x="350606" y="4184073"/>
                </a:lnTo>
                <a:close/>
              </a:path>
              <a:path w="2724873" h="4713986">
                <a:moveTo>
                  <a:pt x="347737" y="4121317"/>
                </a:moveTo>
                <a:lnTo>
                  <a:pt x="336066" y="4105739"/>
                </a:lnTo>
                <a:lnTo>
                  <a:pt x="342860" y="4176993"/>
                </a:lnTo>
                <a:lnTo>
                  <a:pt x="347697" y="4181589"/>
                </a:lnTo>
                <a:lnTo>
                  <a:pt x="350606" y="4184073"/>
                </a:lnTo>
                <a:lnTo>
                  <a:pt x="360623" y="4138709"/>
                </a:lnTo>
                <a:lnTo>
                  <a:pt x="347737" y="4121317"/>
                </a:lnTo>
                <a:close/>
              </a:path>
              <a:path w="2724873" h="4713986">
                <a:moveTo>
                  <a:pt x="305371" y="4121040"/>
                </a:moveTo>
                <a:lnTo>
                  <a:pt x="307266" y="4129158"/>
                </a:lnTo>
                <a:lnTo>
                  <a:pt x="308444" y="4133075"/>
                </a:lnTo>
                <a:lnTo>
                  <a:pt x="324068" y="4154480"/>
                </a:lnTo>
                <a:lnTo>
                  <a:pt x="335262" y="4168538"/>
                </a:lnTo>
                <a:lnTo>
                  <a:pt x="342860" y="4176993"/>
                </a:lnTo>
                <a:lnTo>
                  <a:pt x="336066" y="4105739"/>
                </a:lnTo>
                <a:lnTo>
                  <a:pt x="325570" y="4091862"/>
                </a:lnTo>
                <a:lnTo>
                  <a:pt x="316207" y="4079572"/>
                </a:lnTo>
                <a:lnTo>
                  <a:pt x="307935" y="4068757"/>
                </a:lnTo>
                <a:lnTo>
                  <a:pt x="305371" y="4121040"/>
                </a:lnTo>
                <a:close/>
              </a:path>
              <a:path w="2724873" h="4713986">
                <a:moveTo>
                  <a:pt x="278893" y="4028488"/>
                </a:moveTo>
                <a:lnTo>
                  <a:pt x="280238" y="4081087"/>
                </a:lnTo>
                <a:lnTo>
                  <a:pt x="284590" y="4087178"/>
                </a:lnTo>
                <a:lnTo>
                  <a:pt x="288588" y="4093051"/>
                </a:lnTo>
                <a:lnTo>
                  <a:pt x="292288" y="4098796"/>
                </a:lnTo>
                <a:lnTo>
                  <a:pt x="295744" y="4104500"/>
                </a:lnTo>
                <a:lnTo>
                  <a:pt x="305371" y="4121040"/>
                </a:lnTo>
                <a:lnTo>
                  <a:pt x="307935" y="4068757"/>
                </a:lnTo>
                <a:lnTo>
                  <a:pt x="300713" y="4059303"/>
                </a:lnTo>
                <a:lnTo>
                  <a:pt x="294499" y="4051097"/>
                </a:lnTo>
                <a:lnTo>
                  <a:pt x="289251" y="4044025"/>
                </a:lnTo>
                <a:lnTo>
                  <a:pt x="284929" y="4037976"/>
                </a:lnTo>
                <a:lnTo>
                  <a:pt x="281490" y="4032834"/>
                </a:lnTo>
                <a:lnTo>
                  <a:pt x="278893" y="4028488"/>
                </a:lnTo>
                <a:close/>
              </a:path>
              <a:path w="2724873" h="4713986">
                <a:moveTo>
                  <a:pt x="280238" y="4081087"/>
                </a:moveTo>
                <a:lnTo>
                  <a:pt x="278893" y="4028488"/>
                </a:lnTo>
                <a:lnTo>
                  <a:pt x="277095" y="4024824"/>
                </a:lnTo>
                <a:lnTo>
                  <a:pt x="276057" y="4021729"/>
                </a:lnTo>
                <a:lnTo>
                  <a:pt x="275735" y="4019089"/>
                </a:lnTo>
                <a:lnTo>
                  <a:pt x="275478" y="4074692"/>
                </a:lnTo>
                <a:lnTo>
                  <a:pt x="280238" y="4081087"/>
                </a:lnTo>
                <a:close/>
              </a:path>
              <a:path w="2724873" h="4713986">
                <a:moveTo>
                  <a:pt x="411613" y="4508825"/>
                </a:moveTo>
                <a:lnTo>
                  <a:pt x="429553" y="4528816"/>
                </a:lnTo>
                <a:lnTo>
                  <a:pt x="418558" y="4475505"/>
                </a:lnTo>
                <a:lnTo>
                  <a:pt x="411288" y="4468858"/>
                </a:lnTo>
                <a:lnTo>
                  <a:pt x="410171" y="4466386"/>
                </a:lnTo>
                <a:lnTo>
                  <a:pt x="391121" y="4485424"/>
                </a:lnTo>
                <a:lnTo>
                  <a:pt x="411613" y="4508825"/>
                </a:lnTo>
                <a:close/>
              </a:path>
              <a:path w="2724873" h="4713986">
                <a:moveTo>
                  <a:pt x="381101" y="4480616"/>
                </a:moveTo>
                <a:lnTo>
                  <a:pt x="384431" y="4483021"/>
                </a:lnTo>
                <a:lnTo>
                  <a:pt x="387284" y="4484572"/>
                </a:lnTo>
                <a:lnTo>
                  <a:pt x="389848" y="4485327"/>
                </a:lnTo>
                <a:lnTo>
                  <a:pt x="391121" y="4485424"/>
                </a:lnTo>
                <a:lnTo>
                  <a:pt x="410171" y="4466386"/>
                </a:lnTo>
                <a:lnTo>
                  <a:pt x="387247" y="4449722"/>
                </a:lnTo>
                <a:lnTo>
                  <a:pt x="381101" y="4480616"/>
                </a:lnTo>
                <a:close/>
              </a:path>
              <a:path w="2724873" h="4713986">
                <a:moveTo>
                  <a:pt x="359236" y="4461344"/>
                </a:moveTo>
                <a:lnTo>
                  <a:pt x="366361" y="4467722"/>
                </a:lnTo>
                <a:lnTo>
                  <a:pt x="372254" y="4473023"/>
                </a:lnTo>
                <a:lnTo>
                  <a:pt x="377105" y="4477302"/>
                </a:lnTo>
                <a:lnTo>
                  <a:pt x="381101" y="4480616"/>
                </a:lnTo>
                <a:lnTo>
                  <a:pt x="387247" y="4449722"/>
                </a:lnTo>
                <a:lnTo>
                  <a:pt x="367308" y="4435223"/>
                </a:lnTo>
                <a:lnTo>
                  <a:pt x="359236" y="4461344"/>
                </a:lnTo>
                <a:close/>
              </a:path>
              <a:path w="2724873" h="4713986">
                <a:moveTo>
                  <a:pt x="359236" y="4461344"/>
                </a:moveTo>
                <a:lnTo>
                  <a:pt x="367308" y="4435223"/>
                </a:lnTo>
                <a:lnTo>
                  <a:pt x="350101" y="4422745"/>
                </a:lnTo>
                <a:lnTo>
                  <a:pt x="335375" y="4412145"/>
                </a:lnTo>
                <a:lnTo>
                  <a:pt x="322877" y="4403279"/>
                </a:lnTo>
                <a:lnTo>
                  <a:pt x="312355" y="4396002"/>
                </a:lnTo>
                <a:lnTo>
                  <a:pt x="303556" y="4390172"/>
                </a:lnTo>
                <a:lnTo>
                  <a:pt x="314653" y="4423936"/>
                </a:lnTo>
                <a:lnTo>
                  <a:pt x="328588" y="4435185"/>
                </a:lnTo>
                <a:lnTo>
                  <a:pt x="340538" y="4445131"/>
                </a:lnTo>
                <a:lnTo>
                  <a:pt x="350691" y="4453833"/>
                </a:lnTo>
                <a:lnTo>
                  <a:pt x="359236" y="4461344"/>
                </a:lnTo>
                <a:close/>
              </a:path>
              <a:path w="2724873" h="4713986">
                <a:moveTo>
                  <a:pt x="298545" y="4411329"/>
                </a:moveTo>
                <a:lnTo>
                  <a:pt x="314653" y="4423936"/>
                </a:lnTo>
                <a:lnTo>
                  <a:pt x="303556" y="4390172"/>
                </a:lnTo>
                <a:lnTo>
                  <a:pt x="296227" y="4385644"/>
                </a:lnTo>
                <a:lnTo>
                  <a:pt x="290117" y="4382274"/>
                </a:lnTo>
                <a:lnTo>
                  <a:pt x="284973" y="4379919"/>
                </a:lnTo>
                <a:lnTo>
                  <a:pt x="280542" y="4378435"/>
                </a:lnTo>
                <a:lnTo>
                  <a:pt x="280074" y="4397308"/>
                </a:lnTo>
                <a:lnTo>
                  <a:pt x="298545" y="4411329"/>
                </a:lnTo>
                <a:close/>
              </a:path>
              <a:path w="2724873" h="4713986">
                <a:moveTo>
                  <a:pt x="231354" y="4365179"/>
                </a:moveTo>
                <a:lnTo>
                  <a:pt x="235292" y="4364799"/>
                </a:lnTo>
                <a:lnTo>
                  <a:pt x="259053" y="4381817"/>
                </a:lnTo>
                <a:lnTo>
                  <a:pt x="280074" y="4397308"/>
                </a:lnTo>
                <a:lnTo>
                  <a:pt x="280542" y="4378435"/>
                </a:lnTo>
                <a:lnTo>
                  <a:pt x="276572" y="4377678"/>
                </a:lnTo>
                <a:lnTo>
                  <a:pt x="273392" y="4377499"/>
                </a:lnTo>
                <a:lnTo>
                  <a:pt x="246212" y="4361625"/>
                </a:lnTo>
                <a:lnTo>
                  <a:pt x="231354" y="4365179"/>
                </a:lnTo>
                <a:close/>
              </a:path>
              <a:path w="2724873" h="4713986">
                <a:moveTo>
                  <a:pt x="216090" y="4359564"/>
                </a:moveTo>
                <a:lnTo>
                  <a:pt x="221889" y="4362736"/>
                </a:lnTo>
                <a:lnTo>
                  <a:pt x="226864" y="4364564"/>
                </a:lnTo>
                <a:lnTo>
                  <a:pt x="231354" y="4365179"/>
                </a:lnTo>
                <a:lnTo>
                  <a:pt x="246212" y="4361625"/>
                </a:lnTo>
                <a:lnTo>
                  <a:pt x="222305" y="4347511"/>
                </a:lnTo>
                <a:lnTo>
                  <a:pt x="216090" y="4359564"/>
                </a:lnTo>
                <a:close/>
              </a:path>
              <a:path w="2724873" h="4713986">
                <a:moveTo>
                  <a:pt x="190374" y="4340657"/>
                </a:moveTo>
                <a:lnTo>
                  <a:pt x="200671" y="4348656"/>
                </a:lnTo>
                <a:lnTo>
                  <a:pt x="209130" y="4354914"/>
                </a:lnTo>
                <a:lnTo>
                  <a:pt x="216090" y="4359564"/>
                </a:lnTo>
                <a:lnTo>
                  <a:pt x="222305" y="4347511"/>
                </a:lnTo>
                <a:lnTo>
                  <a:pt x="201475" y="4335067"/>
                </a:lnTo>
                <a:lnTo>
                  <a:pt x="190374" y="4340657"/>
                </a:lnTo>
                <a:close/>
              </a:path>
              <a:path w="2724873" h="4713986">
                <a:moveTo>
                  <a:pt x="144963" y="4300213"/>
                </a:moveTo>
                <a:lnTo>
                  <a:pt x="145072" y="4304895"/>
                </a:lnTo>
                <a:lnTo>
                  <a:pt x="162912" y="4318908"/>
                </a:lnTo>
                <a:lnTo>
                  <a:pt x="177900" y="4330785"/>
                </a:lnTo>
                <a:lnTo>
                  <a:pt x="190374" y="4340657"/>
                </a:lnTo>
                <a:lnTo>
                  <a:pt x="201475" y="4335067"/>
                </a:lnTo>
                <a:lnTo>
                  <a:pt x="183523" y="4324204"/>
                </a:lnTo>
                <a:lnTo>
                  <a:pt x="168252" y="4314833"/>
                </a:lnTo>
                <a:lnTo>
                  <a:pt x="155464" y="4306866"/>
                </a:lnTo>
                <a:lnTo>
                  <a:pt x="144963" y="4300213"/>
                </a:lnTo>
                <a:close/>
              </a:path>
              <a:path w="2724873" h="4713986">
                <a:moveTo>
                  <a:pt x="145072" y="4304895"/>
                </a:moveTo>
                <a:lnTo>
                  <a:pt x="144963" y="4300213"/>
                </a:lnTo>
                <a:lnTo>
                  <a:pt x="136549" y="4294785"/>
                </a:lnTo>
                <a:lnTo>
                  <a:pt x="130026" y="4290492"/>
                </a:lnTo>
                <a:lnTo>
                  <a:pt x="125196" y="4287247"/>
                </a:lnTo>
                <a:lnTo>
                  <a:pt x="124040" y="4288612"/>
                </a:lnTo>
                <a:lnTo>
                  <a:pt x="145072" y="4304895"/>
                </a:lnTo>
                <a:close/>
              </a:path>
              <a:path w="2724873" h="4713986">
                <a:moveTo>
                  <a:pt x="122190" y="4286359"/>
                </a:moveTo>
                <a:lnTo>
                  <a:pt x="124040" y="4288612"/>
                </a:lnTo>
                <a:lnTo>
                  <a:pt x="125196" y="4287247"/>
                </a:lnTo>
                <a:lnTo>
                  <a:pt x="121862" y="4284959"/>
                </a:lnTo>
                <a:lnTo>
                  <a:pt x="118888" y="4282901"/>
                </a:lnTo>
                <a:lnTo>
                  <a:pt x="122190" y="4286359"/>
                </a:lnTo>
                <a:close/>
              </a:path>
              <a:path w="2724873" h="4713986">
                <a:moveTo>
                  <a:pt x="343402" y="4288771"/>
                </a:moveTo>
                <a:lnTo>
                  <a:pt x="349719" y="4298137"/>
                </a:lnTo>
                <a:lnTo>
                  <a:pt x="357960" y="4302490"/>
                </a:lnTo>
                <a:lnTo>
                  <a:pt x="364839" y="4310217"/>
                </a:lnTo>
                <a:lnTo>
                  <a:pt x="362604" y="4267226"/>
                </a:lnTo>
                <a:lnTo>
                  <a:pt x="359153" y="4264763"/>
                </a:lnTo>
                <a:lnTo>
                  <a:pt x="356069" y="4263224"/>
                </a:lnTo>
                <a:lnTo>
                  <a:pt x="343402" y="4288771"/>
                </a:lnTo>
                <a:close/>
              </a:path>
              <a:path w="2724873" h="4713986">
                <a:moveTo>
                  <a:pt x="340227" y="4245607"/>
                </a:moveTo>
                <a:lnTo>
                  <a:pt x="328102" y="4230669"/>
                </a:lnTo>
                <a:lnTo>
                  <a:pt x="334282" y="4283183"/>
                </a:lnTo>
                <a:lnTo>
                  <a:pt x="343402" y="4288771"/>
                </a:lnTo>
                <a:lnTo>
                  <a:pt x="356069" y="4263224"/>
                </a:lnTo>
                <a:lnTo>
                  <a:pt x="340227" y="4245607"/>
                </a:lnTo>
                <a:close/>
              </a:path>
              <a:path w="2724873" h="4713986">
                <a:moveTo>
                  <a:pt x="302244" y="4195101"/>
                </a:moveTo>
                <a:lnTo>
                  <a:pt x="303254" y="4248201"/>
                </a:lnTo>
                <a:lnTo>
                  <a:pt x="310535" y="4256854"/>
                </a:lnTo>
                <a:lnTo>
                  <a:pt x="316114" y="4263961"/>
                </a:lnTo>
                <a:lnTo>
                  <a:pt x="319983" y="4269734"/>
                </a:lnTo>
                <a:lnTo>
                  <a:pt x="328102" y="4230669"/>
                </a:lnTo>
                <a:lnTo>
                  <a:pt x="318968" y="4218278"/>
                </a:lnTo>
                <a:lnTo>
                  <a:pt x="312098" y="4208307"/>
                </a:lnTo>
                <a:lnTo>
                  <a:pt x="306766" y="4200625"/>
                </a:lnTo>
                <a:lnTo>
                  <a:pt x="302244" y="4195101"/>
                </a:lnTo>
                <a:close/>
              </a:path>
              <a:path w="2724873" h="4713986">
                <a:moveTo>
                  <a:pt x="297805" y="4191607"/>
                </a:moveTo>
                <a:lnTo>
                  <a:pt x="292722" y="4190012"/>
                </a:lnTo>
                <a:lnTo>
                  <a:pt x="294281" y="4237792"/>
                </a:lnTo>
                <a:lnTo>
                  <a:pt x="303254" y="4248201"/>
                </a:lnTo>
                <a:lnTo>
                  <a:pt x="302244" y="4195101"/>
                </a:lnTo>
                <a:lnTo>
                  <a:pt x="297805" y="4191607"/>
                </a:lnTo>
                <a:close/>
              </a:path>
              <a:path w="2724873" h="4713986">
                <a:moveTo>
                  <a:pt x="271294" y="4210851"/>
                </a:moveTo>
                <a:lnTo>
                  <a:pt x="283625" y="4225412"/>
                </a:lnTo>
                <a:lnTo>
                  <a:pt x="294281" y="4237792"/>
                </a:lnTo>
                <a:lnTo>
                  <a:pt x="292722" y="4190012"/>
                </a:lnTo>
                <a:lnTo>
                  <a:pt x="286269" y="4190187"/>
                </a:lnTo>
                <a:lnTo>
                  <a:pt x="286092" y="4190212"/>
                </a:lnTo>
                <a:lnTo>
                  <a:pt x="271294" y="4210851"/>
                </a:lnTo>
                <a:close/>
              </a:path>
              <a:path w="2724873" h="4713986">
                <a:moveTo>
                  <a:pt x="267890" y="4164443"/>
                </a:moveTo>
                <a:lnTo>
                  <a:pt x="254594" y="4144679"/>
                </a:lnTo>
                <a:lnTo>
                  <a:pt x="257297" y="4193897"/>
                </a:lnTo>
                <a:lnTo>
                  <a:pt x="271294" y="4210851"/>
                </a:lnTo>
                <a:lnTo>
                  <a:pt x="286092" y="4190212"/>
                </a:lnTo>
                <a:lnTo>
                  <a:pt x="267890" y="4164443"/>
                </a:lnTo>
                <a:close/>
              </a:path>
              <a:path w="2724873" h="4713986">
                <a:moveTo>
                  <a:pt x="226675" y="4154840"/>
                </a:moveTo>
                <a:lnTo>
                  <a:pt x="229674" y="4159199"/>
                </a:lnTo>
                <a:lnTo>
                  <a:pt x="232619" y="4163255"/>
                </a:lnTo>
                <a:lnTo>
                  <a:pt x="235652" y="4167185"/>
                </a:lnTo>
                <a:lnTo>
                  <a:pt x="238917" y="4171167"/>
                </a:lnTo>
                <a:lnTo>
                  <a:pt x="241642" y="4174337"/>
                </a:lnTo>
                <a:lnTo>
                  <a:pt x="257297" y="4193897"/>
                </a:lnTo>
                <a:lnTo>
                  <a:pt x="254594" y="4144679"/>
                </a:lnTo>
                <a:lnTo>
                  <a:pt x="245444" y="4130124"/>
                </a:lnTo>
                <a:lnTo>
                  <a:pt x="239680" y="4119984"/>
                </a:lnTo>
                <a:lnTo>
                  <a:pt x="236542" y="4113464"/>
                </a:lnTo>
                <a:lnTo>
                  <a:pt x="235270" y="4109770"/>
                </a:lnTo>
                <a:lnTo>
                  <a:pt x="235292" y="4107675"/>
                </a:lnTo>
                <a:lnTo>
                  <a:pt x="226675" y="4154840"/>
                </a:lnTo>
                <a:close/>
              </a:path>
              <a:path w="2724873" h="4713986">
                <a:moveTo>
                  <a:pt x="364235" y="4006031"/>
                </a:moveTo>
                <a:lnTo>
                  <a:pt x="373078" y="4009529"/>
                </a:lnTo>
                <a:lnTo>
                  <a:pt x="365657" y="3947356"/>
                </a:lnTo>
                <a:lnTo>
                  <a:pt x="361435" y="3942399"/>
                </a:lnTo>
                <a:lnTo>
                  <a:pt x="356914" y="3937409"/>
                </a:lnTo>
                <a:lnTo>
                  <a:pt x="356069" y="4006088"/>
                </a:lnTo>
                <a:lnTo>
                  <a:pt x="364235" y="4006031"/>
                </a:lnTo>
                <a:close/>
              </a:path>
              <a:path w="2724873" h="4713986">
                <a:moveTo>
                  <a:pt x="351986" y="3932238"/>
                </a:moveTo>
                <a:lnTo>
                  <a:pt x="346544" y="3926738"/>
                </a:lnTo>
                <a:lnTo>
                  <a:pt x="347269" y="4052023"/>
                </a:lnTo>
                <a:lnTo>
                  <a:pt x="358278" y="4069582"/>
                </a:lnTo>
                <a:lnTo>
                  <a:pt x="356069" y="4006088"/>
                </a:lnTo>
                <a:lnTo>
                  <a:pt x="356914" y="3937409"/>
                </a:lnTo>
                <a:lnTo>
                  <a:pt x="351986" y="3932238"/>
                </a:lnTo>
                <a:close/>
              </a:path>
              <a:path w="2724873" h="4713986">
                <a:moveTo>
                  <a:pt x="383874" y="1609331"/>
                </a:moveTo>
                <a:lnTo>
                  <a:pt x="388222" y="1532254"/>
                </a:lnTo>
                <a:lnTo>
                  <a:pt x="379119" y="1529694"/>
                </a:lnTo>
                <a:lnTo>
                  <a:pt x="374919" y="1547589"/>
                </a:lnTo>
                <a:lnTo>
                  <a:pt x="372265" y="1552100"/>
                </a:lnTo>
                <a:lnTo>
                  <a:pt x="376485" y="1573628"/>
                </a:lnTo>
                <a:lnTo>
                  <a:pt x="380430" y="1592558"/>
                </a:lnTo>
                <a:lnTo>
                  <a:pt x="383874" y="1609331"/>
                </a:lnTo>
                <a:close/>
              </a:path>
              <a:path w="2724873" h="4713986">
                <a:moveTo>
                  <a:pt x="174840" y="2358517"/>
                </a:moveTo>
                <a:lnTo>
                  <a:pt x="172794" y="2355863"/>
                </a:lnTo>
                <a:lnTo>
                  <a:pt x="174492" y="2358493"/>
                </a:lnTo>
                <a:lnTo>
                  <a:pt x="175395" y="2359875"/>
                </a:lnTo>
                <a:lnTo>
                  <a:pt x="174840" y="2358517"/>
                </a:lnTo>
                <a:close/>
              </a:path>
              <a:path w="2724873" h="4713986">
                <a:moveTo>
                  <a:pt x="80678" y="2351271"/>
                </a:moveTo>
                <a:lnTo>
                  <a:pt x="80576" y="2352650"/>
                </a:lnTo>
                <a:lnTo>
                  <a:pt x="85839" y="2345817"/>
                </a:lnTo>
                <a:lnTo>
                  <a:pt x="83359" y="2347320"/>
                </a:lnTo>
                <a:lnTo>
                  <a:pt x="80678" y="2351271"/>
                </a:lnTo>
                <a:close/>
              </a:path>
              <a:path w="2724873" h="4713986">
                <a:moveTo>
                  <a:pt x="80049" y="2513204"/>
                </a:moveTo>
                <a:lnTo>
                  <a:pt x="78959" y="2508194"/>
                </a:lnTo>
                <a:lnTo>
                  <a:pt x="78468" y="2504508"/>
                </a:lnTo>
                <a:lnTo>
                  <a:pt x="78455" y="2501850"/>
                </a:lnTo>
                <a:lnTo>
                  <a:pt x="66763" y="2501392"/>
                </a:lnTo>
                <a:lnTo>
                  <a:pt x="66763" y="2507742"/>
                </a:lnTo>
                <a:lnTo>
                  <a:pt x="71814" y="2538331"/>
                </a:lnTo>
                <a:lnTo>
                  <a:pt x="77020" y="2558595"/>
                </a:lnTo>
                <a:lnTo>
                  <a:pt x="82133" y="2575315"/>
                </a:lnTo>
                <a:lnTo>
                  <a:pt x="80049" y="2513204"/>
                </a:lnTo>
                <a:close/>
              </a:path>
              <a:path w="2724873" h="4713986">
                <a:moveTo>
                  <a:pt x="66763" y="2501392"/>
                </a:moveTo>
                <a:lnTo>
                  <a:pt x="78455" y="2501850"/>
                </a:lnTo>
                <a:lnTo>
                  <a:pt x="79378" y="2498441"/>
                </a:lnTo>
                <a:lnTo>
                  <a:pt x="79489" y="2498217"/>
                </a:lnTo>
                <a:lnTo>
                  <a:pt x="66763" y="2501392"/>
                </a:lnTo>
                <a:close/>
              </a:path>
              <a:path w="2724873" h="4713986">
                <a:moveTo>
                  <a:pt x="73173" y="2368899"/>
                </a:moveTo>
                <a:lnTo>
                  <a:pt x="74414" y="2378550"/>
                </a:lnTo>
                <a:lnTo>
                  <a:pt x="78152" y="2387577"/>
                </a:lnTo>
                <a:lnTo>
                  <a:pt x="79489" y="2390267"/>
                </a:lnTo>
                <a:lnTo>
                  <a:pt x="80473" y="2354046"/>
                </a:lnTo>
                <a:lnTo>
                  <a:pt x="76343" y="2358147"/>
                </a:lnTo>
                <a:lnTo>
                  <a:pt x="73173" y="2368899"/>
                </a:lnTo>
                <a:close/>
              </a:path>
              <a:path w="2724873" h="4713986">
                <a:moveTo>
                  <a:pt x="94449" y="2608524"/>
                </a:moveTo>
                <a:lnTo>
                  <a:pt x="92813" y="2552372"/>
                </a:lnTo>
                <a:lnTo>
                  <a:pt x="88120" y="2539120"/>
                </a:lnTo>
                <a:lnTo>
                  <a:pt x="84509" y="2528372"/>
                </a:lnTo>
                <a:lnTo>
                  <a:pt x="81859" y="2519831"/>
                </a:lnTo>
                <a:lnTo>
                  <a:pt x="80049" y="2513204"/>
                </a:lnTo>
                <a:lnTo>
                  <a:pt x="82133" y="2575315"/>
                </a:lnTo>
                <a:lnTo>
                  <a:pt x="86906" y="2588922"/>
                </a:lnTo>
                <a:lnTo>
                  <a:pt x="91094" y="2599848"/>
                </a:lnTo>
                <a:lnTo>
                  <a:pt x="94449" y="2608524"/>
                </a:lnTo>
                <a:close/>
              </a:path>
              <a:path w="2724873" h="4713986">
                <a:moveTo>
                  <a:pt x="121149" y="3693451"/>
                </a:moveTo>
                <a:lnTo>
                  <a:pt x="126395" y="3699873"/>
                </a:lnTo>
                <a:lnTo>
                  <a:pt x="130852" y="3705143"/>
                </a:lnTo>
                <a:lnTo>
                  <a:pt x="134597" y="3709472"/>
                </a:lnTo>
                <a:lnTo>
                  <a:pt x="137709" y="3713070"/>
                </a:lnTo>
                <a:lnTo>
                  <a:pt x="140267" y="3716150"/>
                </a:lnTo>
                <a:lnTo>
                  <a:pt x="142349" y="3718921"/>
                </a:lnTo>
                <a:lnTo>
                  <a:pt x="144410" y="3683927"/>
                </a:lnTo>
                <a:lnTo>
                  <a:pt x="136091" y="3675045"/>
                </a:lnTo>
                <a:lnTo>
                  <a:pt x="130952" y="3669429"/>
                </a:lnTo>
                <a:lnTo>
                  <a:pt x="128721" y="3665661"/>
                </a:lnTo>
                <a:lnTo>
                  <a:pt x="121149" y="3693451"/>
                </a:lnTo>
                <a:close/>
              </a:path>
              <a:path w="2724873" h="4713986">
                <a:moveTo>
                  <a:pt x="129127" y="3662325"/>
                </a:moveTo>
                <a:lnTo>
                  <a:pt x="130390" y="3660140"/>
                </a:lnTo>
                <a:lnTo>
                  <a:pt x="115034" y="3685666"/>
                </a:lnTo>
                <a:lnTo>
                  <a:pt x="121149" y="3693451"/>
                </a:lnTo>
                <a:lnTo>
                  <a:pt x="128721" y="3665661"/>
                </a:lnTo>
                <a:lnTo>
                  <a:pt x="129127" y="3662325"/>
                </a:lnTo>
                <a:close/>
              </a:path>
              <a:path w="2724873" h="4713986">
                <a:moveTo>
                  <a:pt x="113111" y="3635696"/>
                </a:moveTo>
                <a:lnTo>
                  <a:pt x="97749" y="3613571"/>
                </a:lnTo>
                <a:lnTo>
                  <a:pt x="99886" y="3665164"/>
                </a:lnTo>
                <a:lnTo>
                  <a:pt x="107973" y="3676307"/>
                </a:lnTo>
                <a:lnTo>
                  <a:pt x="115034" y="3685666"/>
                </a:lnTo>
                <a:lnTo>
                  <a:pt x="130390" y="3660140"/>
                </a:lnTo>
                <a:lnTo>
                  <a:pt x="113111" y="3635696"/>
                </a:lnTo>
                <a:close/>
              </a:path>
              <a:path w="2724873" h="4713986">
                <a:moveTo>
                  <a:pt x="99886" y="3665164"/>
                </a:moveTo>
                <a:lnTo>
                  <a:pt x="97749" y="3613571"/>
                </a:lnTo>
                <a:lnTo>
                  <a:pt x="84173" y="3593634"/>
                </a:lnTo>
                <a:lnTo>
                  <a:pt x="72255" y="3575753"/>
                </a:lnTo>
                <a:lnTo>
                  <a:pt x="61865" y="3559794"/>
                </a:lnTo>
                <a:lnTo>
                  <a:pt x="52872" y="3545625"/>
                </a:lnTo>
                <a:lnTo>
                  <a:pt x="45147" y="3533115"/>
                </a:lnTo>
                <a:lnTo>
                  <a:pt x="55715" y="3598526"/>
                </a:lnTo>
                <a:lnTo>
                  <a:pt x="68688" y="3618917"/>
                </a:lnTo>
                <a:lnTo>
                  <a:pt x="80322" y="3636680"/>
                </a:lnTo>
                <a:lnTo>
                  <a:pt x="90695" y="3652025"/>
                </a:lnTo>
                <a:lnTo>
                  <a:pt x="99886" y="3665164"/>
                </a:lnTo>
                <a:close/>
              </a:path>
              <a:path w="2724873" h="4713986">
                <a:moveTo>
                  <a:pt x="140503" y="2297854"/>
                </a:moveTo>
                <a:lnTo>
                  <a:pt x="138705" y="2292733"/>
                </a:lnTo>
                <a:lnTo>
                  <a:pt x="137712" y="2288917"/>
                </a:lnTo>
                <a:lnTo>
                  <a:pt x="137539" y="2286135"/>
                </a:lnTo>
                <a:lnTo>
                  <a:pt x="139705" y="2282588"/>
                </a:lnTo>
                <a:lnTo>
                  <a:pt x="139915" y="2282444"/>
                </a:lnTo>
                <a:lnTo>
                  <a:pt x="131560" y="2270712"/>
                </a:lnTo>
                <a:lnTo>
                  <a:pt x="137372" y="2337068"/>
                </a:lnTo>
                <a:lnTo>
                  <a:pt x="143626" y="2356882"/>
                </a:lnTo>
                <a:lnTo>
                  <a:pt x="140503" y="2297854"/>
                </a:lnTo>
                <a:close/>
              </a:path>
              <a:path w="2724873" h="4713986">
                <a:moveTo>
                  <a:pt x="137372" y="2337068"/>
                </a:moveTo>
                <a:lnTo>
                  <a:pt x="131560" y="2270712"/>
                </a:lnTo>
                <a:lnTo>
                  <a:pt x="124893" y="2265254"/>
                </a:lnTo>
                <a:lnTo>
                  <a:pt x="120147" y="2265062"/>
                </a:lnTo>
                <a:lnTo>
                  <a:pt x="117554" y="2269129"/>
                </a:lnTo>
                <a:lnTo>
                  <a:pt x="117347" y="2276447"/>
                </a:lnTo>
                <a:lnTo>
                  <a:pt x="119758" y="2286011"/>
                </a:lnTo>
                <a:lnTo>
                  <a:pt x="120865" y="2288794"/>
                </a:lnTo>
                <a:lnTo>
                  <a:pt x="129837" y="2314450"/>
                </a:lnTo>
                <a:lnTo>
                  <a:pt x="137372" y="2337068"/>
                </a:lnTo>
                <a:close/>
              </a:path>
              <a:path w="2724873" h="4713986">
                <a:moveTo>
                  <a:pt x="162524" y="2190266"/>
                </a:moveTo>
                <a:lnTo>
                  <a:pt x="155178" y="2176694"/>
                </a:lnTo>
                <a:lnTo>
                  <a:pt x="149149" y="2164768"/>
                </a:lnTo>
                <a:lnTo>
                  <a:pt x="144287" y="2154223"/>
                </a:lnTo>
                <a:lnTo>
                  <a:pt x="141711" y="2193699"/>
                </a:lnTo>
                <a:lnTo>
                  <a:pt x="143757" y="2200925"/>
                </a:lnTo>
                <a:lnTo>
                  <a:pt x="144590" y="2205651"/>
                </a:lnTo>
                <a:lnTo>
                  <a:pt x="195771" y="2286150"/>
                </a:lnTo>
                <a:lnTo>
                  <a:pt x="162524" y="2190266"/>
                </a:lnTo>
                <a:close/>
              </a:path>
              <a:path w="2724873" h="4713986">
                <a:moveTo>
                  <a:pt x="133565" y="2120519"/>
                </a:moveTo>
                <a:lnTo>
                  <a:pt x="134379" y="2147382"/>
                </a:lnTo>
                <a:lnTo>
                  <a:pt x="136413" y="2167891"/>
                </a:lnTo>
                <a:lnTo>
                  <a:pt x="139060" y="2183009"/>
                </a:lnTo>
                <a:lnTo>
                  <a:pt x="141711" y="2193699"/>
                </a:lnTo>
                <a:lnTo>
                  <a:pt x="144287" y="2154223"/>
                </a:lnTo>
                <a:lnTo>
                  <a:pt x="140446" y="2144793"/>
                </a:lnTo>
                <a:lnTo>
                  <a:pt x="137477" y="2136209"/>
                </a:lnTo>
                <a:lnTo>
                  <a:pt x="135233" y="2128207"/>
                </a:lnTo>
                <a:lnTo>
                  <a:pt x="133565" y="2120519"/>
                </a:lnTo>
                <a:close/>
              </a:path>
              <a:path w="2724873" h="4713986">
                <a:moveTo>
                  <a:pt x="378809" y="1830827"/>
                </a:moveTo>
                <a:lnTo>
                  <a:pt x="373545" y="1802442"/>
                </a:lnTo>
                <a:lnTo>
                  <a:pt x="375922" y="1890802"/>
                </a:lnTo>
                <a:lnTo>
                  <a:pt x="383741" y="1917395"/>
                </a:lnTo>
                <a:lnTo>
                  <a:pt x="381909" y="1870141"/>
                </a:lnTo>
                <a:lnTo>
                  <a:pt x="382201" y="1867506"/>
                </a:lnTo>
                <a:lnTo>
                  <a:pt x="384771" y="1863344"/>
                </a:lnTo>
                <a:lnTo>
                  <a:pt x="378809" y="1830827"/>
                </a:lnTo>
                <a:close/>
              </a:path>
              <a:path w="2724873" h="4713986">
                <a:moveTo>
                  <a:pt x="1678774" y="3317240"/>
                </a:moveTo>
                <a:lnTo>
                  <a:pt x="1655487" y="3337432"/>
                </a:lnTo>
                <a:lnTo>
                  <a:pt x="1660338" y="3346520"/>
                </a:lnTo>
                <a:lnTo>
                  <a:pt x="1666100" y="3339982"/>
                </a:lnTo>
                <a:lnTo>
                  <a:pt x="1670558" y="3334553"/>
                </a:lnTo>
                <a:lnTo>
                  <a:pt x="1673868" y="3330054"/>
                </a:lnTo>
                <a:lnTo>
                  <a:pt x="1676187" y="3326308"/>
                </a:lnTo>
                <a:lnTo>
                  <a:pt x="1677672" y="3323137"/>
                </a:lnTo>
                <a:lnTo>
                  <a:pt x="1678479" y="3320362"/>
                </a:lnTo>
                <a:lnTo>
                  <a:pt x="1678766" y="3317805"/>
                </a:lnTo>
                <a:lnTo>
                  <a:pt x="1678774" y="3317240"/>
                </a:lnTo>
                <a:close/>
              </a:path>
              <a:path w="2724873" h="4713986">
                <a:moveTo>
                  <a:pt x="1621110" y="3387323"/>
                </a:moveTo>
                <a:lnTo>
                  <a:pt x="1633657" y="3374569"/>
                </a:lnTo>
                <a:lnTo>
                  <a:pt x="1644273" y="3363635"/>
                </a:lnTo>
                <a:lnTo>
                  <a:pt x="1653114" y="3354345"/>
                </a:lnTo>
                <a:lnTo>
                  <a:pt x="1660338" y="3346520"/>
                </a:lnTo>
                <a:lnTo>
                  <a:pt x="1655487" y="3337432"/>
                </a:lnTo>
                <a:lnTo>
                  <a:pt x="1634854" y="3355515"/>
                </a:lnTo>
                <a:lnTo>
                  <a:pt x="1621110" y="3387323"/>
                </a:lnTo>
                <a:close/>
              </a:path>
              <a:path w="2724873" h="4713986">
                <a:moveTo>
                  <a:pt x="1587058" y="3398427"/>
                </a:moveTo>
                <a:lnTo>
                  <a:pt x="1589594" y="3419008"/>
                </a:lnTo>
                <a:lnTo>
                  <a:pt x="1606474" y="3402077"/>
                </a:lnTo>
                <a:lnTo>
                  <a:pt x="1621110" y="3387323"/>
                </a:lnTo>
                <a:lnTo>
                  <a:pt x="1634854" y="3355515"/>
                </a:lnTo>
                <a:lnTo>
                  <a:pt x="1616694" y="3371621"/>
                </a:lnTo>
                <a:lnTo>
                  <a:pt x="1600822" y="3385881"/>
                </a:lnTo>
                <a:lnTo>
                  <a:pt x="1587058" y="3398427"/>
                </a:lnTo>
                <a:close/>
              </a:path>
              <a:path w="2724873" h="4713986">
                <a:moveTo>
                  <a:pt x="1575218" y="3409391"/>
                </a:moveTo>
                <a:lnTo>
                  <a:pt x="1565119" y="3418905"/>
                </a:lnTo>
                <a:lnTo>
                  <a:pt x="1570312" y="3438294"/>
                </a:lnTo>
                <a:lnTo>
                  <a:pt x="1589594" y="3419008"/>
                </a:lnTo>
                <a:lnTo>
                  <a:pt x="1587058" y="3398427"/>
                </a:lnTo>
                <a:lnTo>
                  <a:pt x="1575218" y="3409391"/>
                </a:lnTo>
                <a:close/>
              </a:path>
              <a:path w="2724873" h="4713986">
                <a:moveTo>
                  <a:pt x="1565119" y="3418905"/>
                </a:moveTo>
                <a:lnTo>
                  <a:pt x="1556580" y="3427101"/>
                </a:lnTo>
                <a:lnTo>
                  <a:pt x="1549417" y="3434110"/>
                </a:lnTo>
                <a:lnTo>
                  <a:pt x="1543449" y="3440065"/>
                </a:lnTo>
                <a:lnTo>
                  <a:pt x="1538492" y="3445096"/>
                </a:lnTo>
                <a:lnTo>
                  <a:pt x="1534364" y="3449337"/>
                </a:lnTo>
                <a:lnTo>
                  <a:pt x="1530883" y="3452919"/>
                </a:lnTo>
                <a:lnTo>
                  <a:pt x="1535204" y="3474307"/>
                </a:lnTo>
                <a:lnTo>
                  <a:pt x="1542061" y="3467223"/>
                </a:lnTo>
                <a:lnTo>
                  <a:pt x="1548472" y="3460115"/>
                </a:lnTo>
                <a:lnTo>
                  <a:pt x="1570312" y="3438294"/>
                </a:lnTo>
                <a:lnTo>
                  <a:pt x="1565119" y="3418905"/>
                </a:lnTo>
                <a:close/>
              </a:path>
              <a:path w="2724873" h="4713986">
                <a:moveTo>
                  <a:pt x="1527865" y="3455973"/>
                </a:moveTo>
                <a:lnTo>
                  <a:pt x="1525129" y="3458631"/>
                </a:lnTo>
                <a:lnTo>
                  <a:pt x="1527837" y="3481439"/>
                </a:lnTo>
                <a:lnTo>
                  <a:pt x="1535204" y="3474307"/>
                </a:lnTo>
                <a:lnTo>
                  <a:pt x="1530883" y="3452919"/>
                </a:lnTo>
                <a:lnTo>
                  <a:pt x="1527865" y="3455973"/>
                </a:lnTo>
                <a:close/>
              </a:path>
              <a:path w="2724873" h="4713986">
                <a:moveTo>
                  <a:pt x="1491985" y="3511871"/>
                </a:moveTo>
                <a:lnTo>
                  <a:pt x="1502035" y="3503834"/>
                </a:lnTo>
                <a:lnTo>
                  <a:pt x="1511317" y="3496131"/>
                </a:lnTo>
                <a:lnTo>
                  <a:pt x="1519896" y="3488690"/>
                </a:lnTo>
                <a:lnTo>
                  <a:pt x="1527837" y="3481439"/>
                </a:lnTo>
                <a:lnTo>
                  <a:pt x="1525129" y="3458631"/>
                </a:lnTo>
                <a:lnTo>
                  <a:pt x="1522492" y="3461026"/>
                </a:lnTo>
                <a:lnTo>
                  <a:pt x="1519770" y="3463290"/>
                </a:lnTo>
                <a:lnTo>
                  <a:pt x="1502708" y="3474727"/>
                </a:lnTo>
                <a:lnTo>
                  <a:pt x="1491985" y="3511871"/>
                </a:lnTo>
                <a:close/>
              </a:path>
              <a:path w="2724873" h="4713986">
                <a:moveTo>
                  <a:pt x="1489096" y="3485237"/>
                </a:moveTo>
                <a:lnTo>
                  <a:pt x="1478228" y="3494783"/>
                </a:lnTo>
                <a:lnTo>
                  <a:pt x="1481103" y="3520313"/>
                </a:lnTo>
                <a:lnTo>
                  <a:pt x="1491985" y="3511871"/>
                </a:lnTo>
                <a:lnTo>
                  <a:pt x="1502708" y="3474727"/>
                </a:lnTo>
                <a:lnTo>
                  <a:pt x="1489096" y="3485237"/>
                </a:lnTo>
                <a:close/>
              </a:path>
              <a:path w="2724873" h="4713986">
                <a:moveTo>
                  <a:pt x="1455036" y="3517262"/>
                </a:moveTo>
                <a:lnTo>
                  <a:pt x="1456588" y="3538696"/>
                </a:lnTo>
                <a:lnTo>
                  <a:pt x="1469326" y="3529230"/>
                </a:lnTo>
                <a:lnTo>
                  <a:pt x="1481103" y="3520313"/>
                </a:lnTo>
                <a:lnTo>
                  <a:pt x="1478228" y="3494783"/>
                </a:lnTo>
                <a:lnTo>
                  <a:pt x="1469399" y="3503327"/>
                </a:lnTo>
                <a:lnTo>
                  <a:pt x="1461903" y="3510832"/>
                </a:lnTo>
                <a:lnTo>
                  <a:pt x="1455036" y="3517262"/>
                </a:lnTo>
                <a:close/>
              </a:path>
              <a:path w="2724873" h="4713986">
                <a:moveTo>
                  <a:pt x="1388549" y="3565181"/>
                </a:moveTo>
                <a:lnTo>
                  <a:pt x="1394743" y="3583463"/>
                </a:lnTo>
                <a:lnTo>
                  <a:pt x="1411967" y="3571093"/>
                </a:lnTo>
                <a:lnTo>
                  <a:pt x="1427973" y="3559555"/>
                </a:lnTo>
                <a:lnTo>
                  <a:pt x="1442825" y="3548780"/>
                </a:lnTo>
                <a:lnTo>
                  <a:pt x="1456588" y="3538696"/>
                </a:lnTo>
                <a:lnTo>
                  <a:pt x="1455036" y="3517262"/>
                </a:lnTo>
                <a:lnTo>
                  <a:pt x="1448092" y="3522580"/>
                </a:lnTo>
                <a:lnTo>
                  <a:pt x="1440268" y="3526790"/>
                </a:lnTo>
                <a:lnTo>
                  <a:pt x="1418099" y="3542564"/>
                </a:lnTo>
                <a:lnTo>
                  <a:pt x="1401103" y="3555204"/>
                </a:lnTo>
                <a:lnTo>
                  <a:pt x="1388549" y="3565181"/>
                </a:lnTo>
                <a:close/>
              </a:path>
              <a:path w="2724873" h="4713986">
                <a:moveTo>
                  <a:pt x="1379705" y="3572970"/>
                </a:moveTo>
                <a:lnTo>
                  <a:pt x="1373838" y="3579045"/>
                </a:lnTo>
                <a:lnTo>
                  <a:pt x="1376237" y="3596739"/>
                </a:lnTo>
                <a:lnTo>
                  <a:pt x="1394743" y="3583463"/>
                </a:lnTo>
                <a:lnTo>
                  <a:pt x="1388549" y="3565181"/>
                </a:lnTo>
                <a:lnTo>
                  <a:pt x="1379705" y="3572970"/>
                </a:lnTo>
                <a:close/>
              </a:path>
              <a:path w="2724873" h="4713986">
                <a:moveTo>
                  <a:pt x="1376237" y="3596739"/>
                </a:moveTo>
                <a:lnTo>
                  <a:pt x="1373838" y="3579045"/>
                </a:lnTo>
                <a:lnTo>
                  <a:pt x="1370217" y="3583879"/>
                </a:lnTo>
                <a:lnTo>
                  <a:pt x="1368110" y="3587946"/>
                </a:lnTo>
                <a:lnTo>
                  <a:pt x="1367243" y="3590290"/>
                </a:lnTo>
                <a:lnTo>
                  <a:pt x="1356383" y="3610991"/>
                </a:lnTo>
                <a:lnTo>
                  <a:pt x="1376237" y="3596739"/>
                </a:lnTo>
                <a:close/>
              </a:path>
              <a:path w="2724873" h="4713986">
                <a:moveTo>
                  <a:pt x="1280769" y="3637053"/>
                </a:moveTo>
                <a:lnTo>
                  <a:pt x="1288099" y="3660318"/>
                </a:lnTo>
                <a:lnTo>
                  <a:pt x="1312379" y="3642709"/>
                </a:lnTo>
                <a:lnTo>
                  <a:pt x="1335119" y="3626290"/>
                </a:lnTo>
                <a:lnTo>
                  <a:pt x="1356383" y="3610991"/>
                </a:lnTo>
                <a:lnTo>
                  <a:pt x="1367243" y="3590290"/>
                </a:lnTo>
                <a:lnTo>
                  <a:pt x="1341426" y="3604576"/>
                </a:lnTo>
                <a:lnTo>
                  <a:pt x="1318543" y="3617046"/>
                </a:lnTo>
                <a:lnTo>
                  <a:pt x="1298392" y="3627828"/>
                </a:lnTo>
                <a:lnTo>
                  <a:pt x="1280769" y="3637053"/>
                </a:lnTo>
                <a:close/>
              </a:path>
              <a:path w="2724873" h="4713986">
                <a:moveTo>
                  <a:pt x="1265471" y="3644849"/>
                </a:moveTo>
                <a:lnTo>
                  <a:pt x="1252294" y="3651348"/>
                </a:lnTo>
                <a:lnTo>
                  <a:pt x="1254352" y="3680705"/>
                </a:lnTo>
                <a:lnTo>
                  <a:pt x="1258015" y="3679655"/>
                </a:lnTo>
                <a:lnTo>
                  <a:pt x="1261235" y="3679215"/>
                </a:lnTo>
                <a:lnTo>
                  <a:pt x="1262214" y="3679190"/>
                </a:lnTo>
                <a:lnTo>
                  <a:pt x="1288099" y="3660318"/>
                </a:lnTo>
                <a:lnTo>
                  <a:pt x="1280769" y="3637053"/>
                </a:lnTo>
                <a:lnTo>
                  <a:pt x="1265471" y="3644849"/>
                </a:lnTo>
                <a:close/>
              </a:path>
              <a:path w="2724873" h="4713986">
                <a:moveTo>
                  <a:pt x="1216721" y="3666958"/>
                </a:moveTo>
                <a:lnTo>
                  <a:pt x="1217593" y="3697931"/>
                </a:lnTo>
                <a:lnTo>
                  <a:pt x="1228527" y="3692618"/>
                </a:lnTo>
                <a:lnTo>
                  <a:pt x="1237333" y="3688321"/>
                </a:lnTo>
                <a:lnTo>
                  <a:pt x="1244347" y="3684956"/>
                </a:lnTo>
                <a:lnTo>
                  <a:pt x="1249908" y="3682445"/>
                </a:lnTo>
                <a:lnTo>
                  <a:pt x="1254352" y="3680705"/>
                </a:lnTo>
                <a:lnTo>
                  <a:pt x="1252294" y="3651348"/>
                </a:lnTo>
                <a:lnTo>
                  <a:pt x="1241034" y="3656678"/>
                </a:lnTo>
                <a:lnTo>
                  <a:pt x="1231487" y="3660970"/>
                </a:lnTo>
                <a:lnTo>
                  <a:pt x="1223451" y="3664353"/>
                </a:lnTo>
                <a:lnTo>
                  <a:pt x="1216721" y="3666958"/>
                </a:lnTo>
                <a:close/>
              </a:path>
              <a:path w="2724873" h="4713986">
                <a:moveTo>
                  <a:pt x="1216721" y="3666958"/>
                </a:moveTo>
                <a:lnTo>
                  <a:pt x="1211094" y="3668913"/>
                </a:lnTo>
                <a:lnTo>
                  <a:pt x="1206367" y="3670349"/>
                </a:lnTo>
                <a:lnTo>
                  <a:pt x="1202335" y="3671395"/>
                </a:lnTo>
                <a:lnTo>
                  <a:pt x="1198795" y="3672182"/>
                </a:lnTo>
                <a:lnTo>
                  <a:pt x="1204194" y="3704341"/>
                </a:lnTo>
                <a:lnTo>
                  <a:pt x="1217593" y="3697931"/>
                </a:lnTo>
                <a:lnTo>
                  <a:pt x="1216721" y="3666958"/>
                </a:lnTo>
                <a:close/>
              </a:path>
              <a:path w="2724873" h="4713986">
                <a:moveTo>
                  <a:pt x="1160191" y="3689881"/>
                </a:moveTo>
                <a:lnTo>
                  <a:pt x="1168654" y="3720772"/>
                </a:lnTo>
                <a:lnTo>
                  <a:pt x="1187994" y="3711927"/>
                </a:lnTo>
                <a:lnTo>
                  <a:pt x="1204194" y="3704341"/>
                </a:lnTo>
                <a:lnTo>
                  <a:pt x="1198795" y="3672182"/>
                </a:lnTo>
                <a:lnTo>
                  <a:pt x="1195539" y="3672840"/>
                </a:lnTo>
                <a:lnTo>
                  <a:pt x="1176395" y="3681700"/>
                </a:lnTo>
                <a:lnTo>
                  <a:pt x="1160191" y="3689881"/>
                </a:lnTo>
                <a:close/>
              </a:path>
              <a:path w="2724873" h="4713986">
                <a:moveTo>
                  <a:pt x="1146524" y="3697246"/>
                </a:moveTo>
                <a:lnTo>
                  <a:pt x="1134990" y="3703660"/>
                </a:lnTo>
                <a:lnTo>
                  <a:pt x="1145840" y="3730957"/>
                </a:lnTo>
                <a:lnTo>
                  <a:pt x="1168654" y="3720772"/>
                </a:lnTo>
                <a:lnTo>
                  <a:pt x="1160191" y="3689881"/>
                </a:lnTo>
                <a:lnTo>
                  <a:pt x="1146524" y="3697246"/>
                </a:lnTo>
                <a:close/>
              </a:path>
              <a:path w="2724873" h="4713986">
                <a:moveTo>
                  <a:pt x="1125185" y="3708988"/>
                </a:moveTo>
                <a:lnTo>
                  <a:pt x="1116705" y="3713094"/>
                </a:lnTo>
                <a:lnTo>
                  <a:pt x="1117285" y="3744686"/>
                </a:lnTo>
                <a:lnTo>
                  <a:pt x="1119212" y="3742563"/>
                </a:lnTo>
                <a:lnTo>
                  <a:pt x="1145840" y="3730957"/>
                </a:lnTo>
                <a:lnTo>
                  <a:pt x="1134990" y="3703660"/>
                </a:lnTo>
                <a:lnTo>
                  <a:pt x="1125185" y="3708988"/>
                </a:lnTo>
                <a:close/>
              </a:path>
              <a:path w="2724873" h="4713986">
                <a:moveTo>
                  <a:pt x="1102886" y="3751216"/>
                </a:moveTo>
                <a:lnTo>
                  <a:pt x="1106854" y="3750026"/>
                </a:lnTo>
                <a:lnTo>
                  <a:pt x="1110142" y="3748907"/>
                </a:lnTo>
                <a:lnTo>
                  <a:pt x="1112885" y="3747730"/>
                </a:lnTo>
                <a:lnTo>
                  <a:pt x="1117285" y="3744686"/>
                </a:lnTo>
                <a:lnTo>
                  <a:pt x="1116705" y="3713094"/>
                </a:lnTo>
                <a:lnTo>
                  <a:pt x="1109146" y="3715842"/>
                </a:lnTo>
                <a:lnTo>
                  <a:pt x="1102886" y="3751216"/>
                </a:lnTo>
                <a:close/>
              </a:path>
              <a:path w="2724873" h="4713986">
                <a:moveTo>
                  <a:pt x="1092366" y="3754322"/>
                </a:moveTo>
                <a:lnTo>
                  <a:pt x="1098102" y="3752605"/>
                </a:lnTo>
                <a:lnTo>
                  <a:pt x="1102886" y="3751216"/>
                </a:lnTo>
                <a:lnTo>
                  <a:pt x="1109146" y="3715842"/>
                </a:lnTo>
                <a:lnTo>
                  <a:pt x="1102105" y="3717097"/>
                </a:lnTo>
                <a:lnTo>
                  <a:pt x="1100162" y="3717163"/>
                </a:lnTo>
                <a:lnTo>
                  <a:pt x="1092366" y="3754322"/>
                </a:lnTo>
                <a:close/>
              </a:path>
              <a:path w="2724873" h="4713986">
                <a:moveTo>
                  <a:pt x="1068084" y="3762729"/>
                </a:moveTo>
                <a:lnTo>
                  <a:pt x="1077493" y="3759255"/>
                </a:lnTo>
                <a:lnTo>
                  <a:pt x="1085541" y="3756496"/>
                </a:lnTo>
                <a:lnTo>
                  <a:pt x="1092366" y="3754322"/>
                </a:lnTo>
                <a:lnTo>
                  <a:pt x="1100162" y="3717163"/>
                </a:lnTo>
                <a:lnTo>
                  <a:pt x="1081259" y="3726610"/>
                </a:lnTo>
                <a:lnTo>
                  <a:pt x="1068084" y="3762729"/>
                </a:lnTo>
                <a:close/>
              </a:path>
              <a:path w="2724873" h="4713986">
                <a:moveTo>
                  <a:pt x="1040195" y="3747135"/>
                </a:moveTo>
                <a:lnTo>
                  <a:pt x="1044643" y="3772334"/>
                </a:lnTo>
                <a:lnTo>
                  <a:pt x="1057180" y="3767046"/>
                </a:lnTo>
                <a:lnTo>
                  <a:pt x="1068084" y="3762729"/>
                </a:lnTo>
                <a:lnTo>
                  <a:pt x="1081259" y="3726610"/>
                </a:lnTo>
                <a:lnTo>
                  <a:pt x="1065221" y="3734626"/>
                </a:lnTo>
                <a:lnTo>
                  <a:pt x="1051663" y="3741403"/>
                </a:lnTo>
                <a:lnTo>
                  <a:pt x="1040195" y="3747135"/>
                </a:lnTo>
                <a:close/>
              </a:path>
              <a:path w="2724873" h="4713986">
                <a:moveTo>
                  <a:pt x="1030431" y="3752016"/>
                </a:moveTo>
                <a:lnTo>
                  <a:pt x="1021983" y="3756240"/>
                </a:lnTo>
                <a:lnTo>
                  <a:pt x="1030337" y="3778723"/>
                </a:lnTo>
                <a:lnTo>
                  <a:pt x="1044643" y="3772334"/>
                </a:lnTo>
                <a:lnTo>
                  <a:pt x="1040195" y="3747135"/>
                </a:lnTo>
                <a:lnTo>
                  <a:pt x="1030431" y="3752016"/>
                </a:lnTo>
                <a:close/>
              </a:path>
              <a:path w="2724873" h="4713986">
                <a:moveTo>
                  <a:pt x="1014463" y="3759999"/>
                </a:moveTo>
                <a:lnTo>
                  <a:pt x="1007485" y="3763489"/>
                </a:lnTo>
                <a:lnTo>
                  <a:pt x="1014128" y="3786341"/>
                </a:lnTo>
                <a:lnTo>
                  <a:pt x="1030337" y="3778723"/>
                </a:lnTo>
                <a:lnTo>
                  <a:pt x="1021983" y="3756240"/>
                </a:lnTo>
                <a:lnTo>
                  <a:pt x="1014463" y="3759999"/>
                </a:lnTo>
                <a:close/>
              </a:path>
              <a:path w="2724873" h="4713986">
                <a:moveTo>
                  <a:pt x="969794" y="3780812"/>
                </a:moveTo>
                <a:lnTo>
                  <a:pt x="975452" y="3805780"/>
                </a:lnTo>
                <a:lnTo>
                  <a:pt x="995878" y="3795317"/>
                </a:lnTo>
                <a:lnTo>
                  <a:pt x="1014128" y="3786341"/>
                </a:lnTo>
                <a:lnTo>
                  <a:pt x="1007485" y="3763489"/>
                </a:lnTo>
                <a:lnTo>
                  <a:pt x="1004785" y="3764838"/>
                </a:lnTo>
                <a:lnTo>
                  <a:pt x="986728" y="3773077"/>
                </a:lnTo>
                <a:lnTo>
                  <a:pt x="969794" y="3780812"/>
                </a:lnTo>
                <a:close/>
              </a:path>
              <a:path w="2724873" h="4713986">
                <a:moveTo>
                  <a:pt x="925073" y="3801293"/>
                </a:moveTo>
                <a:lnTo>
                  <a:pt x="927527" y="3831680"/>
                </a:lnTo>
                <a:lnTo>
                  <a:pt x="952714" y="3817858"/>
                </a:lnTo>
                <a:lnTo>
                  <a:pt x="975452" y="3805780"/>
                </a:lnTo>
                <a:lnTo>
                  <a:pt x="969794" y="3780812"/>
                </a:lnTo>
                <a:lnTo>
                  <a:pt x="953918" y="3788073"/>
                </a:lnTo>
                <a:lnTo>
                  <a:pt x="939034" y="3794890"/>
                </a:lnTo>
                <a:lnTo>
                  <a:pt x="925073" y="3801293"/>
                </a:lnTo>
                <a:close/>
              </a:path>
              <a:path w="2724873" h="4713986">
                <a:moveTo>
                  <a:pt x="911970" y="3807310"/>
                </a:moveTo>
                <a:lnTo>
                  <a:pt x="899659" y="3812974"/>
                </a:lnTo>
                <a:lnTo>
                  <a:pt x="899756" y="3847376"/>
                </a:lnTo>
                <a:lnTo>
                  <a:pt x="927527" y="3831680"/>
                </a:lnTo>
                <a:lnTo>
                  <a:pt x="925073" y="3801293"/>
                </a:lnTo>
                <a:lnTo>
                  <a:pt x="911970" y="3807310"/>
                </a:lnTo>
                <a:close/>
              </a:path>
              <a:path w="2724873" h="4713986">
                <a:moveTo>
                  <a:pt x="856995" y="3832672"/>
                </a:moveTo>
                <a:lnTo>
                  <a:pt x="859806" y="3864516"/>
                </a:lnTo>
                <a:lnTo>
                  <a:pt x="872807" y="3858770"/>
                </a:lnTo>
                <a:lnTo>
                  <a:pt x="886111" y="3853073"/>
                </a:lnTo>
                <a:lnTo>
                  <a:pt x="899756" y="3847376"/>
                </a:lnTo>
                <a:lnTo>
                  <a:pt x="899659" y="3812974"/>
                </a:lnTo>
                <a:lnTo>
                  <a:pt x="888072" y="3818312"/>
                </a:lnTo>
                <a:lnTo>
                  <a:pt x="877144" y="3823354"/>
                </a:lnTo>
                <a:lnTo>
                  <a:pt x="866807" y="3828131"/>
                </a:lnTo>
                <a:lnTo>
                  <a:pt x="856995" y="3832672"/>
                </a:lnTo>
                <a:close/>
              </a:path>
              <a:path w="2724873" h="4713986">
                <a:moveTo>
                  <a:pt x="821667" y="3849074"/>
                </a:moveTo>
                <a:lnTo>
                  <a:pt x="822203" y="3882514"/>
                </a:lnTo>
                <a:lnTo>
                  <a:pt x="834544" y="3876340"/>
                </a:lnTo>
                <a:lnTo>
                  <a:pt x="847065" y="3870356"/>
                </a:lnTo>
                <a:lnTo>
                  <a:pt x="859806" y="3864516"/>
                </a:lnTo>
                <a:lnTo>
                  <a:pt x="856995" y="3832672"/>
                </a:lnTo>
                <a:lnTo>
                  <a:pt x="847642" y="3837008"/>
                </a:lnTo>
                <a:lnTo>
                  <a:pt x="838680" y="3841166"/>
                </a:lnTo>
                <a:lnTo>
                  <a:pt x="830044" y="3845179"/>
                </a:lnTo>
                <a:lnTo>
                  <a:pt x="821667" y="3849074"/>
                </a:lnTo>
                <a:close/>
              </a:path>
              <a:path w="2724873" h="4713986">
                <a:moveTo>
                  <a:pt x="813482" y="3852883"/>
                </a:moveTo>
                <a:lnTo>
                  <a:pt x="805423" y="3856634"/>
                </a:lnTo>
                <a:lnTo>
                  <a:pt x="810000" y="3888926"/>
                </a:lnTo>
                <a:lnTo>
                  <a:pt x="822203" y="3882514"/>
                </a:lnTo>
                <a:lnTo>
                  <a:pt x="821667" y="3849074"/>
                </a:lnTo>
                <a:lnTo>
                  <a:pt x="813482" y="3852883"/>
                </a:lnTo>
                <a:close/>
              </a:path>
              <a:path w="2724873" h="4713986">
                <a:moveTo>
                  <a:pt x="798029" y="3860076"/>
                </a:moveTo>
                <a:lnTo>
                  <a:pt x="777536" y="3871962"/>
                </a:lnTo>
                <a:lnTo>
                  <a:pt x="785850" y="3902655"/>
                </a:lnTo>
                <a:lnTo>
                  <a:pt x="797896" y="3895624"/>
                </a:lnTo>
                <a:lnTo>
                  <a:pt x="810000" y="3888926"/>
                </a:lnTo>
                <a:lnTo>
                  <a:pt x="805423" y="3856634"/>
                </a:lnTo>
                <a:lnTo>
                  <a:pt x="798029" y="3860076"/>
                </a:lnTo>
                <a:close/>
              </a:path>
              <a:path w="2724873" h="4713986">
                <a:moveTo>
                  <a:pt x="710422" y="3911748"/>
                </a:moveTo>
                <a:lnTo>
                  <a:pt x="712501" y="3954509"/>
                </a:lnTo>
                <a:lnTo>
                  <a:pt x="725056" y="3944478"/>
                </a:lnTo>
                <a:lnTo>
                  <a:pt x="737425" y="3935066"/>
                </a:lnTo>
                <a:lnTo>
                  <a:pt x="749648" y="3926225"/>
                </a:lnTo>
                <a:lnTo>
                  <a:pt x="761767" y="3917908"/>
                </a:lnTo>
                <a:lnTo>
                  <a:pt x="773820" y="3910068"/>
                </a:lnTo>
                <a:lnTo>
                  <a:pt x="785850" y="3902655"/>
                </a:lnTo>
                <a:lnTo>
                  <a:pt x="777536" y="3871962"/>
                </a:lnTo>
                <a:lnTo>
                  <a:pt x="759643" y="3882296"/>
                </a:lnTo>
                <a:lnTo>
                  <a:pt x="744168" y="3891260"/>
                </a:lnTo>
                <a:lnTo>
                  <a:pt x="730928" y="3899035"/>
                </a:lnTo>
                <a:lnTo>
                  <a:pt x="719740" y="3905804"/>
                </a:lnTo>
                <a:lnTo>
                  <a:pt x="710422" y="3911748"/>
                </a:lnTo>
                <a:close/>
              </a:path>
              <a:path w="2724873" h="4713986">
                <a:moveTo>
                  <a:pt x="702789" y="3917050"/>
                </a:moveTo>
                <a:lnTo>
                  <a:pt x="696660" y="3921892"/>
                </a:lnTo>
                <a:lnTo>
                  <a:pt x="699718" y="3965206"/>
                </a:lnTo>
                <a:lnTo>
                  <a:pt x="712501" y="3954509"/>
                </a:lnTo>
                <a:lnTo>
                  <a:pt x="710422" y="3911748"/>
                </a:lnTo>
                <a:lnTo>
                  <a:pt x="702789" y="3917050"/>
                </a:lnTo>
                <a:close/>
              </a:path>
              <a:path w="2724873" h="4713986">
                <a:moveTo>
                  <a:pt x="699718" y="3965206"/>
                </a:moveTo>
                <a:lnTo>
                  <a:pt x="696660" y="3921892"/>
                </a:lnTo>
                <a:lnTo>
                  <a:pt x="691852" y="3926456"/>
                </a:lnTo>
                <a:lnTo>
                  <a:pt x="688182" y="3930923"/>
                </a:lnTo>
                <a:lnTo>
                  <a:pt x="686777" y="3933075"/>
                </a:lnTo>
                <a:lnTo>
                  <a:pt x="686668" y="3976617"/>
                </a:lnTo>
                <a:lnTo>
                  <a:pt x="699718" y="3965206"/>
                </a:lnTo>
                <a:close/>
              </a:path>
              <a:path w="2724873" h="4713986">
                <a:moveTo>
                  <a:pt x="686668" y="3976617"/>
                </a:moveTo>
                <a:lnTo>
                  <a:pt x="686777" y="3933075"/>
                </a:lnTo>
                <a:lnTo>
                  <a:pt x="667577" y="3950804"/>
                </a:lnTo>
                <a:lnTo>
                  <a:pt x="650624" y="3965375"/>
                </a:lnTo>
                <a:lnTo>
                  <a:pt x="635831" y="3977030"/>
                </a:lnTo>
                <a:lnTo>
                  <a:pt x="623111" y="3986013"/>
                </a:lnTo>
                <a:lnTo>
                  <a:pt x="612375" y="3992566"/>
                </a:lnTo>
                <a:lnTo>
                  <a:pt x="603538" y="3996933"/>
                </a:lnTo>
                <a:lnTo>
                  <a:pt x="622127" y="4152789"/>
                </a:lnTo>
                <a:lnTo>
                  <a:pt x="644128" y="4139454"/>
                </a:lnTo>
                <a:lnTo>
                  <a:pt x="645502" y="4015613"/>
                </a:lnTo>
                <a:lnTo>
                  <a:pt x="659600" y="4001773"/>
                </a:lnTo>
                <a:lnTo>
                  <a:pt x="673309" y="3988791"/>
                </a:lnTo>
                <a:lnTo>
                  <a:pt x="686668" y="3976617"/>
                </a:lnTo>
                <a:close/>
              </a:path>
              <a:path w="2724873" h="4713986">
                <a:moveTo>
                  <a:pt x="603538" y="3996933"/>
                </a:moveTo>
                <a:lnTo>
                  <a:pt x="596510" y="3999357"/>
                </a:lnTo>
                <a:lnTo>
                  <a:pt x="596627" y="4172347"/>
                </a:lnTo>
                <a:lnTo>
                  <a:pt x="596941" y="4169777"/>
                </a:lnTo>
                <a:lnTo>
                  <a:pt x="597370" y="4169465"/>
                </a:lnTo>
                <a:lnTo>
                  <a:pt x="597750" y="4167987"/>
                </a:lnTo>
                <a:lnTo>
                  <a:pt x="622127" y="4152789"/>
                </a:lnTo>
                <a:lnTo>
                  <a:pt x="603538" y="3996933"/>
                </a:lnTo>
                <a:close/>
              </a:path>
              <a:path w="2724873" h="4713986">
                <a:moveTo>
                  <a:pt x="577415" y="2009074"/>
                </a:moveTo>
                <a:lnTo>
                  <a:pt x="580948" y="2014583"/>
                </a:lnTo>
                <a:lnTo>
                  <a:pt x="583500" y="2018693"/>
                </a:lnTo>
                <a:lnTo>
                  <a:pt x="585050" y="2022094"/>
                </a:lnTo>
                <a:lnTo>
                  <a:pt x="598408" y="2047781"/>
                </a:lnTo>
                <a:lnTo>
                  <a:pt x="608884" y="2069088"/>
                </a:lnTo>
                <a:lnTo>
                  <a:pt x="601740" y="1998712"/>
                </a:lnTo>
                <a:lnTo>
                  <a:pt x="602184" y="1995479"/>
                </a:lnTo>
                <a:lnTo>
                  <a:pt x="582038" y="1953450"/>
                </a:lnTo>
                <a:lnTo>
                  <a:pt x="577415" y="2009074"/>
                </a:lnTo>
                <a:close/>
              </a:path>
              <a:path w="2724873" h="4713986">
                <a:moveTo>
                  <a:pt x="552680" y="1955605"/>
                </a:moveTo>
                <a:lnTo>
                  <a:pt x="560533" y="1975432"/>
                </a:lnTo>
                <a:lnTo>
                  <a:pt x="567246" y="1990371"/>
                </a:lnTo>
                <a:lnTo>
                  <a:pt x="572861" y="2001294"/>
                </a:lnTo>
                <a:lnTo>
                  <a:pt x="577415" y="2009074"/>
                </a:lnTo>
                <a:lnTo>
                  <a:pt x="582038" y="1953450"/>
                </a:lnTo>
                <a:lnTo>
                  <a:pt x="562500" y="1917855"/>
                </a:lnTo>
                <a:lnTo>
                  <a:pt x="552680" y="1955605"/>
                </a:lnTo>
                <a:close/>
              </a:path>
              <a:path w="2724873" h="4713986">
                <a:moveTo>
                  <a:pt x="545338" y="1886494"/>
                </a:moveTo>
                <a:lnTo>
                  <a:pt x="530406" y="1859127"/>
                </a:lnTo>
                <a:lnTo>
                  <a:pt x="531447" y="1918674"/>
                </a:lnTo>
                <a:lnTo>
                  <a:pt x="534149" y="1922805"/>
                </a:lnTo>
                <a:lnTo>
                  <a:pt x="538032" y="1926402"/>
                </a:lnTo>
                <a:lnTo>
                  <a:pt x="543648" y="1930019"/>
                </a:lnTo>
                <a:lnTo>
                  <a:pt x="552680" y="1955605"/>
                </a:lnTo>
                <a:lnTo>
                  <a:pt x="562500" y="1917855"/>
                </a:lnTo>
                <a:lnTo>
                  <a:pt x="545338" y="1886494"/>
                </a:lnTo>
                <a:close/>
              </a:path>
              <a:path w="2724873" h="4713986">
                <a:moveTo>
                  <a:pt x="530406" y="1859127"/>
                </a:moveTo>
                <a:lnTo>
                  <a:pt x="517554" y="1835513"/>
                </a:lnTo>
                <a:lnTo>
                  <a:pt x="521401" y="1885769"/>
                </a:lnTo>
                <a:lnTo>
                  <a:pt x="524903" y="1897557"/>
                </a:lnTo>
                <a:lnTo>
                  <a:pt x="527377" y="1906603"/>
                </a:lnTo>
                <a:lnTo>
                  <a:pt x="529374" y="1913458"/>
                </a:lnTo>
                <a:lnTo>
                  <a:pt x="531447" y="1918674"/>
                </a:lnTo>
                <a:lnTo>
                  <a:pt x="530406" y="1859127"/>
                </a:lnTo>
                <a:close/>
              </a:path>
              <a:path w="2724873" h="4713986">
                <a:moveTo>
                  <a:pt x="498889" y="1827564"/>
                </a:moveTo>
                <a:lnTo>
                  <a:pt x="499198" y="1828419"/>
                </a:lnTo>
                <a:lnTo>
                  <a:pt x="509101" y="1851752"/>
                </a:lnTo>
                <a:lnTo>
                  <a:pt x="516318" y="1870684"/>
                </a:lnTo>
                <a:lnTo>
                  <a:pt x="521401" y="1885769"/>
                </a:lnTo>
                <a:lnTo>
                  <a:pt x="517554" y="1835513"/>
                </a:lnTo>
                <a:lnTo>
                  <a:pt x="506635" y="1815411"/>
                </a:lnTo>
                <a:lnTo>
                  <a:pt x="498889" y="1827564"/>
                </a:lnTo>
                <a:close/>
              </a:path>
              <a:path w="2724873" h="4713986">
                <a:moveTo>
                  <a:pt x="497500" y="1798580"/>
                </a:moveTo>
                <a:lnTo>
                  <a:pt x="490002" y="1784781"/>
                </a:lnTo>
                <a:lnTo>
                  <a:pt x="491154" y="1814159"/>
                </a:lnTo>
                <a:lnTo>
                  <a:pt x="495776" y="1821665"/>
                </a:lnTo>
                <a:lnTo>
                  <a:pt x="498889" y="1827564"/>
                </a:lnTo>
                <a:lnTo>
                  <a:pt x="506635" y="1815411"/>
                </a:lnTo>
                <a:lnTo>
                  <a:pt x="497500" y="1798580"/>
                </a:lnTo>
                <a:close/>
              </a:path>
              <a:path w="2724873" h="4713986">
                <a:moveTo>
                  <a:pt x="491154" y="1814159"/>
                </a:moveTo>
                <a:lnTo>
                  <a:pt x="490002" y="1784781"/>
                </a:lnTo>
                <a:lnTo>
                  <a:pt x="483992" y="1773773"/>
                </a:lnTo>
                <a:lnTo>
                  <a:pt x="479323" y="1765315"/>
                </a:lnTo>
                <a:lnTo>
                  <a:pt x="475846" y="1759167"/>
                </a:lnTo>
                <a:lnTo>
                  <a:pt x="479609" y="1788765"/>
                </a:lnTo>
                <a:lnTo>
                  <a:pt x="485579" y="1803656"/>
                </a:lnTo>
                <a:lnTo>
                  <a:pt x="491154" y="1814159"/>
                </a:lnTo>
                <a:close/>
              </a:path>
              <a:path w="2724873" h="4713986">
                <a:moveTo>
                  <a:pt x="472468" y="1760604"/>
                </a:moveTo>
                <a:lnTo>
                  <a:pt x="473203" y="1764276"/>
                </a:lnTo>
                <a:lnTo>
                  <a:pt x="473798" y="1768094"/>
                </a:lnTo>
                <a:lnTo>
                  <a:pt x="479609" y="1788765"/>
                </a:lnTo>
                <a:lnTo>
                  <a:pt x="475846" y="1759167"/>
                </a:lnTo>
                <a:lnTo>
                  <a:pt x="473414" y="1755089"/>
                </a:lnTo>
                <a:lnTo>
                  <a:pt x="472468" y="1760604"/>
                </a:lnTo>
                <a:close/>
              </a:path>
              <a:path w="2724873" h="4713986">
                <a:moveTo>
                  <a:pt x="473414" y="1755089"/>
                </a:moveTo>
                <a:lnTo>
                  <a:pt x="471092" y="1752177"/>
                </a:lnTo>
                <a:lnTo>
                  <a:pt x="471171" y="1754657"/>
                </a:lnTo>
                <a:lnTo>
                  <a:pt x="471741" y="1757317"/>
                </a:lnTo>
                <a:lnTo>
                  <a:pt x="472468" y="1760604"/>
                </a:lnTo>
                <a:lnTo>
                  <a:pt x="473414" y="1755089"/>
                </a:lnTo>
                <a:close/>
              </a:path>
              <a:path w="2724873" h="4713986">
                <a:moveTo>
                  <a:pt x="604942" y="3440547"/>
                </a:moveTo>
                <a:lnTo>
                  <a:pt x="606296" y="3435477"/>
                </a:lnTo>
                <a:lnTo>
                  <a:pt x="594164" y="3410011"/>
                </a:lnTo>
                <a:lnTo>
                  <a:pt x="597345" y="3497524"/>
                </a:lnTo>
                <a:lnTo>
                  <a:pt x="600621" y="3509878"/>
                </a:lnTo>
                <a:lnTo>
                  <a:pt x="602879" y="3522233"/>
                </a:lnTo>
                <a:lnTo>
                  <a:pt x="603999" y="3534588"/>
                </a:lnTo>
                <a:lnTo>
                  <a:pt x="604100" y="3539490"/>
                </a:lnTo>
                <a:lnTo>
                  <a:pt x="611664" y="3552403"/>
                </a:lnTo>
                <a:lnTo>
                  <a:pt x="608885" y="3443520"/>
                </a:lnTo>
                <a:lnTo>
                  <a:pt x="604942" y="3440547"/>
                </a:lnTo>
                <a:close/>
              </a:path>
              <a:path w="2724873" h="4713986">
                <a:moveTo>
                  <a:pt x="594164" y="3410011"/>
                </a:moveTo>
                <a:lnTo>
                  <a:pt x="582051" y="3387344"/>
                </a:lnTo>
                <a:lnTo>
                  <a:pt x="585044" y="3464194"/>
                </a:lnTo>
                <a:lnTo>
                  <a:pt x="588225" y="3472815"/>
                </a:lnTo>
                <a:lnTo>
                  <a:pt x="593173" y="3485169"/>
                </a:lnTo>
                <a:lnTo>
                  <a:pt x="597345" y="3497524"/>
                </a:lnTo>
                <a:lnTo>
                  <a:pt x="594164" y="3410011"/>
                </a:lnTo>
                <a:close/>
              </a:path>
              <a:path w="2724873" h="4713986">
                <a:moveTo>
                  <a:pt x="565285" y="3417723"/>
                </a:moveTo>
                <a:lnTo>
                  <a:pt x="570577" y="3429439"/>
                </a:lnTo>
                <a:lnTo>
                  <a:pt x="575674" y="3441105"/>
                </a:lnTo>
                <a:lnTo>
                  <a:pt x="580517" y="3452698"/>
                </a:lnTo>
                <a:lnTo>
                  <a:pt x="585044" y="3464194"/>
                </a:lnTo>
                <a:lnTo>
                  <a:pt x="582051" y="3387344"/>
                </a:lnTo>
                <a:lnTo>
                  <a:pt x="570889" y="3366616"/>
                </a:lnTo>
                <a:lnTo>
                  <a:pt x="565285" y="3417723"/>
                </a:lnTo>
                <a:close/>
              </a:path>
              <a:path w="2724873" h="4713986">
                <a:moveTo>
                  <a:pt x="560634" y="3347731"/>
                </a:moveTo>
                <a:lnTo>
                  <a:pt x="551239" y="3330594"/>
                </a:lnTo>
                <a:lnTo>
                  <a:pt x="554353" y="3394236"/>
                </a:lnTo>
                <a:lnTo>
                  <a:pt x="559857" y="3405981"/>
                </a:lnTo>
                <a:lnTo>
                  <a:pt x="565285" y="3417723"/>
                </a:lnTo>
                <a:lnTo>
                  <a:pt x="570889" y="3366616"/>
                </a:lnTo>
                <a:lnTo>
                  <a:pt x="560634" y="3347731"/>
                </a:lnTo>
                <a:close/>
              </a:path>
              <a:path w="2724873" h="4713986">
                <a:moveTo>
                  <a:pt x="527773" y="3336290"/>
                </a:moveTo>
                <a:lnTo>
                  <a:pt x="532765" y="3347697"/>
                </a:lnTo>
                <a:lnTo>
                  <a:pt x="537978" y="3359219"/>
                </a:lnTo>
                <a:lnTo>
                  <a:pt x="543354" y="3370832"/>
                </a:lnTo>
                <a:lnTo>
                  <a:pt x="548832" y="3382512"/>
                </a:lnTo>
                <a:lnTo>
                  <a:pt x="554353" y="3394236"/>
                </a:lnTo>
                <a:lnTo>
                  <a:pt x="551239" y="3330594"/>
                </a:lnTo>
                <a:lnTo>
                  <a:pt x="542659" y="3315108"/>
                </a:lnTo>
                <a:lnTo>
                  <a:pt x="534849" y="3301177"/>
                </a:lnTo>
                <a:lnTo>
                  <a:pt x="527773" y="3336290"/>
                </a:lnTo>
                <a:close/>
              </a:path>
              <a:path w="2724873" h="4713986">
                <a:moveTo>
                  <a:pt x="527762" y="3288705"/>
                </a:moveTo>
                <a:lnTo>
                  <a:pt x="521353" y="3277597"/>
                </a:lnTo>
                <a:lnTo>
                  <a:pt x="522200" y="3328347"/>
                </a:lnTo>
                <a:lnTo>
                  <a:pt x="527773" y="3336290"/>
                </a:lnTo>
                <a:lnTo>
                  <a:pt x="534849" y="3301177"/>
                </a:lnTo>
                <a:lnTo>
                  <a:pt x="527762" y="3288705"/>
                </a:lnTo>
                <a:close/>
              </a:path>
              <a:path w="2724873" h="4713986">
                <a:moveTo>
                  <a:pt x="515577" y="3267755"/>
                </a:moveTo>
                <a:lnTo>
                  <a:pt x="510387" y="3259083"/>
                </a:lnTo>
                <a:lnTo>
                  <a:pt x="513328" y="3315702"/>
                </a:lnTo>
                <a:lnTo>
                  <a:pt x="522200" y="3328347"/>
                </a:lnTo>
                <a:lnTo>
                  <a:pt x="521353" y="3277597"/>
                </a:lnTo>
                <a:lnTo>
                  <a:pt x="515577" y="3267755"/>
                </a:lnTo>
                <a:close/>
              </a:path>
              <a:path w="2724873" h="4713986">
                <a:moveTo>
                  <a:pt x="505739" y="3251487"/>
                </a:moveTo>
                <a:lnTo>
                  <a:pt x="501587" y="3244869"/>
                </a:lnTo>
                <a:lnTo>
                  <a:pt x="504688" y="3303219"/>
                </a:lnTo>
                <a:lnTo>
                  <a:pt x="513328" y="3315702"/>
                </a:lnTo>
                <a:lnTo>
                  <a:pt x="510387" y="3259083"/>
                </a:lnTo>
                <a:lnTo>
                  <a:pt x="505739" y="3251487"/>
                </a:lnTo>
                <a:close/>
              </a:path>
              <a:path w="2724873" h="4713986">
                <a:moveTo>
                  <a:pt x="497884" y="3239133"/>
                </a:moveTo>
                <a:lnTo>
                  <a:pt x="494586" y="3234183"/>
                </a:lnTo>
                <a:lnTo>
                  <a:pt x="496623" y="3291198"/>
                </a:lnTo>
                <a:lnTo>
                  <a:pt x="504688" y="3303219"/>
                </a:lnTo>
                <a:lnTo>
                  <a:pt x="501587" y="3244869"/>
                </a:lnTo>
                <a:lnTo>
                  <a:pt x="497884" y="3239133"/>
                </a:lnTo>
                <a:close/>
              </a:path>
              <a:path w="2724873" h="4713986">
                <a:moveTo>
                  <a:pt x="491646" y="3229924"/>
                </a:moveTo>
                <a:lnTo>
                  <a:pt x="489019" y="3226259"/>
                </a:lnTo>
                <a:lnTo>
                  <a:pt x="489477" y="3279940"/>
                </a:lnTo>
                <a:lnTo>
                  <a:pt x="496623" y="3291198"/>
                </a:lnTo>
                <a:lnTo>
                  <a:pt x="494586" y="3234183"/>
                </a:lnTo>
                <a:lnTo>
                  <a:pt x="491646" y="3229924"/>
                </a:lnTo>
                <a:close/>
              </a:path>
              <a:path w="2724873" h="4713986">
                <a:moveTo>
                  <a:pt x="476973" y="3253740"/>
                </a:moveTo>
                <a:lnTo>
                  <a:pt x="479309" y="3260911"/>
                </a:lnTo>
                <a:lnTo>
                  <a:pt x="483591" y="3269744"/>
                </a:lnTo>
                <a:lnTo>
                  <a:pt x="489477" y="3279940"/>
                </a:lnTo>
                <a:lnTo>
                  <a:pt x="489019" y="3226259"/>
                </a:lnTo>
                <a:lnTo>
                  <a:pt x="486660" y="3223092"/>
                </a:lnTo>
                <a:lnTo>
                  <a:pt x="484523" y="3220327"/>
                </a:lnTo>
                <a:lnTo>
                  <a:pt x="483323" y="3218815"/>
                </a:lnTo>
                <a:lnTo>
                  <a:pt x="476973" y="3253740"/>
                </a:lnTo>
                <a:close/>
              </a:path>
              <a:path w="2724873" h="4713986">
                <a:moveTo>
                  <a:pt x="457796" y="3237865"/>
                </a:moveTo>
                <a:lnTo>
                  <a:pt x="464146" y="3250565"/>
                </a:lnTo>
                <a:lnTo>
                  <a:pt x="470623" y="3250565"/>
                </a:lnTo>
                <a:lnTo>
                  <a:pt x="476973" y="3253740"/>
                </a:lnTo>
                <a:lnTo>
                  <a:pt x="483323" y="3218815"/>
                </a:lnTo>
                <a:lnTo>
                  <a:pt x="472995" y="3204218"/>
                </a:lnTo>
                <a:lnTo>
                  <a:pt x="464407" y="3192250"/>
                </a:lnTo>
                <a:lnTo>
                  <a:pt x="457796" y="3237865"/>
                </a:lnTo>
                <a:close/>
              </a:path>
              <a:path w="2724873" h="4713986">
                <a:moveTo>
                  <a:pt x="423506" y="3192144"/>
                </a:moveTo>
                <a:lnTo>
                  <a:pt x="431126" y="3202304"/>
                </a:lnTo>
                <a:lnTo>
                  <a:pt x="438746" y="3212465"/>
                </a:lnTo>
                <a:lnTo>
                  <a:pt x="446366" y="3222625"/>
                </a:lnTo>
                <a:lnTo>
                  <a:pt x="453986" y="3232785"/>
                </a:lnTo>
                <a:lnTo>
                  <a:pt x="457796" y="3237865"/>
                </a:lnTo>
                <a:lnTo>
                  <a:pt x="464407" y="3192250"/>
                </a:lnTo>
                <a:lnTo>
                  <a:pt x="457094" y="3182265"/>
                </a:lnTo>
                <a:lnTo>
                  <a:pt x="450589" y="3173615"/>
                </a:lnTo>
                <a:lnTo>
                  <a:pt x="444425" y="3165652"/>
                </a:lnTo>
                <a:lnTo>
                  <a:pt x="438746" y="3158490"/>
                </a:lnTo>
                <a:lnTo>
                  <a:pt x="423506" y="3192144"/>
                </a:lnTo>
                <a:close/>
              </a:path>
              <a:path w="2724873" h="4713986">
                <a:moveTo>
                  <a:pt x="438746" y="3158490"/>
                </a:moveTo>
                <a:lnTo>
                  <a:pt x="390587" y="3094517"/>
                </a:lnTo>
                <a:lnTo>
                  <a:pt x="396687" y="3154698"/>
                </a:lnTo>
                <a:lnTo>
                  <a:pt x="400646" y="3161665"/>
                </a:lnTo>
                <a:lnTo>
                  <a:pt x="408266" y="3171824"/>
                </a:lnTo>
                <a:lnTo>
                  <a:pt x="415886" y="3181984"/>
                </a:lnTo>
                <a:lnTo>
                  <a:pt x="423506" y="3192144"/>
                </a:lnTo>
                <a:lnTo>
                  <a:pt x="438746" y="3158490"/>
                </a:lnTo>
                <a:close/>
              </a:path>
              <a:path w="2724873" h="4713986">
                <a:moveTo>
                  <a:pt x="390587" y="3094517"/>
                </a:moveTo>
                <a:lnTo>
                  <a:pt x="347046" y="3036652"/>
                </a:lnTo>
                <a:lnTo>
                  <a:pt x="352894" y="3094990"/>
                </a:lnTo>
                <a:lnTo>
                  <a:pt x="360085" y="3106650"/>
                </a:lnTo>
                <a:lnTo>
                  <a:pt x="367043" y="3115928"/>
                </a:lnTo>
                <a:lnTo>
                  <a:pt x="373976" y="3124099"/>
                </a:lnTo>
                <a:lnTo>
                  <a:pt x="381090" y="3132436"/>
                </a:lnTo>
                <a:lnTo>
                  <a:pt x="388591" y="3142211"/>
                </a:lnTo>
                <a:lnTo>
                  <a:pt x="396687" y="3154698"/>
                </a:lnTo>
                <a:lnTo>
                  <a:pt x="390587" y="3094517"/>
                </a:lnTo>
                <a:close/>
              </a:path>
              <a:path w="2724873" h="4713986">
                <a:moveTo>
                  <a:pt x="347046" y="3036652"/>
                </a:moveTo>
                <a:lnTo>
                  <a:pt x="307878" y="2984570"/>
                </a:lnTo>
                <a:lnTo>
                  <a:pt x="311558" y="3045589"/>
                </a:lnTo>
                <a:lnTo>
                  <a:pt x="317774" y="3056789"/>
                </a:lnTo>
                <a:lnTo>
                  <a:pt x="324876" y="3066650"/>
                </a:lnTo>
                <a:lnTo>
                  <a:pt x="333820" y="3070385"/>
                </a:lnTo>
                <a:lnTo>
                  <a:pt x="337019" y="3069590"/>
                </a:lnTo>
                <a:lnTo>
                  <a:pt x="338153" y="3081014"/>
                </a:lnTo>
                <a:lnTo>
                  <a:pt x="346017" y="3091076"/>
                </a:lnTo>
                <a:lnTo>
                  <a:pt x="352894" y="3094990"/>
                </a:lnTo>
                <a:lnTo>
                  <a:pt x="347046" y="3036652"/>
                </a:lnTo>
                <a:close/>
              </a:path>
              <a:path w="2724873" h="4713986">
                <a:moveTo>
                  <a:pt x="307878" y="2984570"/>
                </a:moveTo>
                <a:lnTo>
                  <a:pt x="272838" y="2937952"/>
                </a:lnTo>
                <a:lnTo>
                  <a:pt x="275146" y="2996506"/>
                </a:lnTo>
                <a:lnTo>
                  <a:pt x="282403" y="3006471"/>
                </a:lnTo>
                <a:lnTo>
                  <a:pt x="289394" y="3015742"/>
                </a:lnTo>
                <a:lnTo>
                  <a:pt x="292569" y="3021965"/>
                </a:lnTo>
                <a:lnTo>
                  <a:pt x="295744" y="3025140"/>
                </a:lnTo>
                <a:lnTo>
                  <a:pt x="298919" y="3041015"/>
                </a:lnTo>
                <a:lnTo>
                  <a:pt x="305269" y="3037840"/>
                </a:lnTo>
                <a:lnTo>
                  <a:pt x="311558" y="3045589"/>
                </a:lnTo>
                <a:lnTo>
                  <a:pt x="307878" y="2984570"/>
                </a:lnTo>
                <a:close/>
              </a:path>
              <a:path w="2724873" h="4713986">
                <a:moveTo>
                  <a:pt x="272838" y="2937952"/>
                </a:moveTo>
                <a:lnTo>
                  <a:pt x="241679" y="2896477"/>
                </a:lnTo>
                <a:lnTo>
                  <a:pt x="241774" y="2957418"/>
                </a:lnTo>
                <a:lnTo>
                  <a:pt x="250735" y="2966887"/>
                </a:lnTo>
                <a:lnTo>
                  <a:pt x="259957" y="2974036"/>
                </a:lnTo>
                <a:lnTo>
                  <a:pt x="260692" y="2974467"/>
                </a:lnTo>
                <a:lnTo>
                  <a:pt x="267913" y="2985941"/>
                </a:lnTo>
                <a:lnTo>
                  <a:pt x="275146" y="2996506"/>
                </a:lnTo>
                <a:lnTo>
                  <a:pt x="272838" y="2937952"/>
                </a:lnTo>
                <a:close/>
              </a:path>
              <a:path w="2724873" h="4713986">
                <a:moveTo>
                  <a:pt x="241679" y="2896477"/>
                </a:moveTo>
                <a:lnTo>
                  <a:pt x="214157" y="2859821"/>
                </a:lnTo>
                <a:lnTo>
                  <a:pt x="215368" y="2925285"/>
                </a:lnTo>
                <a:lnTo>
                  <a:pt x="224200" y="2935595"/>
                </a:lnTo>
                <a:lnTo>
                  <a:pt x="232965" y="2946647"/>
                </a:lnTo>
                <a:lnTo>
                  <a:pt x="241774" y="2957418"/>
                </a:lnTo>
                <a:lnTo>
                  <a:pt x="241679" y="2896477"/>
                </a:lnTo>
                <a:close/>
              </a:path>
              <a:path w="2724873" h="4713986">
                <a:moveTo>
                  <a:pt x="214157" y="2859821"/>
                </a:moveTo>
                <a:lnTo>
                  <a:pt x="190026" y="2827665"/>
                </a:lnTo>
                <a:lnTo>
                  <a:pt x="191326" y="2891882"/>
                </a:lnTo>
                <a:lnTo>
                  <a:pt x="197896" y="2901114"/>
                </a:lnTo>
                <a:lnTo>
                  <a:pt x="198441" y="2909175"/>
                </a:lnTo>
                <a:lnTo>
                  <a:pt x="206360" y="2916735"/>
                </a:lnTo>
                <a:lnTo>
                  <a:pt x="215368" y="2925285"/>
                </a:lnTo>
                <a:lnTo>
                  <a:pt x="214157" y="2859821"/>
                </a:lnTo>
                <a:close/>
              </a:path>
              <a:path w="2724873" h="4713986">
                <a:moveTo>
                  <a:pt x="190026" y="2827665"/>
                </a:moveTo>
                <a:lnTo>
                  <a:pt x="169040" y="2799687"/>
                </a:lnTo>
                <a:lnTo>
                  <a:pt x="175113" y="2867975"/>
                </a:lnTo>
                <a:lnTo>
                  <a:pt x="178015" y="2872867"/>
                </a:lnTo>
                <a:lnTo>
                  <a:pt x="183208" y="2882219"/>
                </a:lnTo>
                <a:lnTo>
                  <a:pt x="191326" y="2891882"/>
                </a:lnTo>
                <a:lnTo>
                  <a:pt x="190026" y="2827665"/>
                </a:lnTo>
                <a:close/>
              </a:path>
              <a:path w="2724873" h="4713986">
                <a:moveTo>
                  <a:pt x="169040" y="2799687"/>
                </a:moveTo>
                <a:lnTo>
                  <a:pt x="150954" y="2775565"/>
                </a:lnTo>
                <a:lnTo>
                  <a:pt x="152900" y="2845014"/>
                </a:lnTo>
                <a:lnTo>
                  <a:pt x="161219" y="2849054"/>
                </a:lnTo>
                <a:lnTo>
                  <a:pt x="168480" y="2857428"/>
                </a:lnTo>
                <a:lnTo>
                  <a:pt x="175113" y="2867975"/>
                </a:lnTo>
                <a:lnTo>
                  <a:pt x="169040" y="2799687"/>
                </a:lnTo>
                <a:close/>
              </a:path>
              <a:path w="2724873" h="4713986">
                <a:moveTo>
                  <a:pt x="143090" y="2847467"/>
                </a:moveTo>
                <a:lnTo>
                  <a:pt x="152900" y="2845014"/>
                </a:lnTo>
                <a:lnTo>
                  <a:pt x="150954" y="2775565"/>
                </a:lnTo>
                <a:lnTo>
                  <a:pt x="136741" y="2882271"/>
                </a:lnTo>
                <a:lnTo>
                  <a:pt x="139140" y="2886363"/>
                </a:lnTo>
                <a:lnTo>
                  <a:pt x="141778" y="2890065"/>
                </a:lnTo>
                <a:lnTo>
                  <a:pt x="144789" y="2893566"/>
                </a:lnTo>
                <a:lnTo>
                  <a:pt x="143711" y="2849050"/>
                </a:lnTo>
                <a:lnTo>
                  <a:pt x="143090" y="2847467"/>
                </a:lnTo>
                <a:close/>
              </a:path>
              <a:path w="2724873" h="4713986">
                <a:moveTo>
                  <a:pt x="135521" y="2754979"/>
                </a:moveTo>
                <a:lnTo>
                  <a:pt x="122497" y="2737606"/>
                </a:lnTo>
                <a:lnTo>
                  <a:pt x="123674" y="2849360"/>
                </a:lnTo>
                <a:lnTo>
                  <a:pt x="126874" y="2858231"/>
                </a:lnTo>
                <a:lnTo>
                  <a:pt x="129647" y="2865769"/>
                </a:lnTo>
                <a:lnTo>
                  <a:pt x="132127" y="2872162"/>
                </a:lnTo>
                <a:lnTo>
                  <a:pt x="134448" y="2877600"/>
                </a:lnTo>
                <a:lnTo>
                  <a:pt x="136741" y="2882271"/>
                </a:lnTo>
                <a:lnTo>
                  <a:pt x="150954" y="2775565"/>
                </a:lnTo>
                <a:lnTo>
                  <a:pt x="135521" y="2754979"/>
                </a:lnTo>
                <a:close/>
              </a:path>
              <a:path w="2724873" h="4713986">
                <a:moveTo>
                  <a:pt x="103952" y="2796773"/>
                </a:moveTo>
                <a:lnTo>
                  <a:pt x="110187" y="2812863"/>
                </a:lnTo>
                <a:lnTo>
                  <a:pt x="115464" y="2826865"/>
                </a:lnTo>
                <a:lnTo>
                  <a:pt x="119915" y="2838968"/>
                </a:lnTo>
                <a:lnTo>
                  <a:pt x="123674" y="2849360"/>
                </a:lnTo>
                <a:lnTo>
                  <a:pt x="122497" y="2737606"/>
                </a:lnTo>
                <a:lnTo>
                  <a:pt x="111635" y="2723125"/>
                </a:lnTo>
                <a:lnTo>
                  <a:pt x="103952" y="2796773"/>
                </a:lnTo>
                <a:close/>
              </a:path>
              <a:path w="2724873" h="4713986">
                <a:moveTo>
                  <a:pt x="102691" y="2711216"/>
                </a:moveTo>
                <a:lnTo>
                  <a:pt x="95418" y="2701556"/>
                </a:lnTo>
                <a:lnTo>
                  <a:pt x="96625" y="2778408"/>
                </a:lnTo>
                <a:lnTo>
                  <a:pt x="103952" y="2796773"/>
                </a:lnTo>
                <a:lnTo>
                  <a:pt x="111635" y="2723125"/>
                </a:lnTo>
                <a:lnTo>
                  <a:pt x="102691" y="2711216"/>
                </a:lnTo>
                <a:close/>
              </a:path>
              <a:path w="2724873" h="4713986">
                <a:moveTo>
                  <a:pt x="89571" y="2693824"/>
                </a:moveTo>
                <a:lnTo>
                  <a:pt x="84904" y="2687699"/>
                </a:lnTo>
                <a:lnTo>
                  <a:pt x="88073" y="2757577"/>
                </a:lnTo>
                <a:lnTo>
                  <a:pt x="96625" y="2778408"/>
                </a:lnTo>
                <a:lnTo>
                  <a:pt x="95418" y="2701556"/>
                </a:lnTo>
                <a:lnTo>
                  <a:pt x="89571" y="2693824"/>
                </a:lnTo>
                <a:close/>
              </a:path>
              <a:path w="2724873" h="4713986">
                <a:moveTo>
                  <a:pt x="81171" y="2682860"/>
                </a:moveTo>
                <a:lnTo>
                  <a:pt x="78128" y="2678985"/>
                </a:lnTo>
                <a:lnTo>
                  <a:pt x="78164" y="2734093"/>
                </a:lnTo>
                <a:lnTo>
                  <a:pt x="88073" y="2757577"/>
                </a:lnTo>
                <a:lnTo>
                  <a:pt x="84904" y="2687699"/>
                </a:lnTo>
                <a:lnTo>
                  <a:pt x="81171" y="2682860"/>
                </a:lnTo>
                <a:close/>
              </a:path>
              <a:path w="2724873" h="4713986">
                <a:moveTo>
                  <a:pt x="64627" y="2702890"/>
                </a:moveTo>
                <a:lnTo>
                  <a:pt x="66763" y="2707767"/>
                </a:lnTo>
                <a:lnTo>
                  <a:pt x="78164" y="2734093"/>
                </a:lnTo>
                <a:lnTo>
                  <a:pt x="78128" y="2678985"/>
                </a:lnTo>
                <a:lnTo>
                  <a:pt x="75528" y="2675753"/>
                </a:lnTo>
                <a:lnTo>
                  <a:pt x="73126" y="2672842"/>
                </a:lnTo>
                <a:lnTo>
                  <a:pt x="64627" y="2702890"/>
                </a:lnTo>
                <a:close/>
              </a:path>
              <a:path w="2724873" h="4713986">
                <a:moveTo>
                  <a:pt x="54820" y="2667434"/>
                </a:moveTo>
                <a:lnTo>
                  <a:pt x="56546" y="2681550"/>
                </a:lnTo>
                <a:lnTo>
                  <a:pt x="60048" y="2691690"/>
                </a:lnTo>
                <a:lnTo>
                  <a:pt x="64627" y="2702890"/>
                </a:lnTo>
                <a:lnTo>
                  <a:pt x="73126" y="2672842"/>
                </a:lnTo>
                <a:lnTo>
                  <a:pt x="63554" y="2666501"/>
                </a:lnTo>
                <a:lnTo>
                  <a:pt x="57623" y="2664947"/>
                </a:lnTo>
                <a:lnTo>
                  <a:pt x="54820" y="2667434"/>
                </a:lnTo>
                <a:close/>
              </a:path>
              <a:path w="2724873" h="4713986">
                <a:moveTo>
                  <a:pt x="619975" y="1304671"/>
                </a:moveTo>
                <a:lnTo>
                  <a:pt x="616245" y="1284090"/>
                </a:lnTo>
                <a:lnTo>
                  <a:pt x="614310" y="1268429"/>
                </a:lnTo>
                <a:lnTo>
                  <a:pt x="613045" y="1256767"/>
                </a:lnTo>
                <a:lnTo>
                  <a:pt x="611326" y="1248184"/>
                </a:lnTo>
                <a:lnTo>
                  <a:pt x="608029" y="1241760"/>
                </a:lnTo>
                <a:lnTo>
                  <a:pt x="605485" y="1297523"/>
                </a:lnTo>
                <a:lnTo>
                  <a:pt x="607999" y="1306404"/>
                </a:lnTo>
                <a:lnTo>
                  <a:pt x="610303" y="1312045"/>
                </a:lnTo>
                <a:lnTo>
                  <a:pt x="611655" y="1315793"/>
                </a:lnTo>
                <a:lnTo>
                  <a:pt x="613691" y="1351153"/>
                </a:lnTo>
                <a:lnTo>
                  <a:pt x="616735" y="1376859"/>
                </a:lnTo>
                <a:lnTo>
                  <a:pt x="619975" y="1304671"/>
                </a:lnTo>
                <a:close/>
              </a:path>
              <a:path w="2724873" h="4713986">
                <a:moveTo>
                  <a:pt x="604100" y="1237996"/>
                </a:moveTo>
                <a:lnTo>
                  <a:pt x="602793" y="1264664"/>
                </a:lnTo>
                <a:lnTo>
                  <a:pt x="603502" y="1284059"/>
                </a:lnTo>
                <a:lnTo>
                  <a:pt x="605485" y="1297523"/>
                </a:lnTo>
                <a:lnTo>
                  <a:pt x="608029" y="1241760"/>
                </a:lnTo>
                <a:lnTo>
                  <a:pt x="604100" y="1237996"/>
                </a:lnTo>
                <a:close/>
              </a:path>
              <a:path w="2724873" h="4713986">
                <a:moveTo>
                  <a:pt x="635850" y="2276094"/>
                </a:moveTo>
                <a:lnTo>
                  <a:pt x="632554" y="2266351"/>
                </a:lnTo>
                <a:lnTo>
                  <a:pt x="630913" y="2257277"/>
                </a:lnTo>
                <a:lnTo>
                  <a:pt x="626325" y="2250694"/>
                </a:lnTo>
                <a:lnTo>
                  <a:pt x="620773" y="2248741"/>
                </a:lnTo>
                <a:lnTo>
                  <a:pt x="618707" y="2243447"/>
                </a:lnTo>
                <a:lnTo>
                  <a:pt x="613625" y="2244344"/>
                </a:lnTo>
                <a:lnTo>
                  <a:pt x="614157" y="2235417"/>
                </a:lnTo>
                <a:lnTo>
                  <a:pt x="610772" y="2225826"/>
                </a:lnTo>
                <a:lnTo>
                  <a:pt x="611051" y="2286609"/>
                </a:lnTo>
                <a:lnTo>
                  <a:pt x="615753" y="2296843"/>
                </a:lnTo>
                <a:lnTo>
                  <a:pt x="620284" y="2306476"/>
                </a:lnTo>
                <a:lnTo>
                  <a:pt x="624737" y="2315601"/>
                </a:lnTo>
                <a:lnTo>
                  <a:pt x="629205" y="2324310"/>
                </a:lnTo>
                <a:lnTo>
                  <a:pt x="633781" y="2332696"/>
                </a:lnTo>
                <a:lnTo>
                  <a:pt x="635850" y="2276094"/>
                </a:lnTo>
                <a:close/>
              </a:path>
              <a:path w="2724873" h="4713986">
                <a:moveTo>
                  <a:pt x="602388" y="2190085"/>
                </a:moveTo>
                <a:lnTo>
                  <a:pt x="600761" y="2263966"/>
                </a:lnTo>
                <a:lnTo>
                  <a:pt x="606085" y="2275681"/>
                </a:lnTo>
                <a:lnTo>
                  <a:pt x="611051" y="2286609"/>
                </a:lnTo>
                <a:lnTo>
                  <a:pt x="610772" y="2225826"/>
                </a:lnTo>
                <a:lnTo>
                  <a:pt x="606099" y="2216097"/>
                </a:lnTo>
                <a:lnTo>
                  <a:pt x="602772" y="2206755"/>
                </a:lnTo>
                <a:lnTo>
                  <a:pt x="602388" y="2190085"/>
                </a:lnTo>
                <a:close/>
              </a:path>
              <a:path w="2724873" h="4713986">
                <a:moveTo>
                  <a:pt x="599815" y="2190487"/>
                </a:moveTo>
                <a:lnTo>
                  <a:pt x="594869" y="2186782"/>
                </a:lnTo>
                <a:lnTo>
                  <a:pt x="594988" y="2251371"/>
                </a:lnTo>
                <a:lnTo>
                  <a:pt x="600761" y="2263966"/>
                </a:lnTo>
                <a:lnTo>
                  <a:pt x="602388" y="2190085"/>
                </a:lnTo>
                <a:lnTo>
                  <a:pt x="599815" y="2190487"/>
                </a:lnTo>
                <a:close/>
              </a:path>
              <a:path w="2724873" h="4713986">
                <a:moveTo>
                  <a:pt x="589214" y="2180526"/>
                </a:moveTo>
                <a:lnTo>
                  <a:pt x="584515" y="2173276"/>
                </a:lnTo>
                <a:lnTo>
                  <a:pt x="588671" y="2237804"/>
                </a:lnTo>
                <a:lnTo>
                  <a:pt x="594988" y="2251371"/>
                </a:lnTo>
                <a:lnTo>
                  <a:pt x="594869" y="2186782"/>
                </a:lnTo>
                <a:lnTo>
                  <a:pt x="589214" y="2180526"/>
                </a:lnTo>
                <a:close/>
              </a:path>
              <a:path w="2724873" h="4713986">
                <a:moveTo>
                  <a:pt x="582435" y="2166589"/>
                </a:moveTo>
                <a:lnTo>
                  <a:pt x="581718" y="2223172"/>
                </a:lnTo>
                <a:lnTo>
                  <a:pt x="588671" y="2237804"/>
                </a:lnTo>
                <a:lnTo>
                  <a:pt x="584515" y="2173276"/>
                </a:lnTo>
                <a:lnTo>
                  <a:pt x="582435" y="2166589"/>
                </a:lnTo>
                <a:close/>
              </a:path>
              <a:path w="2724873" h="4713986">
                <a:moveTo>
                  <a:pt x="567366" y="2137697"/>
                </a:moveTo>
                <a:lnTo>
                  <a:pt x="563038" y="2125649"/>
                </a:lnTo>
                <a:lnTo>
                  <a:pt x="565530" y="2190342"/>
                </a:lnTo>
                <a:lnTo>
                  <a:pt x="574035" y="2207383"/>
                </a:lnTo>
                <a:lnTo>
                  <a:pt x="572766" y="2149745"/>
                </a:lnTo>
                <a:lnTo>
                  <a:pt x="567366" y="2137697"/>
                </a:lnTo>
                <a:close/>
              </a:path>
              <a:path w="2724873" h="4713986">
                <a:moveTo>
                  <a:pt x="563038" y="2125649"/>
                </a:moveTo>
                <a:lnTo>
                  <a:pt x="560316" y="2113600"/>
                </a:lnTo>
                <a:lnTo>
                  <a:pt x="559650" y="2104644"/>
                </a:lnTo>
                <a:lnTo>
                  <a:pt x="560966" y="2030130"/>
                </a:lnTo>
                <a:lnTo>
                  <a:pt x="553071" y="2012353"/>
                </a:lnTo>
                <a:lnTo>
                  <a:pt x="556109" y="2171958"/>
                </a:lnTo>
                <a:lnTo>
                  <a:pt x="565530" y="2190342"/>
                </a:lnTo>
                <a:lnTo>
                  <a:pt x="563038" y="2125649"/>
                </a:lnTo>
                <a:close/>
              </a:path>
              <a:path w="2724873" h="4713986">
                <a:moveTo>
                  <a:pt x="646130" y="3370319"/>
                </a:moveTo>
                <a:lnTo>
                  <a:pt x="642073" y="3364334"/>
                </a:lnTo>
                <a:lnTo>
                  <a:pt x="639025" y="3358515"/>
                </a:lnTo>
                <a:lnTo>
                  <a:pt x="631164" y="3335543"/>
                </a:lnTo>
                <a:lnTo>
                  <a:pt x="623757" y="3314191"/>
                </a:lnTo>
                <a:lnTo>
                  <a:pt x="619975" y="3601275"/>
                </a:lnTo>
                <a:lnTo>
                  <a:pt x="619975" y="3602990"/>
                </a:lnTo>
                <a:lnTo>
                  <a:pt x="624557" y="3807346"/>
                </a:lnTo>
                <a:lnTo>
                  <a:pt x="635850" y="3679190"/>
                </a:lnTo>
                <a:lnTo>
                  <a:pt x="655027" y="3587115"/>
                </a:lnTo>
                <a:lnTo>
                  <a:pt x="646130" y="3370319"/>
                </a:lnTo>
                <a:close/>
              </a:path>
              <a:path w="2724873" h="4713986">
                <a:moveTo>
                  <a:pt x="608885" y="3443520"/>
                </a:moveTo>
                <a:lnTo>
                  <a:pt x="611664" y="3552403"/>
                </a:lnTo>
                <a:lnTo>
                  <a:pt x="616338" y="3565178"/>
                </a:lnTo>
                <a:lnTo>
                  <a:pt x="618817" y="3577674"/>
                </a:lnTo>
                <a:lnTo>
                  <a:pt x="619797" y="3589753"/>
                </a:lnTo>
                <a:lnTo>
                  <a:pt x="619975" y="3601275"/>
                </a:lnTo>
                <a:lnTo>
                  <a:pt x="623757" y="3314191"/>
                </a:lnTo>
                <a:lnTo>
                  <a:pt x="616800" y="3428365"/>
                </a:lnTo>
                <a:lnTo>
                  <a:pt x="614160" y="3440693"/>
                </a:lnTo>
                <a:lnTo>
                  <a:pt x="608885" y="3443520"/>
                </a:lnTo>
                <a:close/>
              </a:path>
              <a:path w="2724873" h="4713986">
                <a:moveTo>
                  <a:pt x="616783" y="3294364"/>
                </a:moveTo>
                <a:lnTo>
                  <a:pt x="610221" y="3275964"/>
                </a:lnTo>
                <a:lnTo>
                  <a:pt x="612385" y="3414723"/>
                </a:lnTo>
                <a:lnTo>
                  <a:pt x="614468" y="3420181"/>
                </a:lnTo>
                <a:lnTo>
                  <a:pt x="616083" y="3425435"/>
                </a:lnTo>
                <a:lnTo>
                  <a:pt x="616800" y="3428365"/>
                </a:lnTo>
                <a:lnTo>
                  <a:pt x="623757" y="3314191"/>
                </a:lnTo>
                <a:lnTo>
                  <a:pt x="616783" y="3294364"/>
                </a:lnTo>
                <a:close/>
              </a:path>
              <a:path w="2724873" h="4713986">
                <a:moveTo>
                  <a:pt x="598684" y="3388262"/>
                </a:moveTo>
                <a:lnTo>
                  <a:pt x="602982" y="3395832"/>
                </a:lnTo>
                <a:lnTo>
                  <a:pt x="606675" y="3402679"/>
                </a:lnTo>
                <a:lnTo>
                  <a:pt x="609798" y="3408933"/>
                </a:lnTo>
                <a:lnTo>
                  <a:pt x="612385" y="3414723"/>
                </a:lnTo>
                <a:lnTo>
                  <a:pt x="610221" y="3275964"/>
                </a:lnTo>
                <a:lnTo>
                  <a:pt x="604049" y="3258899"/>
                </a:lnTo>
                <a:lnTo>
                  <a:pt x="598684" y="3388262"/>
                </a:lnTo>
                <a:close/>
              </a:path>
              <a:path w="2724873" h="4713986">
                <a:moveTo>
                  <a:pt x="589284" y="3295893"/>
                </a:moveTo>
                <a:lnTo>
                  <a:pt x="592770" y="3301287"/>
                </a:lnTo>
                <a:lnTo>
                  <a:pt x="594575" y="3310890"/>
                </a:lnTo>
                <a:lnTo>
                  <a:pt x="598684" y="3388262"/>
                </a:lnTo>
                <a:lnTo>
                  <a:pt x="604049" y="3258899"/>
                </a:lnTo>
                <a:lnTo>
                  <a:pt x="598245" y="3243072"/>
                </a:lnTo>
                <a:lnTo>
                  <a:pt x="592789" y="3228387"/>
                </a:lnTo>
                <a:lnTo>
                  <a:pt x="589284" y="3295893"/>
                </a:lnTo>
                <a:close/>
              </a:path>
              <a:path w="2724873" h="4713986">
                <a:moveTo>
                  <a:pt x="594575" y="3310890"/>
                </a:moveTo>
                <a:lnTo>
                  <a:pt x="586248" y="3308957"/>
                </a:lnTo>
                <a:lnTo>
                  <a:pt x="588142" y="3370433"/>
                </a:lnTo>
                <a:lnTo>
                  <a:pt x="593749" y="3379839"/>
                </a:lnTo>
                <a:lnTo>
                  <a:pt x="598684" y="3388262"/>
                </a:lnTo>
                <a:lnTo>
                  <a:pt x="594575" y="3310890"/>
                </a:lnTo>
                <a:close/>
              </a:path>
              <a:path w="2724873" h="4713986">
                <a:moveTo>
                  <a:pt x="582827" y="3304493"/>
                </a:moveTo>
                <a:lnTo>
                  <a:pt x="583041" y="3299495"/>
                </a:lnTo>
                <a:lnTo>
                  <a:pt x="582832" y="3202066"/>
                </a:lnTo>
                <a:lnTo>
                  <a:pt x="581830" y="3359914"/>
                </a:lnTo>
                <a:lnTo>
                  <a:pt x="588142" y="3370433"/>
                </a:lnTo>
                <a:lnTo>
                  <a:pt x="586248" y="3308957"/>
                </a:lnTo>
                <a:lnTo>
                  <a:pt x="582827" y="3304493"/>
                </a:lnTo>
                <a:close/>
              </a:path>
              <a:path w="2724873" h="4713986">
                <a:moveTo>
                  <a:pt x="628013" y="1460576"/>
                </a:moveTo>
                <a:lnTo>
                  <a:pt x="638621" y="1492735"/>
                </a:lnTo>
                <a:lnTo>
                  <a:pt x="629904" y="1347551"/>
                </a:lnTo>
                <a:lnTo>
                  <a:pt x="627800" y="1338458"/>
                </a:lnTo>
                <a:lnTo>
                  <a:pt x="625961" y="1330753"/>
                </a:lnTo>
                <a:lnTo>
                  <a:pt x="624370" y="1324229"/>
                </a:lnTo>
                <a:lnTo>
                  <a:pt x="623012" y="1318679"/>
                </a:lnTo>
                <a:lnTo>
                  <a:pt x="621870" y="1313894"/>
                </a:lnTo>
                <a:lnTo>
                  <a:pt x="620927" y="1309668"/>
                </a:lnTo>
                <a:lnTo>
                  <a:pt x="622038" y="1415386"/>
                </a:lnTo>
                <a:lnTo>
                  <a:pt x="624195" y="1429114"/>
                </a:lnTo>
                <a:lnTo>
                  <a:pt x="625954" y="1439759"/>
                </a:lnTo>
                <a:lnTo>
                  <a:pt x="627266" y="1447773"/>
                </a:lnTo>
                <a:lnTo>
                  <a:pt x="628080" y="1453611"/>
                </a:lnTo>
                <a:lnTo>
                  <a:pt x="628346" y="1457728"/>
                </a:lnTo>
                <a:lnTo>
                  <a:pt x="628013" y="1460576"/>
                </a:lnTo>
                <a:close/>
              </a:path>
              <a:path w="2724873" h="4713986">
                <a:moveTo>
                  <a:pt x="616735" y="1376859"/>
                </a:moveTo>
                <a:lnTo>
                  <a:pt x="619535" y="1398119"/>
                </a:lnTo>
                <a:lnTo>
                  <a:pt x="622038" y="1415386"/>
                </a:lnTo>
                <a:lnTo>
                  <a:pt x="620927" y="1309668"/>
                </a:lnTo>
                <a:lnTo>
                  <a:pt x="620169" y="1305792"/>
                </a:lnTo>
                <a:lnTo>
                  <a:pt x="619975" y="1304671"/>
                </a:lnTo>
                <a:lnTo>
                  <a:pt x="616735" y="1376859"/>
                </a:lnTo>
                <a:close/>
              </a:path>
              <a:path w="2724873" h="4713986">
                <a:moveTo>
                  <a:pt x="611312" y="1318992"/>
                </a:moveTo>
                <a:lnTo>
                  <a:pt x="610450" y="1320546"/>
                </a:lnTo>
                <a:lnTo>
                  <a:pt x="613691" y="1351153"/>
                </a:lnTo>
                <a:lnTo>
                  <a:pt x="611655" y="1315793"/>
                </a:lnTo>
                <a:lnTo>
                  <a:pt x="611312" y="1318992"/>
                </a:lnTo>
                <a:close/>
              </a:path>
              <a:path w="2724873" h="4713986">
                <a:moveTo>
                  <a:pt x="630167" y="1894196"/>
                </a:moveTo>
                <a:lnTo>
                  <a:pt x="632030" y="1899353"/>
                </a:lnTo>
                <a:lnTo>
                  <a:pt x="632918" y="1904266"/>
                </a:lnTo>
                <a:lnTo>
                  <a:pt x="632873" y="1909312"/>
                </a:lnTo>
                <a:lnTo>
                  <a:pt x="632675" y="1910969"/>
                </a:lnTo>
                <a:lnTo>
                  <a:pt x="641111" y="1932726"/>
                </a:lnTo>
                <a:lnTo>
                  <a:pt x="643691" y="1859217"/>
                </a:lnTo>
                <a:lnTo>
                  <a:pt x="630167" y="1894196"/>
                </a:lnTo>
                <a:close/>
              </a:path>
              <a:path w="2724873" h="4713986">
                <a:moveTo>
                  <a:pt x="1777741" y="3137242"/>
                </a:moveTo>
                <a:lnTo>
                  <a:pt x="1781853" y="3132442"/>
                </a:lnTo>
                <a:lnTo>
                  <a:pt x="1785260" y="3128327"/>
                </a:lnTo>
                <a:lnTo>
                  <a:pt x="1788094" y="3124784"/>
                </a:lnTo>
                <a:lnTo>
                  <a:pt x="1790489" y="3121698"/>
                </a:lnTo>
                <a:lnTo>
                  <a:pt x="1792579" y="3118954"/>
                </a:lnTo>
                <a:lnTo>
                  <a:pt x="1796376" y="3114040"/>
                </a:lnTo>
                <a:lnTo>
                  <a:pt x="1777741" y="3137242"/>
                </a:lnTo>
                <a:close/>
              </a:path>
              <a:path w="2724873" h="4713986">
                <a:moveTo>
                  <a:pt x="1759832" y="3156902"/>
                </a:moveTo>
                <a:lnTo>
                  <a:pt x="1766864" y="3149358"/>
                </a:lnTo>
                <a:lnTo>
                  <a:pt x="1772789" y="3142843"/>
                </a:lnTo>
                <a:lnTo>
                  <a:pt x="1777741" y="3137242"/>
                </a:lnTo>
                <a:lnTo>
                  <a:pt x="1796376" y="3114040"/>
                </a:lnTo>
                <a:lnTo>
                  <a:pt x="1768249" y="3137552"/>
                </a:lnTo>
                <a:lnTo>
                  <a:pt x="1759832" y="3156902"/>
                </a:lnTo>
                <a:close/>
              </a:path>
              <a:path w="2724873" h="4713986">
                <a:moveTo>
                  <a:pt x="1730762" y="3186849"/>
                </a:moveTo>
                <a:lnTo>
                  <a:pt x="1741915" y="3175533"/>
                </a:lnTo>
                <a:lnTo>
                  <a:pt x="1751560" y="3165589"/>
                </a:lnTo>
                <a:lnTo>
                  <a:pt x="1759832" y="3156902"/>
                </a:lnTo>
                <a:lnTo>
                  <a:pt x="1768249" y="3137552"/>
                </a:lnTo>
                <a:lnTo>
                  <a:pt x="1741980" y="3159550"/>
                </a:lnTo>
                <a:lnTo>
                  <a:pt x="1730762" y="3186849"/>
                </a:lnTo>
                <a:close/>
              </a:path>
              <a:path w="2724873" h="4713986">
                <a:moveTo>
                  <a:pt x="1730762" y="3186849"/>
                </a:moveTo>
                <a:lnTo>
                  <a:pt x="1741980" y="3159550"/>
                </a:lnTo>
                <a:lnTo>
                  <a:pt x="1717472" y="3180091"/>
                </a:lnTo>
                <a:lnTo>
                  <a:pt x="1694626" y="3199231"/>
                </a:lnTo>
                <a:lnTo>
                  <a:pt x="1673345" y="3217029"/>
                </a:lnTo>
                <a:lnTo>
                  <a:pt x="1653531" y="3233540"/>
                </a:lnTo>
                <a:lnTo>
                  <a:pt x="1635086" y="3248823"/>
                </a:lnTo>
                <a:lnTo>
                  <a:pt x="1617912" y="3262934"/>
                </a:lnTo>
                <a:lnTo>
                  <a:pt x="1601911" y="3275931"/>
                </a:lnTo>
                <a:lnTo>
                  <a:pt x="1624715" y="3289947"/>
                </a:lnTo>
                <a:lnTo>
                  <a:pt x="1647716" y="3268002"/>
                </a:lnTo>
                <a:lnTo>
                  <a:pt x="1668408" y="3248113"/>
                </a:lnTo>
                <a:lnTo>
                  <a:pt x="1686925" y="3230168"/>
                </a:lnTo>
                <a:lnTo>
                  <a:pt x="1703400" y="3214052"/>
                </a:lnTo>
                <a:lnTo>
                  <a:pt x="1717968" y="3199650"/>
                </a:lnTo>
                <a:lnTo>
                  <a:pt x="1730762" y="3186849"/>
                </a:lnTo>
                <a:close/>
              </a:path>
              <a:path w="2724873" h="4713986">
                <a:moveTo>
                  <a:pt x="1601911" y="3275931"/>
                </a:moveTo>
                <a:lnTo>
                  <a:pt x="1586985" y="3287871"/>
                </a:lnTo>
                <a:lnTo>
                  <a:pt x="1591421" y="3319592"/>
                </a:lnTo>
                <a:lnTo>
                  <a:pt x="1595556" y="3316856"/>
                </a:lnTo>
                <a:lnTo>
                  <a:pt x="1599272" y="3314065"/>
                </a:lnTo>
                <a:lnTo>
                  <a:pt x="1624715" y="3289947"/>
                </a:lnTo>
                <a:lnTo>
                  <a:pt x="1601911" y="3275931"/>
                </a:lnTo>
                <a:close/>
              </a:path>
              <a:path w="2724873" h="4713986">
                <a:moveTo>
                  <a:pt x="1586985" y="3287871"/>
                </a:moveTo>
                <a:lnTo>
                  <a:pt x="1573037" y="3298810"/>
                </a:lnTo>
                <a:lnTo>
                  <a:pt x="1574914" y="3329141"/>
                </a:lnTo>
                <a:lnTo>
                  <a:pt x="1581414" y="3325444"/>
                </a:lnTo>
                <a:lnTo>
                  <a:pt x="1586812" y="3322358"/>
                </a:lnTo>
                <a:lnTo>
                  <a:pt x="1591421" y="3319592"/>
                </a:lnTo>
                <a:lnTo>
                  <a:pt x="1586985" y="3287871"/>
                </a:lnTo>
                <a:close/>
              </a:path>
              <a:path w="2724873" h="4713986">
                <a:moveTo>
                  <a:pt x="1574914" y="3329141"/>
                </a:moveTo>
                <a:lnTo>
                  <a:pt x="1573037" y="3298810"/>
                </a:lnTo>
                <a:lnTo>
                  <a:pt x="1559967" y="3308807"/>
                </a:lnTo>
                <a:lnTo>
                  <a:pt x="1547680" y="3317917"/>
                </a:lnTo>
                <a:lnTo>
                  <a:pt x="1536075" y="3326199"/>
                </a:lnTo>
                <a:lnTo>
                  <a:pt x="1525057" y="3333710"/>
                </a:lnTo>
                <a:lnTo>
                  <a:pt x="1514526" y="3340506"/>
                </a:lnTo>
                <a:lnTo>
                  <a:pt x="1504385" y="3346645"/>
                </a:lnTo>
                <a:lnTo>
                  <a:pt x="1514875" y="3366996"/>
                </a:lnTo>
                <a:lnTo>
                  <a:pt x="1531602" y="3355871"/>
                </a:lnTo>
                <a:lnTo>
                  <a:pt x="1545655" y="3346815"/>
                </a:lnTo>
                <a:lnTo>
                  <a:pt x="1557348" y="3339535"/>
                </a:lnTo>
                <a:lnTo>
                  <a:pt x="1566996" y="3333741"/>
                </a:lnTo>
                <a:lnTo>
                  <a:pt x="1574914" y="3329141"/>
                </a:lnTo>
                <a:close/>
              </a:path>
              <a:path w="2724873" h="4713986">
                <a:moveTo>
                  <a:pt x="1495161" y="3380480"/>
                </a:moveTo>
                <a:lnTo>
                  <a:pt x="1514875" y="3366996"/>
                </a:lnTo>
                <a:lnTo>
                  <a:pt x="1504385" y="3346645"/>
                </a:lnTo>
                <a:lnTo>
                  <a:pt x="1494535" y="3352184"/>
                </a:lnTo>
                <a:lnTo>
                  <a:pt x="1484880" y="3357179"/>
                </a:lnTo>
                <a:lnTo>
                  <a:pt x="1475320" y="3361690"/>
                </a:lnTo>
                <a:lnTo>
                  <a:pt x="1472145" y="3396615"/>
                </a:lnTo>
                <a:lnTo>
                  <a:pt x="1495161" y="3380480"/>
                </a:lnTo>
                <a:close/>
              </a:path>
              <a:path w="2724873" h="4713986">
                <a:moveTo>
                  <a:pt x="1475320" y="3361690"/>
                </a:moveTo>
                <a:lnTo>
                  <a:pt x="1454052" y="3374619"/>
                </a:lnTo>
                <a:lnTo>
                  <a:pt x="1459041" y="3408959"/>
                </a:lnTo>
                <a:lnTo>
                  <a:pt x="1464563" y="3404455"/>
                </a:lnTo>
                <a:lnTo>
                  <a:pt x="1469906" y="3399141"/>
                </a:lnTo>
                <a:lnTo>
                  <a:pt x="1472145" y="3396615"/>
                </a:lnTo>
                <a:lnTo>
                  <a:pt x="1475320" y="3361690"/>
                </a:lnTo>
                <a:close/>
              </a:path>
              <a:path w="2724873" h="4713986">
                <a:moveTo>
                  <a:pt x="1454052" y="3374619"/>
                </a:moveTo>
                <a:lnTo>
                  <a:pt x="1435816" y="3386305"/>
                </a:lnTo>
                <a:lnTo>
                  <a:pt x="1437708" y="3421832"/>
                </a:lnTo>
                <a:lnTo>
                  <a:pt x="1445983" y="3417226"/>
                </a:lnTo>
                <a:lnTo>
                  <a:pt x="1452971" y="3413076"/>
                </a:lnTo>
                <a:lnTo>
                  <a:pt x="1459041" y="3408959"/>
                </a:lnTo>
                <a:lnTo>
                  <a:pt x="1454052" y="3374619"/>
                </a:lnTo>
                <a:close/>
              </a:path>
              <a:path w="2724873" h="4713986">
                <a:moveTo>
                  <a:pt x="1437708" y="3421832"/>
                </a:moveTo>
                <a:lnTo>
                  <a:pt x="1435816" y="3386305"/>
                </a:lnTo>
                <a:lnTo>
                  <a:pt x="1420331" y="3396709"/>
                </a:lnTo>
                <a:lnTo>
                  <a:pt x="1407315" y="3405791"/>
                </a:lnTo>
                <a:lnTo>
                  <a:pt x="1396489" y="3413510"/>
                </a:lnTo>
                <a:lnTo>
                  <a:pt x="1387571" y="3419826"/>
                </a:lnTo>
                <a:lnTo>
                  <a:pt x="1401456" y="3442603"/>
                </a:lnTo>
                <a:lnTo>
                  <a:pt x="1415814" y="3434099"/>
                </a:lnTo>
                <a:lnTo>
                  <a:pt x="1427775" y="3427316"/>
                </a:lnTo>
                <a:lnTo>
                  <a:pt x="1437708" y="3421832"/>
                </a:lnTo>
                <a:close/>
              </a:path>
              <a:path w="2724873" h="4713986">
                <a:moveTo>
                  <a:pt x="1384331" y="3453251"/>
                </a:moveTo>
                <a:lnTo>
                  <a:pt x="1401456" y="3442603"/>
                </a:lnTo>
                <a:lnTo>
                  <a:pt x="1387571" y="3419826"/>
                </a:lnTo>
                <a:lnTo>
                  <a:pt x="1380280" y="3424699"/>
                </a:lnTo>
                <a:lnTo>
                  <a:pt x="1374336" y="3428090"/>
                </a:lnTo>
                <a:lnTo>
                  <a:pt x="1369457" y="3429958"/>
                </a:lnTo>
                <a:lnTo>
                  <a:pt x="1365363" y="3430263"/>
                </a:lnTo>
                <a:lnTo>
                  <a:pt x="1364068" y="3466465"/>
                </a:lnTo>
                <a:lnTo>
                  <a:pt x="1384331" y="3453251"/>
                </a:lnTo>
                <a:close/>
              </a:path>
              <a:path w="2724873" h="4713986">
                <a:moveTo>
                  <a:pt x="1363212" y="3465353"/>
                </a:moveTo>
                <a:lnTo>
                  <a:pt x="1364068" y="3466465"/>
                </a:lnTo>
                <a:lnTo>
                  <a:pt x="1365363" y="3430263"/>
                </a:lnTo>
                <a:lnTo>
                  <a:pt x="1361772" y="3428964"/>
                </a:lnTo>
                <a:lnTo>
                  <a:pt x="1360893" y="3428365"/>
                </a:lnTo>
                <a:lnTo>
                  <a:pt x="1360334" y="3465067"/>
                </a:lnTo>
                <a:lnTo>
                  <a:pt x="1363212" y="3465353"/>
                </a:lnTo>
                <a:close/>
              </a:path>
              <a:path w="2724873" h="4713986">
                <a:moveTo>
                  <a:pt x="1360893" y="3428365"/>
                </a:moveTo>
                <a:lnTo>
                  <a:pt x="1334798" y="3444457"/>
                </a:lnTo>
                <a:lnTo>
                  <a:pt x="1335421" y="3477627"/>
                </a:lnTo>
                <a:lnTo>
                  <a:pt x="1343255" y="3473220"/>
                </a:lnTo>
                <a:lnTo>
                  <a:pt x="1349457" y="3469855"/>
                </a:lnTo>
                <a:lnTo>
                  <a:pt x="1354233" y="3467438"/>
                </a:lnTo>
                <a:lnTo>
                  <a:pt x="1357790" y="3465873"/>
                </a:lnTo>
                <a:lnTo>
                  <a:pt x="1360334" y="3465067"/>
                </a:lnTo>
                <a:lnTo>
                  <a:pt x="1360893" y="3428365"/>
                </a:lnTo>
                <a:close/>
              </a:path>
              <a:path w="2724873" h="4713986">
                <a:moveTo>
                  <a:pt x="1241010" y="3499245"/>
                </a:moveTo>
                <a:lnTo>
                  <a:pt x="1242566" y="3531232"/>
                </a:lnTo>
                <a:lnTo>
                  <a:pt x="1264534" y="3518592"/>
                </a:lnTo>
                <a:lnTo>
                  <a:pt x="1283629" y="3507560"/>
                </a:lnTo>
                <a:lnTo>
                  <a:pt x="1300059" y="3498042"/>
                </a:lnTo>
                <a:lnTo>
                  <a:pt x="1314029" y="3489944"/>
                </a:lnTo>
                <a:lnTo>
                  <a:pt x="1325748" y="3483170"/>
                </a:lnTo>
                <a:lnTo>
                  <a:pt x="1335421" y="3477627"/>
                </a:lnTo>
                <a:lnTo>
                  <a:pt x="1334798" y="3444457"/>
                </a:lnTo>
                <a:lnTo>
                  <a:pt x="1311360" y="3458659"/>
                </a:lnTo>
                <a:lnTo>
                  <a:pt x="1290422" y="3471104"/>
                </a:lnTo>
                <a:lnTo>
                  <a:pt x="1271824" y="3481927"/>
                </a:lnTo>
                <a:lnTo>
                  <a:pt x="1255407" y="3491263"/>
                </a:lnTo>
                <a:lnTo>
                  <a:pt x="1241010" y="3499245"/>
                </a:lnTo>
                <a:close/>
              </a:path>
              <a:path w="2724873" h="4713986">
                <a:moveTo>
                  <a:pt x="1241010" y="3499245"/>
                </a:moveTo>
                <a:lnTo>
                  <a:pt x="1228475" y="3506010"/>
                </a:lnTo>
                <a:lnTo>
                  <a:pt x="1217642" y="3511690"/>
                </a:lnTo>
                <a:lnTo>
                  <a:pt x="1208352" y="3516421"/>
                </a:lnTo>
                <a:lnTo>
                  <a:pt x="1200446" y="3520338"/>
                </a:lnTo>
                <a:lnTo>
                  <a:pt x="1217521" y="3545575"/>
                </a:lnTo>
                <a:lnTo>
                  <a:pt x="1242566" y="3531232"/>
                </a:lnTo>
                <a:lnTo>
                  <a:pt x="1241010" y="3499245"/>
                </a:lnTo>
                <a:close/>
              </a:path>
              <a:path w="2724873" h="4713986">
                <a:moveTo>
                  <a:pt x="1173134" y="3534265"/>
                </a:moveTo>
                <a:lnTo>
                  <a:pt x="1173526" y="3564915"/>
                </a:lnTo>
                <a:lnTo>
                  <a:pt x="1177057" y="3563004"/>
                </a:lnTo>
                <a:lnTo>
                  <a:pt x="1179981" y="3561689"/>
                </a:lnTo>
                <a:lnTo>
                  <a:pt x="1184726" y="3560711"/>
                </a:lnTo>
                <a:lnTo>
                  <a:pt x="1189189" y="3561715"/>
                </a:lnTo>
                <a:lnTo>
                  <a:pt x="1217521" y="3545575"/>
                </a:lnTo>
                <a:lnTo>
                  <a:pt x="1200446" y="3520338"/>
                </a:lnTo>
                <a:lnTo>
                  <a:pt x="1193764" y="3523574"/>
                </a:lnTo>
                <a:lnTo>
                  <a:pt x="1188146" y="3526265"/>
                </a:lnTo>
                <a:lnTo>
                  <a:pt x="1183434" y="3528545"/>
                </a:lnTo>
                <a:lnTo>
                  <a:pt x="1179467" y="3530549"/>
                </a:lnTo>
                <a:lnTo>
                  <a:pt x="1176087" y="3532410"/>
                </a:lnTo>
                <a:lnTo>
                  <a:pt x="1173134" y="3534265"/>
                </a:lnTo>
                <a:close/>
              </a:path>
              <a:path w="2724873" h="4713986">
                <a:moveTo>
                  <a:pt x="1170449" y="3536246"/>
                </a:moveTo>
                <a:lnTo>
                  <a:pt x="1167872" y="3538490"/>
                </a:lnTo>
                <a:lnTo>
                  <a:pt x="1169209" y="3567454"/>
                </a:lnTo>
                <a:lnTo>
                  <a:pt x="1173526" y="3564915"/>
                </a:lnTo>
                <a:lnTo>
                  <a:pt x="1173134" y="3534265"/>
                </a:lnTo>
                <a:lnTo>
                  <a:pt x="1170449" y="3536246"/>
                </a:lnTo>
                <a:close/>
              </a:path>
              <a:path w="2724873" h="4713986">
                <a:moveTo>
                  <a:pt x="1166837" y="3539490"/>
                </a:moveTo>
                <a:lnTo>
                  <a:pt x="1132915" y="3556772"/>
                </a:lnTo>
                <a:lnTo>
                  <a:pt x="1140508" y="3584564"/>
                </a:lnTo>
                <a:lnTo>
                  <a:pt x="1149756" y="3579177"/>
                </a:lnTo>
                <a:lnTo>
                  <a:pt x="1157503" y="3574552"/>
                </a:lnTo>
                <a:lnTo>
                  <a:pt x="1163928" y="3570655"/>
                </a:lnTo>
                <a:lnTo>
                  <a:pt x="1169209" y="3567454"/>
                </a:lnTo>
                <a:lnTo>
                  <a:pt x="1167872" y="3538490"/>
                </a:lnTo>
                <a:lnTo>
                  <a:pt x="1166837" y="3539490"/>
                </a:lnTo>
                <a:close/>
              </a:path>
              <a:path w="2724873" h="4713986">
                <a:moveTo>
                  <a:pt x="1132915" y="3556772"/>
                </a:moveTo>
                <a:lnTo>
                  <a:pt x="1101611" y="3572500"/>
                </a:lnTo>
                <a:lnTo>
                  <a:pt x="1101968" y="3605631"/>
                </a:lnTo>
                <a:lnTo>
                  <a:pt x="1116793" y="3597758"/>
                </a:lnTo>
                <a:lnTo>
                  <a:pt x="1129580" y="3590747"/>
                </a:lnTo>
                <a:lnTo>
                  <a:pt x="1140508" y="3584564"/>
                </a:lnTo>
                <a:lnTo>
                  <a:pt x="1132915" y="3556772"/>
                </a:lnTo>
                <a:close/>
              </a:path>
              <a:path w="2724873" h="4713986">
                <a:moveTo>
                  <a:pt x="1101968" y="3605631"/>
                </a:moveTo>
                <a:lnTo>
                  <a:pt x="1101611" y="3572500"/>
                </a:lnTo>
                <a:lnTo>
                  <a:pt x="1072780" y="3586784"/>
                </a:lnTo>
                <a:lnTo>
                  <a:pt x="1046278" y="3599737"/>
                </a:lnTo>
                <a:lnTo>
                  <a:pt x="1021958" y="3611471"/>
                </a:lnTo>
                <a:lnTo>
                  <a:pt x="999676" y="3622096"/>
                </a:lnTo>
                <a:lnTo>
                  <a:pt x="979286" y="3631726"/>
                </a:lnTo>
                <a:lnTo>
                  <a:pt x="960642" y="3640472"/>
                </a:lnTo>
                <a:lnTo>
                  <a:pt x="991016" y="3659094"/>
                </a:lnTo>
                <a:lnTo>
                  <a:pt x="1018713" y="3646411"/>
                </a:lnTo>
                <a:lnTo>
                  <a:pt x="1043478" y="3634756"/>
                </a:lnTo>
                <a:lnTo>
                  <a:pt x="1065489" y="3624097"/>
                </a:lnTo>
                <a:lnTo>
                  <a:pt x="1084926" y="3614400"/>
                </a:lnTo>
                <a:lnTo>
                  <a:pt x="1101968" y="3605631"/>
                </a:lnTo>
                <a:close/>
              </a:path>
              <a:path w="2724873" h="4713986">
                <a:moveTo>
                  <a:pt x="960642" y="3640472"/>
                </a:moveTo>
                <a:lnTo>
                  <a:pt x="943600" y="3648445"/>
                </a:lnTo>
                <a:lnTo>
                  <a:pt x="943775" y="3680123"/>
                </a:lnTo>
                <a:lnTo>
                  <a:pt x="952056" y="3676321"/>
                </a:lnTo>
                <a:lnTo>
                  <a:pt x="960208" y="3672840"/>
                </a:lnTo>
                <a:lnTo>
                  <a:pt x="991016" y="3659094"/>
                </a:lnTo>
                <a:lnTo>
                  <a:pt x="960642" y="3640472"/>
                </a:lnTo>
                <a:close/>
              </a:path>
              <a:path w="2724873" h="4713986">
                <a:moveTo>
                  <a:pt x="917318" y="3693805"/>
                </a:moveTo>
                <a:lnTo>
                  <a:pt x="926489" y="3688829"/>
                </a:lnTo>
                <a:lnTo>
                  <a:pt x="935280" y="3684280"/>
                </a:lnTo>
                <a:lnTo>
                  <a:pt x="943775" y="3680123"/>
                </a:lnTo>
                <a:lnTo>
                  <a:pt x="943600" y="3648445"/>
                </a:lnTo>
                <a:lnTo>
                  <a:pt x="928014" y="3655758"/>
                </a:lnTo>
                <a:lnTo>
                  <a:pt x="917318" y="3693805"/>
                </a:lnTo>
                <a:close/>
              </a:path>
              <a:path w="2724873" h="4713986">
                <a:moveTo>
                  <a:pt x="847469" y="3697848"/>
                </a:moveTo>
                <a:lnTo>
                  <a:pt x="849622" y="3734656"/>
                </a:lnTo>
                <a:lnTo>
                  <a:pt x="862831" y="3726359"/>
                </a:lnTo>
                <a:lnTo>
                  <a:pt x="875158" y="3718705"/>
                </a:lnTo>
                <a:lnTo>
                  <a:pt x="886687" y="3711659"/>
                </a:lnTo>
                <a:lnTo>
                  <a:pt x="897500" y="3705184"/>
                </a:lnTo>
                <a:lnTo>
                  <a:pt x="907683" y="3699245"/>
                </a:lnTo>
                <a:lnTo>
                  <a:pt x="917318" y="3693805"/>
                </a:lnTo>
                <a:lnTo>
                  <a:pt x="928014" y="3655758"/>
                </a:lnTo>
                <a:lnTo>
                  <a:pt x="913738" y="3662522"/>
                </a:lnTo>
                <a:lnTo>
                  <a:pt x="900628" y="3668850"/>
                </a:lnTo>
                <a:lnTo>
                  <a:pt x="888538" y="3674852"/>
                </a:lnTo>
                <a:lnTo>
                  <a:pt x="877322" y="3680641"/>
                </a:lnTo>
                <a:lnTo>
                  <a:pt x="866836" y="3686329"/>
                </a:lnTo>
                <a:lnTo>
                  <a:pt x="856933" y="3692028"/>
                </a:lnTo>
                <a:lnTo>
                  <a:pt x="847469" y="3697848"/>
                </a:lnTo>
                <a:close/>
              </a:path>
              <a:path w="2724873" h="4713986">
                <a:moveTo>
                  <a:pt x="838298" y="3703903"/>
                </a:moveTo>
                <a:lnTo>
                  <a:pt x="829275" y="3710304"/>
                </a:lnTo>
                <a:lnTo>
                  <a:pt x="835448" y="3743631"/>
                </a:lnTo>
                <a:lnTo>
                  <a:pt x="849622" y="3734656"/>
                </a:lnTo>
                <a:lnTo>
                  <a:pt x="847469" y="3697848"/>
                </a:lnTo>
                <a:lnTo>
                  <a:pt x="838298" y="3703903"/>
                </a:lnTo>
                <a:close/>
              </a:path>
              <a:path w="2724873" h="4713986">
                <a:moveTo>
                  <a:pt x="820254" y="3717163"/>
                </a:moveTo>
                <a:lnTo>
                  <a:pt x="802143" y="3728944"/>
                </a:lnTo>
                <a:lnTo>
                  <a:pt x="803867" y="3763764"/>
                </a:lnTo>
                <a:lnTo>
                  <a:pt x="820224" y="3753322"/>
                </a:lnTo>
                <a:lnTo>
                  <a:pt x="835448" y="3743631"/>
                </a:lnTo>
                <a:lnTo>
                  <a:pt x="829275" y="3710304"/>
                </a:lnTo>
                <a:lnTo>
                  <a:pt x="820254" y="3717163"/>
                </a:lnTo>
                <a:close/>
              </a:path>
              <a:path w="2724873" h="4713986">
                <a:moveTo>
                  <a:pt x="786294" y="3774993"/>
                </a:moveTo>
                <a:lnTo>
                  <a:pt x="803867" y="3763764"/>
                </a:lnTo>
                <a:lnTo>
                  <a:pt x="802143" y="3728944"/>
                </a:lnTo>
                <a:lnTo>
                  <a:pt x="785474" y="3740038"/>
                </a:lnTo>
                <a:lnTo>
                  <a:pt x="770167" y="3750426"/>
                </a:lnTo>
                <a:lnTo>
                  <a:pt x="767420" y="3787045"/>
                </a:lnTo>
                <a:lnTo>
                  <a:pt x="786294" y="3774993"/>
                </a:lnTo>
                <a:close/>
              </a:path>
              <a:path w="2724873" h="4713986">
                <a:moveTo>
                  <a:pt x="756142" y="3760086"/>
                </a:moveTo>
                <a:lnTo>
                  <a:pt x="743317" y="3769000"/>
                </a:lnTo>
                <a:lnTo>
                  <a:pt x="747163" y="3799956"/>
                </a:lnTo>
                <a:lnTo>
                  <a:pt x="767420" y="3787045"/>
                </a:lnTo>
                <a:lnTo>
                  <a:pt x="770167" y="3750426"/>
                </a:lnTo>
                <a:lnTo>
                  <a:pt x="756142" y="3760086"/>
                </a:lnTo>
                <a:close/>
              </a:path>
              <a:path w="2724873" h="4713986">
                <a:moveTo>
                  <a:pt x="731612" y="3777148"/>
                </a:moveTo>
                <a:lnTo>
                  <a:pt x="720947" y="3784508"/>
                </a:lnTo>
                <a:lnTo>
                  <a:pt x="725438" y="3813761"/>
                </a:lnTo>
                <a:lnTo>
                  <a:pt x="747163" y="3799956"/>
                </a:lnTo>
                <a:lnTo>
                  <a:pt x="743317" y="3769000"/>
                </a:lnTo>
                <a:lnTo>
                  <a:pt x="731612" y="3777148"/>
                </a:lnTo>
                <a:close/>
              </a:path>
              <a:path w="2724873" h="4713986">
                <a:moveTo>
                  <a:pt x="720947" y="3784508"/>
                </a:moveTo>
                <a:lnTo>
                  <a:pt x="711240" y="3791062"/>
                </a:lnTo>
                <a:lnTo>
                  <a:pt x="702410" y="3796790"/>
                </a:lnTo>
                <a:lnTo>
                  <a:pt x="694377" y="3801671"/>
                </a:lnTo>
                <a:lnTo>
                  <a:pt x="687060" y="3805685"/>
                </a:lnTo>
                <a:lnTo>
                  <a:pt x="702163" y="3828498"/>
                </a:lnTo>
                <a:lnTo>
                  <a:pt x="725438" y="3813761"/>
                </a:lnTo>
                <a:lnTo>
                  <a:pt x="720947" y="3784508"/>
                </a:lnTo>
                <a:close/>
              </a:path>
              <a:path w="2724873" h="4713986">
                <a:moveTo>
                  <a:pt x="668599" y="3812330"/>
                </a:moveTo>
                <a:lnTo>
                  <a:pt x="673099" y="3851011"/>
                </a:lnTo>
                <a:lnTo>
                  <a:pt x="677252" y="3844201"/>
                </a:lnTo>
                <a:lnTo>
                  <a:pt x="702163" y="3828498"/>
                </a:lnTo>
                <a:lnTo>
                  <a:pt x="687060" y="3805685"/>
                </a:lnTo>
                <a:lnTo>
                  <a:pt x="680379" y="3808813"/>
                </a:lnTo>
                <a:lnTo>
                  <a:pt x="674252" y="3811035"/>
                </a:lnTo>
                <a:lnTo>
                  <a:pt x="668599" y="3812330"/>
                </a:lnTo>
                <a:close/>
              </a:path>
              <a:path w="2724873" h="4713986">
                <a:moveTo>
                  <a:pt x="667727" y="3812451"/>
                </a:moveTo>
                <a:lnTo>
                  <a:pt x="647157" y="3825580"/>
                </a:lnTo>
                <a:lnTo>
                  <a:pt x="651562" y="3873014"/>
                </a:lnTo>
                <a:lnTo>
                  <a:pt x="660147" y="3865285"/>
                </a:lnTo>
                <a:lnTo>
                  <a:pt x="667340" y="3858038"/>
                </a:lnTo>
                <a:lnTo>
                  <a:pt x="673099" y="3851011"/>
                </a:lnTo>
                <a:lnTo>
                  <a:pt x="668599" y="3812330"/>
                </a:lnTo>
                <a:lnTo>
                  <a:pt x="667727" y="3812451"/>
                </a:lnTo>
                <a:close/>
              </a:path>
              <a:path w="2724873" h="4713986">
                <a:moveTo>
                  <a:pt x="651562" y="3873014"/>
                </a:moveTo>
                <a:lnTo>
                  <a:pt x="647157" y="3825580"/>
                </a:lnTo>
                <a:lnTo>
                  <a:pt x="631691" y="3834851"/>
                </a:lnTo>
                <a:lnTo>
                  <a:pt x="620591" y="3840721"/>
                </a:lnTo>
                <a:lnTo>
                  <a:pt x="613120" y="3843652"/>
                </a:lnTo>
                <a:lnTo>
                  <a:pt x="608542" y="3844103"/>
                </a:lnTo>
                <a:lnTo>
                  <a:pt x="617852" y="3901738"/>
                </a:lnTo>
                <a:lnTo>
                  <a:pt x="630373" y="3890977"/>
                </a:lnTo>
                <a:lnTo>
                  <a:pt x="641623" y="3881490"/>
                </a:lnTo>
                <a:lnTo>
                  <a:pt x="651562" y="3873014"/>
                </a:lnTo>
                <a:close/>
              </a:path>
              <a:path w="2724873" h="4713986">
                <a:moveTo>
                  <a:pt x="603201" y="3917559"/>
                </a:moveTo>
                <a:lnTo>
                  <a:pt x="604060" y="3914747"/>
                </a:lnTo>
                <a:lnTo>
                  <a:pt x="604100" y="3914038"/>
                </a:lnTo>
                <a:lnTo>
                  <a:pt x="617852" y="3901738"/>
                </a:lnTo>
                <a:lnTo>
                  <a:pt x="608542" y="3844103"/>
                </a:lnTo>
                <a:lnTo>
                  <a:pt x="606120" y="3842534"/>
                </a:lnTo>
                <a:lnTo>
                  <a:pt x="605117" y="3839405"/>
                </a:lnTo>
                <a:lnTo>
                  <a:pt x="604100" y="3828326"/>
                </a:lnTo>
                <a:lnTo>
                  <a:pt x="603201" y="3917559"/>
                </a:lnTo>
                <a:close/>
              </a:path>
              <a:path w="2724873" h="4713986">
                <a:moveTo>
                  <a:pt x="604422" y="3830307"/>
                </a:moveTo>
                <a:lnTo>
                  <a:pt x="604100" y="3828326"/>
                </a:lnTo>
                <a:lnTo>
                  <a:pt x="605117" y="3839405"/>
                </a:lnTo>
                <a:lnTo>
                  <a:pt x="604797" y="3835176"/>
                </a:lnTo>
                <a:lnTo>
                  <a:pt x="604422" y="3830307"/>
                </a:lnTo>
                <a:close/>
              </a:path>
              <a:path w="2724873" h="4713986">
                <a:moveTo>
                  <a:pt x="610372" y="1552000"/>
                </a:moveTo>
                <a:lnTo>
                  <a:pt x="612063" y="1624883"/>
                </a:lnTo>
                <a:lnTo>
                  <a:pt x="617507" y="1634844"/>
                </a:lnTo>
                <a:lnTo>
                  <a:pt x="624804" y="1645192"/>
                </a:lnTo>
                <a:lnTo>
                  <a:pt x="632675" y="1653921"/>
                </a:lnTo>
                <a:lnTo>
                  <a:pt x="637903" y="1665938"/>
                </a:lnTo>
                <a:lnTo>
                  <a:pt x="638064" y="1676536"/>
                </a:lnTo>
                <a:lnTo>
                  <a:pt x="639025" y="1685543"/>
                </a:lnTo>
                <a:lnTo>
                  <a:pt x="649980" y="1693087"/>
                </a:lnTo>
                <a:lnTo>
                  <a:pt x="650148" y="1642900"/>
                </a:lnTo>
                <a:lnTo>
                  <a:pt x="651852" y="1638046"/>
                </a:lnTo>
                <a:lnTo>
                  <a:pt x="637444" y="1611951"/>
                </a:lnTo>
                <a:lnTo>
                  <a:pt x="626599" y="1590885"/>
                </a:lnTo>
                <a:lnTo>
                  <a:pt x="618811" y="1574261"/>
                </a:lnTo>
                <a:lnTo>
                  <a:pt x="613572" y="1561494"/>
                </a:lnTo>
                <a:lnTo>
                  <a:pt x="610372" y="1552000"/>
                </a:lnTo>
                <a:close/>
              </a:path>
              <a:path w="2724873" h="4713986">
                <a:moveTo>
                  <a:pt x="610372" y="1552000"/>
                </a:moveTo>
                <a:lnTo>
                  <a:pt x="608705" y="1545191"/>
                </a:lnTo>
                <a:lnTo>
                  <a:pt x="608061" y="1540484"/>
                </a:lnTo>
                <a:lnTo>
                  <a:pt x="607934" y="1537293"/>
                </a:lnTo>
                <a:lnTo>
                  <a:pt x="607275" y="1533271"/>
                </a:lnTo>
                <a:lnTo>
                  <a:pt x="607443" y="1615068"/>
                </a:lnTo>
                <a:lnTo>
                  <a:pt x="612063" y="1624883"/>
                </a:lnTo>
                <a:lnTo>
                  <a:pt x="610372" y="1552000"/>
                </a:lnTo>
                <a:close/>
              </a:path>
              <a:path w="2724873" h="4713986">
                <a:moveTo>
                  <a:pt x="652284" y="1187473"/>
                </a:moveTo>
                <a:lnTo>
                  <a:pt x="647232" y="1172052"/>
                </a:lnTo>
                <a:lnTo>
                  <a:pt x="647719" y="1260808"/>
                </a:lnTo>
                <a:lnTo>
                  <a:pt x="649034" y="1271578"/>
                </a:lnTo>
                <a:lnTo>
                  <a:pt x="650030" y="1279907"/>
                </a:lnTo>
                <a:lnTo>
                  <a:pt x="650628" y="1286222"/>
                </a:lnTo>
                <a:lnTo>
                  <a:pt x="650752" y="1290947"/>
                </a:lnTo>
                <a:lnTo>
                  <a:pt x="653668" y="1324964"/>
                </a:lnTo>
                <a:lnTo>
                  <a:pt x="658083" y="1208172"/>
                </a:lnTo>
                <a:lnTo>
                  <a:pt x="652284" y="1187473"/>
                </a:lnTo>
                <a:close/>
              </a:path>
              <a:path w="2724873" h="4713986">
                <a:moveTo>
                  <a:pt x="640790" y="1184805"/>
                </a:moveTo>
                <a:lnTo>
                  <a:pt x="642618" y="1209596"/>
                </a:lnTo>
                <a:lnTo>
                  <a:pt x="644433" y="1230243"/>
                </a:lnTo>
                <a:lnTo>
                  <a:pt x="646159" y="1247171"/>
                </a:lnTo>
                <a:lnTo>
                  <a:pt x="647719" y="1260808"/>
                </a:lnTo>
                <a:lnTo>
                  <a:pt x="647232" y="1172052"/>
                </a:lnTo>
                <a:lnTo>
                  <a:pt x="643006" y="1161243"/>
                </a:lnTo>
                <a:lnTo>
                  <a:pt x="640790" y="1184805"/>
                </a:lnTo>
                <a:close/>
              </a:path>
              <a:path w="2724873" h="4713986">
                <a:moveTo>
                  <a:pt x="639682" y="1154375"/>
                </a:moveTo>
                <a:lnTo>
                  <a:pt x="637340" y="1150780"/>
                </a:lnTo>
                <a:lnTo>
                  <a:pt x="639025" y="1155446"/>
                </a:lnTo>
                <a:lnTo>
                  <a:pt x="640790" y="1184805"/>
                </a:lnTo>
                <a:lnTo>
                  <a:pt x="643006" y="1161243"/>
                </a:lnTo>
                <a:lnTo>
                  <a:pt x="639682" y="1154375"/>
                </a:lnTo>
                <a:close/>
              </a:path>
              <a:path w="2724873" h="4713986">
                <a:moveTo>
                  <a:pt x="650325" y="3335233"/>
                </a:moveTo>
                <a:lnTo>
                  <a:pt x="652819" y="3342052"/>
                </a:lnTo>
                <a:lnTo>
                  <a:pt x="655806" y="3348240"/>
                </a:lnTo>
                <a:lnTo>
                  <a:pt x="658202" y="3352165"/>
                </a:lnTo>
                <a:lnTo>
                  <a:pt x="655027" y="3587115"/>
                </a:lnTo>
                <a:lnTo>
                  <a:pt x="676140" y="3564373"/>
                </a:lnTo>
                <a:lnTo>
                  <a:pt x="662350" y="3243610"/>
                </a:lnTo>
                <a:lnTo>
                  <a:pt x="654446" y="3228164"/>
                </a:lnTo>
                <a:lnTo>
                  <a:pt x="650325" y="3335233"/>
                </a:lnTo>
                <a:close/>
              </a:path>
              <a:path w="2724873" h="4713986">
                <a:moveTo>
                  <a:pt x="642623" y="3307182"/>
                </a:moveTo>
                <a:lnTo>
                  <a:pt x="645545" y="3318178"/>
                </a:lnTo>
                <a:lnTo>
                  <a:pt x="648006" y="3327402"/>
                </a:lnTo>
                <a:lnTo>
                  <a:pt x="650325" y="3335233"/>
                </a:lnTo>
                <a:lnTo>
                  <a:pt x="654446" y="3228164"/>
                </a:lnTo>
                <a:lnTo>
                  <a:pt x="647405" y="3216160"/>
                </a:lnTo>
                <a:lnTo>
                  <a:pt x="642623" y="3307182"/>
                </a:lnTo>
                <a:close/>
              </a:path>
              <a:path w="2724873" h="4713986">
                <a:moveTo>
                  <a:pt x="633610" y="3193132"/>
                </a:moveTo>
                <a:lnTo>
                  <a:pt x="634127" y="3278351"/>
                </a:lnTo>
                <a:lnTo>
                  <a:pt x="638923" y="3294033"/>
                </a:lnTo>
                <a:lnTo>
                  <a:pt x="642623" y="3307182"/>
                </a:lnTo>
                <a:lnTo>
                  <a:pt x="647405" y="3216160"/>
                </a:lnTo>
                <a:lnTo>
                  <a:pt x="641443" y="3206831"/>
                </a:lnTo>
                <a:lnTo>
                  <a:pt x="636773" y="3199410"/>
                </a:lnTo>
                <a:lnTo>
                  <a:pt x="633610" y="3193132"/>
                </a:lnTo>
                <a:close/>
              </a:path>
              <a:path w="2724873" h="4713986">
                <a:moveTo>
                  <a:pt x="632675" y="3190240"/>
                </a:moveTo>
                <a:lnTo>
                  <a:pt x="618547" y="3164213"/>
                </a:lnTo>
                <a:lnTo>
                  <a:pt x="619975" y="3237865"/>
                </a:lnTo>
                <a:lnTo>
                  <a:pt x="627917" y="3259755"/>
                </a:lnTo>
                <a:lnTo>
                  <a:pt x="634127" y="3278351"/>
                </a:lnTo>
                <a:lnTo>
                  <a:pt x="633610" y="3193132"/>
                </a:lnTo>
                <a:lnTo>
                  <a:pt x="632675" y="3190240"/>
                </a:lnTo>
                <a:close/>
              </a:path>
              <a:path w="2724873" h="4713986">
                <a:moveTo>
                  <a:pt x="618547" y="3164213"/>
                </a:moveTo>
                <a:lnTo>
                  <a:pt x="605673" y="3140318"/>
                </a:lnTo>
                <a:lnTo>
                  <a:pt x="606011" y="3211110"/>
                </a:lnTo>
                <a:lnTo>
                  <a:pt x="608029" y="3216370"/>
                </a:lnTo>
                <a:lnTo>
                  <a:pt x="609901" y="3220990"/>
                </a:lnTo>
                <a:lnTo>
                  <a:pt x="611741" y="3225102"/>
                </a:lnTo>
                <a:lnTo>
                  <a:pt x="613663" y="3228837"/>
                </a:lnTo>
                <a:lnTo>
                  <a:pt x="615779" y="3232326"/>
                </a:lnTo>
                <a:lnTo>
                  <a:pt x="618203" y="3235698"/>
                </a:lnTo>
                <a:lnTo>
                  <a:pt x="619975" y="3237865"/>
                </a:lnTo>
                <a:lnTo>
                  <a:pt x="618547" y="3164213"/>
                </a:lnTo>
                <a:close/>
              </a:path>
              <a:path w="2724873" h="4713986">
                <a:moveTo>
                  <a:pt x="605673" y="3140318"/>
                </a:moveTo>
                <a:lnTo>
                  <a:pt x="593972" y="3118451"/>
                </a:lnTo>
                <a:lnTo>
                  <a:pt x="594227" y="3181072"/>
                </a:lnTo>
                <a:lnTo>
                  <a:pt x="597957" y="3190193"/>
                </a:lnTo>
                <a:lnTo>
                  <a:pt x="601089" y="3198153"/>
                </a:lnTo>
                <a:lnTo>
                  <a:pt x="603736" y="3205082"/>
                </a:lnTo>
                <a:lnTo>
                  <a:pt x="606011" y="3211110"/>
                </a:lnTo>
                <a:lnTo>
                  <a:pt x="605673" y="3140318"/>
                </a:lnTo>
                <a:close/>
              </a:path>
              <a:path w="2724873" h="4713986">
                <a:moveTo>
                  <a:pt x="550229" y="3035856"/>
                </a:moveTo>
                <a:lnTo>
                  <a:pt x="552953" y="3094630"/>
                </a:lnTo>
                <a:lnTo>
                  <a:pt x="562648" y="3113466"/>
                </a:lnTo>
                <a:lnTo>
                  <a:pt x="571065" y="3130356"/>
                </a:lnTo>
                <a:lnTo>
                  <a:pt x="578319" y="3145431"/>
                </a:lnTo>
                <a:lnTo>
                  <a:pt x="584521" y="3158821"/>
                </a:lnTo>
                <a:lnTo>
                  <a:pt x="589787" y="3170658"/>
                </a:lnTo>
                <a:lnTo>
                  <a:pt x="594227" y="3181072"/>
                </a:lnTo>
                <a:lnTo>
                  <a:pt x="593972" y="3118451"/>
                </a:lnTo>
                <a:lnTo>
                  <a:pt x="583363" y="3098506"/>
                </a:lnTo>
                <a:lnTo>
                  <a:pt x="573765" y="3080379"/>
                </a:lnTo>
                <a:lnTo>
                  <a:pt x="565098" y="3063964"/>
                </a:lnTo>
                <a:lnTo>
                  <a:pt x="557279" y="3049158"/>
                </a:lnTo>
                <a:lnTo>
                  <a:pt x="550229" y="3035856"/>
                </a:lnTo>
                <a:close/>
              </a:path>
              <a:path w="2724873" h="4713986">
                <a:moveTo>
                  <a:pt x="543866" y="3023953"/>
                </a:moveTo>
                <a:lnTo>
                  <a:pt x="538108" y="3013344"/>
                </a:lnTo>
                <a:lnTo>
                  <a:pt x="541868" y="3073717"/>
                </a:lnTo>
                <a:lnTo>
                  <a:pt x="552953" y="3094630"/>
                </a:lnTo>
                <a:lnTo>
                  <a:pt x="550229" y="3035856"/>
                </a:lnTo>
                <a:lnTo>
                  <a:pt x="543866" y="3023953"/>
                </a:lnTo>
                <a:close/>
              </a:path>
              <a:path w="2724873" h="4713986">
                <a:moveTo>
                  <a:pt x="532875" y="3003925"/>
                </a:moveTo>
                <a:lnTo>
                  <a:pt x="528086" y="2995591"/>
                </a:lnTo>
                <a:lnTo>
                  <a:pt x="529279" y="3050597"/>
                </a:lnTo>
                <a:lnTo>
                  <a:pt x="541868" y="3073717"/>
                </a:lnTo>
                <a:lnTo>
                  <a:pt x="538108" y="3013344"/>
                </a:lnTo>
                <a:lnTo>
                  <a:pt x="532875" y="3003925"/>
                </a:lnTo>
                <a:close/>
              </a:path>
              <a:path w="2724873" h="4713986">
                <a:moveTo>
                  <a:pt x="529279" y="3050597"/>
                </a:moveTo>
                <a:lnTo>
                  <a:pt x="528086" y="2995591"/>
                </a:lnTo>
                <a:lnTo>
                  <a:pt x="523660" y="2988237"/>
                </a:lnTo>
                <a:lnTo>
                  <a:pt x="519515" y="2981759"/>
                </a:lnTo>
                <a:lnTo>
                  <a:pt x="515571" y="2976052"/>
                </a:lnTo>
                <a:lnTo>
                  <a:pt x="515073" y="3025140"/>
                </a:lnTo>
                <a:lnTo>
                  <a:pt x="529279" y="3050597"/>
                </a:lnTo>
                <a:close/>
              </a:path>
              <a:path w="2724873" h="4713986">
                <a:moveTo>
                  <a:pt x="485953" y="2983789"/>
                </a:moveTo>
                <a:lnTo>
                  <a:pt x="491239" y="2991776"/>
                </a:lnTo>
                <a:lnTo>
                  <a:pt x="496238" y="2999166"/>
                </a:lnTo>
                <a:lnTo>
                  <a:pt x="501035" y="3006079"/>
                </a:lnTo>
                <a:lnTo>
                  <a:pt x="505716" y="3012633"/>
                </a:lnTo>
                <a:lnTo>
                  <a:pt x="510367" y="3018947"/>
                </a:lnTo>
                <a:lnTo>
                  <a:pt x="515073" y="3025140"/>
                </a:lnTo>
                <a:lnTo>
                  <a:pt x="515571" y="2976052"/>
                </a:lnTo>
                <a:lnTo>
                  <a:pt x="511747" y="2971011"/>
                </a:lnTo>
                <a:lnTo>
                  <a:pt x="507961" y="2966532"/>
                </a:lnTo>
                <a:lnTo>
                  <a:pt x="504132" y="2962509"/>
                </a:lnTo>
                <a:lnTo>
                  <a:pt x="500180" y="2958839"/>
                </a:lnTo>
                <a:lnTo>
                  <a:pt x="496023" y="2955417"/>
                </a:lnTo>
                <a:lnTo>
                  <a:pt x="485953" y="2983789"/>
                </a:lnTo>
                <a:close/>
              </a:path>
              <a:path w="2724873" h="4713986">
                <a:moveTo>
                  <a:pt x="480603" y="2929552"/>
                </a:moveTo>
                <a:lnTo>
                  <a:pt x="467456" y="2906746"/>
                </a:lnTo>
                <a:lnTo>
                  <a:pt x="467516" y="2955058"/>
                </a:lnTo>
                <a:lnTo>
                  <a:pt x="474177" y="2965549"/>
                </a:lnTo>
                <a:lnTo>
                  <a:pt x="480294" y="2975086"/>
                </a:lnTo>
                <a:lnTo>
                  <a:pt x="485953" y="2983789"/>
                </a:lnTo>
                <a:lnTo>
                  <a:pt x="496023" y="2955417"/>
                </a:lnTo>
                <a:lnTo>
                  <a:pt x="480603" y="2929552"/>
                </a:lnTo>
                <a:close/>
              </a:path>
              <a:path w="2724873" h="4713986">
                <a:moveTo>
                  <a:pt x="467516" y="2955058"/>
                </a:moveTo>
                <a:lnTo>
                  <a:pt x="467456" y="2906746"/>
                </a:lnTo>
                <a:lnTo>
                  <a:pt x="456370" y="2886803"/>
                </a:lnTo>
                <a:lnTo>
                  <a:pt x="447133" y="2869528"/>
                </a:lnTo>
                <a:lnTo>
                  <a:pt x="439532" y="2854727"/>
                </a:lnTo>
                <a:lnTo>
                  <a:pt x="433354" y="2842203"/>
                </a:lnTo>
                <a:lnTo>
                  <a:pt x="428388" y="2831762"/>
                </a:lnTo>
                <a:lnTo>
                  <a:pt x="433718" y="2901178"/>
                </a:lnTo>
                <a:lnTo>
                  <a:pt x="443412" y="2916673"/>
                </a:lnTo>
                <a:lnTo>
                  <a:pt x="452219" y="2930739"/>
                </a:lnTo>
                <a:lnTo>
                  <a:pt x="460225" y="2943494"/>
                </a:lnTo>
                <a:lnTo>
                  <a:pt x="467516" y="2955058"/>
                </a:lnTo>
                <a:close/>
              </a:path>
              <a:path w="2724873" h="4713986">
                <a:moveTo>
                  <a:pt x="424419" y="2823209"/>
                </a:moveTo>
                <a:lnTo>
                  <a:pt x="421236" y="2816347"/>
                </a:lnTo>
                <a:lnTo>
                  <a:pt x="423052" y="2884134"/>
                </a:lnTo>
                <a:lnTo>
                  <a:pt x="433718" y="2901178"/>
                </a:lnTo>
                <a:lnTo>
                  <a:pt x="428388" y="2831762"/>
                </a:lnTo>
                <a:lnTo>
                  <a:pt x="424419" y="2823209"/>
                </a:lnTo>
                <a:close/>
              </a:path>
              <a:path w="2724873" h="4713986">
                <a:moveTo>
                  <a:pt x="423052" y="2884134"/>
                </a:moveTo>
                <a:lnTo>
                  <a:pt x="421236" y="2816347"/>
                </a:lnTo>
                <a:lnTo>
                  <a:pt x="418625" y="2810983"/>
                </a:lnTo>
                <a:lnTo>
                  <a:pt x="416375" y="2806921"/>
                </a:lnTo>
                <a:lnTo>
                  <a:pt x="414273" y="2803966"/>
                </a:lnTo>
                <a:lnTo>
                  <a:pt x="411328" y="2865423"/>
                </a:lnTo>
                <a:lnTo>
                  <a:pt x="423052" y="2884134"/>
                </a:lnTo>
                <a:close/>
              </a:path>
              <a:path w="2724873" h="4713986">
                <a:moveTo>
                  <a:pt x="384365" y="2822522"/>
                </a:moveTo>
                <a:lnTo>
                  <a:pt x="398461" y="2844925"/>
                </a:lnTo>
                <a:lnTo>
                  <a:pt x="411328" y="2865423"/>
                </a:lnTo>
                <a:lnTo>
                  <a:pt x="414273" y="2803966"/>
                </a:lnTo>
                <a:lnTo>
                  <a:pt x="409661" y="2800595"/>
                </a:lnTo>
                <a:lnTo>
                  <a:pt x="406996" y="2799842"/>
                </a:lnTo>
                <a:lnTo>
                  <a:pt x="384365" y="2822522"/>
                </a:lnTo>
                <a:close/>
              </a:path>
              <a:path w="2724873" h="4713986">
                <a:moveTo>
                  <a:pt x="330703" y="2739353"/>
                </a:moveTo>
                <a:lnTo>
                  <a:pt x="333844" y="2742692"/>
                </a:lnTo>
                <a:lnTo>
                  <a:pt x="352142" y="2771524"/>
                </a:lnTo>
                <a:lnTo>
                  <a:pt x="368953" y="2798095"/>
                </a:lnTo>
                <a:lnTo>
                  <a:pt x="384365" y="2822522"/>
                </a:lnTo>
                <a:lnTo>
                  <a:pt x="406996" y="2799842"/>
                </a:lnTo>
                <a:lnTo>
                  <a:pt x="381484" y="2760616"/>
                </a:lnTo>
                <a:lnTo>
                  <a:pt x="358277" y="2724737"/>
                </a:lnTo>
                <a:lnTo>
                  <a:pt x="337250" y="2692024"/>
                </a:lnTo>
                <a:lnTo>
                  <a:pt x="330703" y="2739353"/>
                </a:lnTo>
                <a:close/>
              </a:path>
              <a:path w="2724873" h="4713986">
                <a:moveTo>
                  <a:pt x="337250" y="2692024"/>
                </a:moveTo>
                <a:lnTo>
                  <a:pt x="318276" y="2662300"/>
                </a:lnTo>
                <a:lnTo>
                  <a:pt x="319751" y="2723096"/>
                </a:lnTo>
                <a:lnTo>
                  <a:pt x="322514" y="2727934"/>
                </a:lnTo>
                <a:lnTo>
                  <a:pt x="325171" y="2732144"/>
                </a:lnTo>
                <a:lnTo>
                  <a:pt x="327856" y="2735894"/>
                </a:lnTo>
                <a:lnTo>
                  <a:pt x="330703" y="2739353"/>
                </a:lnTo>
                <a:lnTo>
                  <a:pt x="337250" y="2692024"/>
                </a:lnTo>
                <a:close/>
              </a:path>
              <a:path w="2724873" h="4713986">
                <a:moveTo>
                  <a:pt x="318276" y="2662300"/>
                </a:moveTo>
                <a:lnTo>
                  <a:pt x="301229" y="2635386"/>
                </a:lnTo>
                <a:lnTo>
                  <a:pt x="304975" y="2694075"/>
                </a:lnTo>
                <a:lnTo>
                  <a:pt x="309495" y="2703118"/>
                </a:lnTo>
                <a:lnTo>
                  <a:pt x="313375" y="2710857"/>
                </a:lnTo>
                <a:lnTo>
                  <a:pt x="316750" y="2717460"/>
                </a:lnTo>
                <a:lnTo>
                  <a:pt x="319751" y="2723096"/>
                </a:lnTo>
                <a:lnTo>
                  <a:pt x="318276" y="2662300"/>
                </a:lnTo>
                <a:close/>
              </a:path>
              <a:path w="2724873" h="4713986">
                <a:moveTo>
                  <a:pt x="301229" y="2635386"/>
                </a:moveTo>
                <a:lnTo>
                  <a:pt x="285982" y="2611104"/>
                </a:lnTo>
                <a:lnTo>
                  <a:pt x="286241" y="2657424"/>
                </a:lnTo>
                <a:lnTo>
                  <a:pt x="293481" y="2671396"/>
                </a:lnTo>
                <a:lnTo>
                  <a:pt x="299681" y="2683557"/>
                </a:lnTo>
                <a:lnTo>
                  <a:pt x="304975" y="2694075"/>
                </a:lnTo>
                <a:lnTo>
                  <a:pt x="301229" y="2635386"/>
                </a:lnTo>
                <a:close/>
              </a:path>
              <a:path w="2724873" h="4713986">
                <a:moveTo>
                  <a:pt x="286241" y="2657424"/>
                </a:moveTo>
                <a:lnTo>
                  <a:pt x="285982" y="2611104"/>
                </a:lnTo>
                <a:lnTo>
                  <a:pt x="272409" y="2589274"/>
                </a:lnTo>
                <a:lnTo>
                  <a:pt x="260384" y="2569717"/>
                </a:lnTo>
                <a:lnTo>
                  <a:pt x="249778" y="2552257"/>
                </a:lnTo>
                <a:lnTo>
                  <a:pt x="240468" y="2536713"/>
                </a:lnTo>
                <a:lnTo>
                  <a:pt x="232325" y="2522908"/>
                </a:lnTo>
                <a:lnTo>
                  <a:pt x="244205" y="2580030"/>
                </a:lnTo>
                <a:lnTo>
                  <a:pt x="256942" y="2602942"/>
                </a:lnTo>
                <a:lnTo>
                  <a:pt x="268105" y="2623365"/>
                </a:lnTo>
                <a:lnTo>
                  <a:pt x="277826" y="2641470"/>
                </a:lnTo>
                <a:lnTo>
                  <a:pt x="286241" y="2657424"/>
                </a:lnTo>
                <a:close/>
              </a:path>
              <a:path w="2724873" h="4713986">
                <a:moveTo>
                  <a:pt x="229760" y="2554460"/>
                </a:moveTo>
                <a:lnTo>
                  <a:pt x="244205" y="2580030"/>
                </a:lnTo>
                <a:lnTo>
                  <a:pt x="232325" y="2522908"/>
                </a:lnTo>
                <a:lnTo>
                  <a:pt x="225223" y="2510662"/>
                </a:lnTo>
                <a:lnTo>
                  <a:pt x="219036" y="2499798"/>
                </a:lnTo>
                <a:lnTo>
                  <a:pt x="213637" y="2490136"/>
                </a:lnTo>
                <a:lnTo>
                  <a:pt x="213473" y="2526064"/>
                </a:lnTo>
                <a:lnTo>
                  <a:pt x="229760" y="2554460"/>
                </a:lnTo>
                <a:close/>
              </a:path>
              <a:path w="2724873" h="4713986">
                <a:moveTo>
                  <a:pt x="213473" y="2526064"/>
                </a:moveTo>
                <a:lnTo>
                  <a:pt x="213637" y="2490136"/>
                </a:lnTo>
                <a:lnTo>
                  <a:pt x="208900" y="2481498"/>
                </a:lnTo>
                <a:lnTo>
                  <a:pt x="204699" y="2473706"/>
                </a:lnTo>
                <a:lnTo>
                  <a:pt x="200906" y="2466580"/>
                </a:lnTo>
                <a:lnTo>
                  <a:pt x="197395" y="2459942"/>
                </a:lnTo>
                <a:lnTo>
                  <a:pt x="195211" y="2494673"/>
                </a:lnTo>
                <a:lnTo>
                  <a:pt x="213473" y="2526064"/>
                </a:lnTo>
                <a:close/>
              </a:path>
              <a:path w="2724873" h="4713986">
                <a:moveTo>
                  <a:pt x="195211" y="2494673"/>
                </a:moveTo>
                <a:lnTo>
                  <a:pt x="197395" y="2459942"/>
                </a:lnTo>
                <a:lnTo>
                  <a:pt x="194041" y="2453614"/>
                </a:lnTo>
                <a:lnTo>
                  <a:pt x="190715" y="2447417"/>
                </a:lnTo>
                <a:lnTo>
                  <a:pt x="182275" y="2418346"/>
                </a:lnTo>
                <a:lnTo>
                  <a:pt x="174840" y="2460117"/>
                </a:lnTo>
                <a:lnTo>
                  <a:pt x="195211" y="2494673"/>
                </a:lnTo>
                <a:close/>
              </a:path>
              <a:path w="2724873" h="4713986">
                <a:moveTo>
                  <a:pt x="174518" y="2393022"/>
                </a:moveTo>
                <a:lnTo>
                  <a:pt x="167458" y="2371172"/>
                </a:lnTo>
                <a:lnTo>
                  <a:pt x="168208" y="2447889"/>
                </a:lnTo>
                <a:lnTo>
                  <a:pt x="170296" y="2452614"/>
                </a:lnTo>
                <a:lnTo>
                  <a:pt x="172832" y="2457124"/>
                </a:lnTo>
                <a:lnTo>
                  <a:pt x="174840" y="2460117"/>
                </a:lnTo>
                <a:lnTo>
                  <a:pt x="182275" y="2418346"/>
                </a:lnTo>
                <a:lnTo>
                  <a:pt x="174518" y="2393022"/>
                </a:lnTo>
                <a:close/>
              </a:path>
              <a:path w="2724873" h="4713986">
                <a:moveTo>
                  <a:pt x="167458" y="2371172"/>
                </a:moveTo>
                <a:lnTo>
                  <a:pt x="161109" y="2352526"/>
                </a:lnTo>
                <a:lnTo>
                  <a:pt x="161186" y="2422140"/>
                </a:lnTo>
                <a:lnTo>
                  <a:pt x="163056" y="2430076"/>
                </a:lnTo>
                <a:lnTo>
                  <a:pt x="164745" y="2436856"/>
                </a:lnTo>
                <a:lnTo>
                  <a:pt x="166410" y="2442715"/>
                </a:lnTo>
                <a:lnTo>
                  <a:pt x="168208" y="2447889"/>
                </a:lnTo>
                <a:lnTo>
                  <a:pt x="167458" y="2371172"/>
                </a:lnTo>
                <a:close/>
              </a:path>
              <a:path w="2724873" h="4713986">
                <a:moveTo>
                  <a:pt x="143094" y="2304551"/>
                </a:moveTo>
                <a:lnTo>
                  <a:pt x="143626" y="2356882"/>
                </a:lnTo>
                <a:lnTo>
                  <a:pt x="148756" y="2374129"/>
                </a:lnTo>
                <a:lnTo>
                  <a:pt x="152921" y="2389042"/>
                </a:lnTo>
                <a:lnTo>
                  <a:pt x="156276" y="2401858"/>
                </a:lnTo>
                <a:lnTo>
                  <a:pt x="158979" y="2412812"/>
                </a:lnTo>
                <a:lnTo>
                  <a:pt x="161186" y="2422140"/>
                </a:lnTo>
                <a:lnTo>
                  <a:pt x="161109" y="2352526"/>
                </a:lnTo>
                <a:lnTo>
                  <a:pt x="155485" y="2336812"/>
                </a:lnTo>
                <a:lnTo>
                  <a:pt x="150599" y="2323759"/>
                </a:lnTo>
                <a:lnTo>
                  <a:pt x="146464" y="2313096"/>
                </a:lnTo>
                <a:lnTo>
                  <a:pt x="143094" y="2304551"/>
                </a:lnTo>
                <a:close/>
              </a:path>
              <a:path w="2724873" h="4713986">
                <a:moveTo>
                  <a:pt x="662474" y="1238658"/>
                </a:moveTo>
                <a:lnTo>
                  <a:pt x="664393" y="1234930"/>
                </a:lnTo>
                <a:lnTo>
                  <a:pt x="658083" y="1208172"/>
                </a:lnTo>
                <a:lnTo>
                  <a:pt x="658123" y="1346668"/>
                </a:lnTo>
                <a:lnTo>
                  <a:pt x="661966" y="1364014"/>
                </a:lnTo>
                <a:lnTo>
                  <a:pt x="665122" y="1377584"/>
                </a:lnTo>
                <a:lnTo>
                  <a:pt x="662850" y="1241652"/>
                </a:lnTo>
                <a:lnTo>
                  <a:pt x="662474" y="1238658"/>
                </a:lnTo>
                <a:close/>
              </a:path>
              <a:path w="2724873" h="4713986">
                <a:moveTo>
                  <a:pt x="653668" y="1324964"/>
                </a:moveTo>
                <a:lnTo>
                  <a:pt x="650752" y="1290947"/>
                </a:lnTo>
                <a:lnTo>
                  <a:pt x="650325" y="1294510"/>
                </a:lnTo>
                <a:lnTo>
                  <a:pt x="649270" y="1297335"/>
                </a:lnTo>
                <a:lnTo>
                  <a:pt x="648677" y="1298321"/>
                </a:lnTo>
                <a:lnTo>
                  <a:pt x="653668" y="1324964"/>
                </a:lnTo>
                <a:close/>
              </a:path>
              <a:path w="2724873" h="4713986">
                <a:moveTo>
                  <a:pt x="669351" y="1405723"/>
                </a:moveTo>
                <a:lnTo>
                  <a:pt x="680493" y="1431916"/>
                </a:lnTo>
                <a:lnTo>
                  <a:pt x="671025" y="1267369"/>
                </a:lnTo>
                <a:lnTo>
                  <a:pt x="668171" y="1258346"/>
                </a:lnTo>
                <a:lnTo>
                  <a:pt x="665794" y="1251229"/>
                </a:lnTo>
                <a:lnTo>
                  <a:pt x="663989" y="1245753"/>
                </a:lnTo>
                <a:lnTo>
                  <a:pt x="662850" y="1241652"/>
                </a:lnTo>
                <a:lnTo>
                  <a:pt x="665122" y="1377584"/>
                </a:lnTo>
                <a:lnTo>
                  <a:pt x="667514" y="1387958"/>
                </a:lnTo>
                <a:lnTo>
                  <a:pt x="669067" y="1395718"/>
                </a:lnTo>
                <a:lnTo>
                  <a:pt x="669704" y="1401446"/>
                </a:lnTo>
                <a:lnTo>
                  <a:pt x="669351" y="1405723"/>
                </a:lnTo>
                <a:close/>
              </a:path>
              <a:path w="2724873" h="4713986">
                <a:moveTo>
                  <a:pt x="674077" y="2304669"/>
                </a:moveTo>
                <a:lnTo>
                  <a:pt x="678553" y="2313756"/>
                </a:lnTo>
                <a:lnTo>
                  <a:pt x="678150" y="2259938"/>
                </a:lnTo>
                <a:lnTo>
                  <a:pt x="667474" y="2240738"/>
                </a:lnTo>
                <a:lnTo>
                  <a:pt x="664552" y="2269744"/>
                </a:lnTo>
                <a:lnTo>
                  <a:pt x="662757" y="2277342"/>
                </a:lnTo>
                <a:lnTo>
                  <a:pt x="667339" y="2286055"/>
                </a:lnTo>
                <a:lnTo>
                  <a:pt x="673113" y="2294895"/>
                </a:lnTo>
                <a:lnTo>
                  <a:pt x="674896" y="2302874"/>
                </a:lnTo>
                <a:lnTo>
                  <a:pt x="674077" y="2304669"/>
                </a:lnTo>
                <a:close/>
              </a:path>
              <a:path w="2724873" h="4713986">
                <a:moveTo>
                  <a:pt x="658523" y="2266322"/>
                </a:moveTo>
                <a:lnTo>
                  <a:pt x="664552" y="2269744"/>
                </a:lnTo>
                <a:lnTo>
                  <a:pt x="667474" y="2240738"/>
                </a:lnTo>
                <a:lnTo>
                  <a:pt x="658036" y="2223870"/>
                </a:lnTo>
                <a:lnTo>
                  <a:pt x="649746" y="2209161"/>
                </a:lnTo>
                <a:lnTo>
                  <a:pt x="648752" y="2258425"/>
                </a:lnTo>
                <a:lnTo>
                  <a:pt x="658523" y="2266322"/>
                </a:lnTo>
                <a:close/>
              </a:path>
              <a:path w="2724873" h="4713986">
                <a:moveTo>
                  <a:pt x="622321" y="2162012"/>
                </a:moveTo>
                <a:lnTo>
                  <a:pt x="623253" y="2216701"/>
                </a:lnTo>
                <a:lnTo>
                  <a:pt x="629215" y="2228111"/>
                </a:lnTo>
                <a:lnTo>
                  <a:pt x="634911" y="2239049"/>
                </a:lnTo>
                <a:lnTo>
                  <a:pt x="641153" y="2249243"/>
                </a:lnTo>
                <a:lnTo>
                  <a:pt x="648752" y="2258425"/>
                </a:lnTo>
                <a:lnTo>
                  <a:pt x="649746" y="2209161"/>
                </a:lnTo>
                <a:lnTo>
                  <a:pt x="642512" y="2196441"/>
                </a:lnTo>
                <a:lnTo>
                  <a:pt x="636244" y="2185538"/>
                </a:lnTo>
                <a:lnTo>
                  <a:pt x="630851" y="2176280"/>
                </a:lnTo>
                <a:lnTo>
                  <a:pt x="626240" y="2168495"/>
                </a:lnTo>
                <a:lnTo>
                  <a:pt x="622321" y="2162012"/>
                </a:lnTo>
                <a:close/>
              </a:path>
              <a:path w="2724873" h="4713986">
                <a:moveTo>
                  <a:pt x="619004" y="2156659"/>
                </a:moveTo>
                <a:lnTo>
                  <a:pt x="616195" y="2152266"/>
                </a:lnTo>
                <a:lnTo>
                  <a:pt x="616210" y="2205088"/>
                </a:lnTo>
                <a:lnTo>
                  <a:pt x="623253" y="2216701"/>
                </a:lnTo>
                <a:lnTo>
                  <a:pt x="622321" y="2162012"/>
                </a:lnTo>
                <a:lnTo>
                  <a:pt x="619004" y="2156659"/>
                </a:lnTo>
                <a:close/>
              </a:path>
              <a:path w="2724873" h="4713986">
                <a:moveTo>
                  <a:pt x="616210" y="2205088"/>
                </a:moveTo>
                <a:lnTo>
                  <a:pt x="616195" y="2152266"/>
                </a:lnTo>
                <a:lnTo>
                  <a:pt x="613805" y="2148659"/>
                </a:lnTo>
                <a:lnTo>
                  <a:pt x="611742" y="2145668"/>
                </a:lnTo>
                <a:lnTo>
                  <a:pt x="609915" y="2143121"/>
                </a:lnTo>
                <a:lnTo>
                  <a:pt x="607275" y="2139569"/>
                </a:lnTo>
                <a:lnTo>
                  <a:pt x="607275" y="2193544"/>
                </a:lnTo>
                <a:lnTo>
                  <a:pt x="616210" y="2205088"/>
                </a:lnTo>
                <a:close/>
              </a:path>
              <a:path w="2724873" h="4713986">
                <a:moveTo>
                  <a:pt x="607275" y="2139569"/>
                </a:moveTo>
                <a:lnTo>
                  <a:pt x="597039" y="2114671"/>
                </a:lnTo>
                <a:lnTo>
                  <a:pt x="597750" y="2177669"/>
                </a:lnTo>
                <a:lnTo>
                  <a:pt x="600925" y="2184019"/>
                </a:lnTo>
                <a:lnTo>
                  <a:pt x="602388" y="2190085"/>
                </a:lnTo>
                <a:lnTo>
                  <a:pt x="602772" y="2206755"/>
                </a:lnTo>
                <a:lnTo>
                  <a:pt x="603419" y="2198328"/>
                </a:lnTo>
                <a:lnTo>
                  <a:pt x="607275" y="2193544"/>
                </a:lnTo>
                <a:lnTo>
                  <a:pt x="607275" y="2139569"/>
                </a:lnTo>
                <a:close/>
              </a:path>
              <a:path w="2724873" h="4713986">
                <a:moveTo>
                  <a:pt x="597039" y="2114671"/>
                </a:moveTo>
                <a:lnTo>
                  <a:pt x="587308" y="2091359"/>
                </a:lnTo>
                <a:lnTo>
                  <a:pt x="590910" y="2165956"/>
                </a:lnTo>
                <a:lnTo>
                  <a:pt x="591400" y="2168144"/>
                </a:lnTo>
                <a:lnTo>
                  <a:pt x="594575" y="2174494"/>
                </a:lnTo>
                <a:lnTo>
                  <a:pt x="597750" y="2177669"/>
                </a:lnTo>
                <a:lnTo>
                  <a:pt x="597039" y="2114671"/>
                </a:lnTo>
                <a:close/>
              </a:path>
              <a:path w="2724873" h="4713986">
                <a:moveTo>
                  <a:pt x="575525" y="2117344"/>
                </a:moveTo>
                <a:lnTo>
                  <a:pt x="577393" y="2129164"/>
                </a:lnTo>
                <a:lnTo>
                  <a:pt x="581787" y="2141551"/>
                </a:lnTo>
                <a:lnTo>
                  <a:pt x="586897" y="2153988"/>
                </a:lnTo>
                <a:lnTo>
                  <a:pt x="590910" y="2165956"/>
                </a:lnTo>
                <a:lnTo>
                  <a:pt x="587308" y="2091359"/>
                </a:lnTo>
                <a:lnTo>
                  <a:pt x="578066" y="2069553"/>
                </a:lnTo>
                <a:lnTo>
                  <a:pt x="575525" y="2117344"/>
                </a:lnTo>
                <a:close/>
              </a:path>
              <a:path w="2724873" h="4713986">
                <a:moveTo>
                  <a:pt x="575525" y="2117344"/>
                </a:moveTo>
                <a:lnTo>
                  <a:pt x="578066" y="2069553"/>
                </a:lnTo>
                <a:lnTo>
                  <a:pt x="569291" y="2049170"/>
                </a:lnTo>
                <a:lnTo>
                  <a:pt x="568866" y="2109369"/>
                </a:lnTo>
                <a:lnTo>
                  <a:pt x="568557" y="2115034"/>
                </a:lnTo>
                <a:lnTo>
                  <a:pt x="569140" y="2119147"/>
                </a:lnTo>
                <a:lnTo>
                  <a:pt x="572168" y="2119553"/>
                </a:lnTo>
                <a:lnTo>
                  <a:pt x="575525" y="2117344"/>
                </a:lnTo>
                <a:close/>
              </a:path>
              <a:path w="2724873" h="4713986">
                <a:moveTo>
                  <a:pt x="569291" y="2049170"/>
                </a:moveTo>
                <a:lnTo>
                  <a:pt x="560966" y="2030130"/>
                </a:lnTo>
                <a:lnTo>
                  <a:pt x="565964" y="2102017"/>
                </a:lnTo>
                <a:lnTo>
                  <a:pt x="568519" y="2104311"/>
                </a:lnTo>
                <a:lnTo>
                  <a:pt x="568866" y="2109369"/>
                </a:lnTo>
                <a:lnTo>
                  <a:pt x="569291" y="2049170"/>
                </a:lnTo>
                <a:close/>
              </a:path>
              <a:path w="2724873" h="4713986">
                <a:moveTo>
                  <a:pt x="545680" y="2152138"/>
                </a:moveTo>
                <a:lnTo>
                  <a:pt x="556109" y="2171958"/>
                </a:lnTo>
                <a:lnTo>
                  <a:pt x="553071" y="2012353"/>
                </a:lnTo>
                <a:lnTo>
                  <a:pt x="545587" y="1995756"/>
                </a:lnTo>
                <a:lnTo>
                  <a:pt x="538494" y="1980260"/>
                </a:lnTo>
                <a:lnTo>
                  <a:pt x="534149" y="2130789"/>
                </a:lnTo>
                <a:lnTo>
                  <a:pt x="545680" y="2152138"/>
                </a:lnTo>
                <a:close/>
              </a:path>
              <a:path w="2724873" h="4713986">
                <a:moveTo>
                  <a:pt x="534149" y="2130789"/>
                </a:moveTo>
                <a:lnTo>
                  <a:pt x="538494" y="1980260"/>
                </a:lnTo>
                <a:lnTo>
                  <a:pt x="531774" y="1965782"/>
                </a:lnTo>
                <a:lnTo>
                  <a:pt x="525408" y="1952244"/>
                </a:lnTo>
                <a:lnTo>
                  <a:pt x="525013" y="2102202"/>
                </a:lnTo>
                <a:lnTo>
                  <a:pt x="524320" y="2105514"/>
                </a:lnTo>
                <a:lnTo>
                  <a:pt x="521423" y="2107819"/>
                </a:lnTo>
                <a:lnTo>
                  <a:pt x="534149" y="2130789"/>
                </a:lnTo>
                <a:close/>
              </a:path>
              <a:path w="2724873" h="4713986">
                <a:moveTo>
                  <a:pt x="688830" y="3166001"/>
                </a:moveTo>
                <a:lnTo>
                  <a:pt x="683953" y="3153028"/>
                </a:lnTo>
                <a:lnTo>
                  <a:pt x="679898" y="3141404"/>
                </a:lnTo>
                <a:lnTo>
                  <a:pt x="677058" y="3130983"/>
                </a:lnTo>
                <a:lnTo>
                  <a:pt x="675828" y="3121617"/>
                </a:lnTo>
                <a:lnTo>
                  <a:pt x="672485" y="3245951"/>
                </a:lnTo>
                <a:lnTo>
                  <a:pt x="673195" y="3252534"/>
                </a:lnTo>
                <a:lnTo>
                  <a:pt x="676140" y="3564373"/>
                </a:lnTo>
                <a:lnTo>
                  <a:pt x="677252" y="3336290"/>
                </a:lnTo>
                <a:lnTo>
                  <a:pt x="687016" y="3335105"/>
                </a:lnTo>
                <a:lnTo>
                  <a:pt x="688830" y="3166001"/>
                </a:lnTo>
                <a:close/>
              </a:path>
              <a:path w="2724873" h="4713986">
                <a:moveTo>
                  <a:pt x="660478" y="3193840"/>
                </a:moveTo>
                <a:lnTo>
                  <a:pt x="664898" y="3211667"/>
                </a:lnTo>
                <a:lnTo>
                  <a:pt x="668358" y="3225984"/>
                </a:lnTo>
                <a:lnTo>
                  <a:pt x="670880" y="3237256"/>
                </a:lnTo>
                <a:lnTo>
                  <a:pt x="672485" y="3245951"/>
                </a:lnTo>
                <a:lnTo>
                  <a:pt x="675828" y="3121617"/>
                </a:lnTo>
                <a:lnTo>
                  <a:pt x="665475" y="3086604"/>
                </a:lnTo>
                <a:lnTo>
                  <a:pt x="660478" y="3193840"/>
                </a:lnTo>
                <a:close/>
              </a:path>
              <a:path w="2724873" h="4713986">
                <a:moveTo>
                  <a:pt x="665475" y="3086604"/>
                </a:moveTo>
                <a:lnTo>
                  <a:pt x="675828" y="3121617"/>
                </a:lnTo>
                <a:lnTo>
                  <a:pt x="676601" y="3113159"/>
                </a:lnTo>
                <a:lnTo>
                  <a:pt x="677252" y="3110865"/>
                </a:lnTo>
                <a:lnTo>
                  <a:pt x="665475" y="3086604"/>
                </a:lnTo>
                <a:close/>
              </a:path>
              <a:path w="2724873" h="4713986">
                <a:moveTo>
                  <a:pt x="647460" y="3144458"/>
                </a:moveTo>
                <a:lnTo>
                  <a:pt x="648677" y="3145790"/>
                </a:lnTo>
                <a:lnTo>
                  <a:pt x="655079" y="3172036"/>
                </a:lnTo>
                <a:lnTo>
                  <a:pt x="660478" y="3193840"/>
                </a:lnTo>
                <a:lnTo>
                  <a:pt x="665475" y="3086604"/>
                </a:lnTo>
                <a:lnTo>
                  <a:pt x="654995" y="3064651"/>
                </a:lnTo>
                <a:lnTo>
                  <a:pt x="647460" y="3144458"/>
                </a:lnTo>
                <a:close/>
              </a:path>
              <a:path w="2724873" h="4713986">
                <a:moveTo>
                  <a:pt x="645726" y="3044886"/>
                </a:moveTo>
                <a:lnTo>
                  <a:pt x="637585" y="3027185"/>
                </a:lnTo>
                <a:lnTo>
                  <a:pt x="638242" y="3111532"/>
                </a:lnTo>
                <a:lnTo>
                  <a:pt x="640931" y="3125207"/>
                </a:lnTo>
                <a:lnTo>
                  <a:pt x="643074" y="3134489"/>
                </a:lnTo>
                <a:lnTo>
                  <a:pt x="645106" y="3140524"/>
                </a:lnTo>
                <a:lnTo>
                  <a:pt x="647460" y="3144458"/>
                </a:lnTo>
                <a:lnTo>
                  <a:pt x="654995" y="3064651"/>
                </a:lnTo>
                <a:lnTo>
                  <a:pt x="645726" y="3044886"/>
                </a:lnTo>
                <a:close/>
              </a:path>
              <a:path w="2724873" h="4713986">
                <a:moveTo>
                  <a:pt x="627126" y="3062898"/>
                </a:moveTo>
                <a:lnTo>
                  <a:pt x="629500" y="3066415"/>
                </a:lnTo>
                <a:lnTo>
                  <a:pt x="634576" y="3092317"/>
                </a:lnTo>
                <a:lnTo>
                  <a:pt x="638242" y="3111532"/>
                </a:lnTo>
                <a:lnTo>
                  <a:pt x="637585" y="3027185"/>
                </a:lnTo>
                <a:lnTo>
                  <a:pt x="630487" y="3011428"/>
                </a:lnTo>
                <a:lnTo>
                  <a:pt x="627126" y="3062898"/>
                </a:lnTo>
                <a:close/>
              </a:path>
              <a:path w="2724873" h="4713986">
                <a:moveTo>
                  <a:pt x="620505" y="3039468"/>
                </a:moveTo>
                <a:lnTo>
                  <a:pt x="623899" y="3050779"/>
                </a:lnTo>
                <a:lnTo>
                  <a:pt x="625702" y="3058158"/>
                </a:lnTo>
                <a:lnTo>
                  <a:pt x="627126" y="3062898"/>
                </a:lnTo>
                <a:lnTo>
                  <a:pt x="630487" y="3011428"/>
                </a:lnTo>
                <a:lnTo>
                  <a:pt x="624346" y="2997493"/>
                </a:lnTo>
                <a:lnTo>
                  <a:pt x="620505" y="3039468"/>
                </a:lnTo>
                <a:close/>
              </a:path>
              <a:path w="2724873" h="4713986">
                <a:moveTo>
                  <a:pt x="624346" y="2997493"/>
                </a:moveTo>
                <a:lnTo>
                  <a:pt x="619077" y="2985259"/>
                </a:lnTo>
                <a:lnTo>
                  <a:pt x="614597" y="2974604"/>
                </a:lnTo>
                <a:lnTo>
                  <a:pt x="610819" y="2965407"/>
                </a:lnTo>
                <a:lnTo>
                  <a:pt x="607659" y="2957547"/>
                </a:lnTo>
                <a:lnTo>
                  <a:pt x="614310" y="3022928"/>
                </a:lnTo>
                <a:lnTo>
                  <a:pt x="620505" y="3039468"/>
                </a:lnTo>
                <a:lnTo>
                  <a:pt x="624346" y="2997493"/>
                </a:lnTo>
                <a:close/>
              </a:path>
              <a:path w="2724873" h="4713986">
                <a:moveTo>
                  <a:pt x="601040" y="2940767"/>
                </a:moveTo>
                <a:lnTo>
                  <a:pt x="601671" y="2996500"/>
                </a:lnTo>
                <a:lnTo>
                  <a:pt x="604100" y="2999867"/>
                </a:lnTo>
                <a:lnTo>
                  <a:pt x="614310" y="3022928"/>
                </a:lnTo>
                <a:lnTo>
                  <a:pt x="607659" y="2957547"/>
                </a:lnTo>
                <a:lnTo>
                  <a:pt x="605033" y="2950901"/>
                </a:lnTo>
                <a:lnTo>
                  <a:pt x="602855" y="2945348"/>
                </a:lnTo>
                <a:lnTo>
                  <a:pt x="601040" y="2940767"/>
                </a:lnTo>
                <a:close/>
              </a:path>
              <a:path w="2724873" h="4713986">
                <a:moveTo>
                  <a:pt x="599504" y="2937036"/>
                </a:moveTo>
                <a:lnTo>
                  <a:pt x="598161" y="2934035"/>
                </a:lnTo>
                <a:lnTo>
                  <a:pt x="599045" y="2992935"/>
                </a:lnTo>
                <a:lnTo>
                  <a:pt x="601671" y="2996500"/>
                </a:lnTo>
                <a:lnTo>
                  <a:pt x="601040" y="2940767"/>
                </a:lnTo>
                <a:lnTo>
                  <a:pt x="599504" y="2937036"/>
                </a:lnTo>
                <a:close/>
              </a:path>
              <a:path w="2724873" h="4713986">
                <a:moveTo>
                  <a:pt x="597750" y="2933192"/>
                </a:moveTo>
                <a:lnTo>
                  <a:pt x="579622" y="2907696"/>
                </a:lnTo>
                <a:lnTo>
                  <a:pt x="583630" y="2972749"/>
                </a:lnTo>
                <a:lnTo>
                  <a:pt x="588517" y="2979080"/>
                </a:lnTo>
                <a:lnTo>
                  <a:pt x="592617" y="2984423"/>
                </a:lnTo>
                <a:lnTo>
                  <a:pt x="596077" y="2988976"/>
                </a:lnTo>
                <a:lnTo>
                  <a:pt x="599045" y="2992935"/>
                </a:lnTo>
                <a:lnTo>
                  <a:pt x="598161" y="2934035"/>
                </a:lnTo>
                <a:lnTo>
                  <a:pt x="597750" y="2933192"/>
                </a:lnTo>
                <a:close/>
              </a:path>
              <a:path w="2724873" h="4713986">
                <a:moveTo>
                  <a:pt x="553253" y="2933588"/>
                </a:moveTo>
                <a:lnTo>
                  <a:pt x="562768" y="2945849"/>
                </a:lnTo>
                <a:lnTo>
                  <a:pt x="570904" y="2956331"/>
                </a:lnTo>
                <a:lnTo>
                  <a:pt x="577809" y="2965232"/>
                </a:lnTo>
                <a:lnTo>
                  <a:pt x="583630" y="2972749"/>
                </a:lnTo>
                <a:lnTo>
                  <a:pt x="579622" y="2907696"/>
                </a:lnTo>
                <a:lnTo>
                  <a:pt x="563850" y="2885228"/>
                </a:lnTo>
                <a:lnTo>
                  <a:pt x="553253" y="2933588"/>
                </a:lnTo>
                <a:close/>
              </a:path>
              <a:path w="2724873" h="4713986">
                <a:moveTo>
                  <a:pt x="528901" y="2833986"/>
                </a:moveTo>
                <a:lnTo>
                  <a:pt x="529495" y="2902940"/>
                </a:lnTo>
                <a:lnTo>
                  <a:pt x="542211" y="2919351"/>
                </a:lnTo>
                <a:lnTo>
                  <a:pt x="553253" y="2933588"/>
                </a:lnTo>
                <a:lnTo>
                  <a:pt x="563850" y="2885228"/>
                </a:lnTo>
                <a:lnTo>
                  <a:pt x="550257" y="2865588"/>
                </a:lnTo>
                <a:lnTo>
                  <a:pt x="538667" y="2848574"/>
                </a:lnTo>
                <a:lnTo>
                  <a:pt x="528901" y="2833986"/>
                </a:lnTo>
                <a:close/>
              </a:path>
              <a:path w="2724873" h="4713986">
                <a:moveTo>
                  <a:pt x="520782" y="2821622"/>
                </a:moveTo>
                <a:lnTo>
                  <a:pt x="514133" y="2811283"/>
                </a:lnTo>
                <a:lnTo>
                  <a:pt x="514955" y="2884157"/>
                </a:lnTo>
                <a:lnTo>
                  <a:pt x="529495" y="2902940"/>
                </a:lnTo>
                <a:lnTo>
                  <a:pt x="528901" y="2833986"/>
                </a:lnTo>
                <a:lnTo>
                  <a:pt x="520782" y="2821622"/>
                </a:lnTo>
                <a:close/>
              </a:path>
              <a:path w="2724873" h="4713986">
                <a:moveTo>
                  <a:pt x="514955" y="2884157"/>
                </a:moveTo>
                <a:lnTo>
                  <a:pt x="514133" y="2811283"/>
                </a:lnTo>
                <a:lnTo>
                  <a:pt x="508776" y="2802767"/>
                </a:lnTo>
                <a:lnTo>
                  <a:pt x="504534" y="2795873"/>
                </a:lnTo>
                <a:lnTo>
                  <a:pt x="501229" y="2790400"/>
                </a:lnTo>
                <a:lnTo>
                  <a:pt x="498684" y="2786149"/>
                </a:lnTo>
                <a:lnTo>
                  <a:pt x="498445" y="2862805"/>
                </a:lnTo>
                <a:lnTo>
                  <a:pt x="514955" y="2884157"/>
                </a:lnTo>
                <a:close/>
              </a:path>
              <a:path w="2724873" h="4713986">
                <a:moveTo>
                  <a:pt x="498445" y="2862805"/>
                </a:moveTo>
                <a:lnTo>
                  <a:pt x="498684" y="2786149"/>
                </a:lnTo>
                <a:lnTo>
                  <a:pt x="496722" y="2782917"/>
                </a:lnTo>
                <a:lnTo>
                  <a:pt x="493835" y="2778709"/>
                </a:lnTo>
                <a:lnTo>
                  <a:pt x="492848" y="2777617"/>
                </a:lnTo>
                <a:lnTo>
                  <a:pt x="479817" y="2838686"/>
                </a:lnTo>
                <a:lnTo>
                  <a:pt x="498445" y="2862805"/>
                </a:lnTo>
                <a:close/>
              </a:path>
              <a:path w="2724873" h="4713986">
                <a:moveTo>
                  <a:pt x="492848" y="2777617"/>
                </a:moveTo>
                <a:lnTo>
                  <a:pt x="476456" y="2757595"/>
                </a:lnTo>
                <a:lnTo>
                  <a:pt x="461322" y="2739487"/>
                </a:lnTo>
                <a:lnTo>
                  <a:pt x="447387" y="2723154"/>
                </a:lnTo>
                <a:lnTo>
                  <a:pt x="434593" y="2708459"/>
                </a:lnTo>
                <a:lnTo>
                  <a:pt x="422883" y="2695263"/>
                </a:lnTo>
                <a:lnTo>
                  <a:pt x="435613" y="2781355"/>
                </a:lnTo>
                <a:lnTo>
                  <a:pt x="458922" y="2811602"/>
                </a:lnTo>
                <a:lnTo>
                  <a:pt x="479817" y="2838686"/>
                </a:lnTo>
                <a:lnTo>
                  <a:pt x="492848" y="2777617"/>
                </a:lnTo>
                <a:close/>
              </a:path>
              <a:path w="2724873" h="4713986">
                <a:moveTo>
                  <a:pt x="412199" y="2683427"/>
                </a:moveTo>
                <a:lnTo>
                  <a:pt x="402482" y="2672814"/>
                </a:lnTo>
                <a:lnTo>
                  <a:pt x="409741" y="2747749"/>
                </a:lnTo>
                <a:lnTo>
                  <a:pt x="435613" y="2781355"/>
                </a:lnTo>
                <a:lnTo>
                  <a:pt x="422883" y="2695263"/>
                </a:lnTo>
                <a:lnTo>
                  <a:pt x="412199" y="2683427"/>
                </a:lnTo>
                <a:close/>
              </a:path>
              <a:path w="2724873" h="4713986">
                <a:moveTo>
                  <a:pt x="402482" y="2672814"/>
                </a:moveTo>
                <a:lnTo>
                  <a:pt x="393675" y="2663286"/>
                </a:lnTo>
                <a:lnTo>
                  <a:pt x="385720" y="2654703"/>
                </a:lnTo>
                <a:lnTo>
                  <a:pt x="378559" y="2646928"/>
                </a:lnTo>
                <a:lnTo>
                  <a:pt x="372133" y="2639822"/>
                </a:lnTo>
                <a:lnTo>
                  <a:pt x="381159" y="2710586"/>
                </a:lnTo>
                <a:lnTo>
                  <a:pt x="409741" y="2747749"/>
                </a:lnTo>
                <a:lnTo>
                  <a:pt x="402482" y="2672814"/>
                </a:lnTo>
                <a:close/>
              </a:path>
              <a:path w="2724873" h="4713986">
                <a:moveTo>
                  <a:pt x="381159" y="2710586"/>
                </a:moveTo>
                <a:lnTo>
                  <a:pt x="372133" y="2639822"/>
                </a:lnTo>
                <a:lnTo>
                  <a:pt x="366385" y="2633248"/>
                </a:lnTo>
                <a:lnTo>
                  <a:pt x="361258" y="2627066"/>
                </a:lnTo>
                <a:lnTo>
                  <a:pt x="356692" y="2621139"/>
                </a:lnTo>
                <a:lnTo>
                  <a:pt x="352630" y="2615328"/>
                </a:lnTo>
                <a:lnTo>
                  <a:pt x="349941" y="2667402"/>
                </a:lnTo>
                <a:lnTo>
                  <a:pt x="349719" y="2669667"/>
                </a:lnTo>
                <a:lnTo>
                  <a:pt x="381159" y="2710586"/>
                </a:lnTo>
                <a:close/>
              </a:path>
              <a:path w="2724873" h="4713986">
                <a:moveTo>
                  <a:pt x="1387096" y="4292626"/>
                </a:moveTo>
                <a:lnTo>
                  <a:pt x="1399451" y="4290791"/>
                </a:lnTo>
                <a:lnTo>
                  <a:pt x="1409050" y="4289354"/>
                </a:lnTo>
                <a:lnTo>
                  <a:pt x="1416613" y="4287359"/>
                </a:lnTo>
                <a:lnTo>
                  <a:pt x="1422857" y="4283850"/>
                </a:lnTo>
                <a:lnTo>
                  <a:pt x="1427568" y="4279087"/>
                </a:lnTo>
                <a:lnTo>
                  <a:pt x="1402034" y="4276968"/>
                </a:lnTo>
                <a:lnTo>
                  <a:pt x="1387096" y="4292626"/>
                </a:lnTo>
                <a:close/>
              </a:path>
              <a:path w="2724873" h="4713986">
                <a:moveTo>
                  <a:pt x="1402034" y="4276968"/>
                </a:moveTo>
                <a:lnTo>
                  <a:pt x="1385772" y="4277511"/>
                </a:lnTo>
                <a:lnTo>
                  <a:pt x="1376210" y="4279431"/>
                </a:lnTo>
                <a:lnTo>
                  <a:pt x="1370776" y="4281440"/>
                </a:lnTo>
                <a:lnTo>
                  <a:pt x="1367243" y="4282262"/>
                </a:lnTo>
                <a:lnTo>
                  <a:pt x="1371266" y="4295814"/>
                </a:lnTo>
                <a:lnTo>
                  <a:pt x="1387096" y="4292626"/>
                </a:lnTo>
                <a:lnTo>
                  <a:pt x="1402034" y="4276968"/>
                </a:lnTo>
                <a:close/>
              </a:path>
              <a:path w="2724873" h="4713986">
                <a:moveTo>
                  <a:pt x="1343708" y="4303834"/>
                </a:moveTo>
                <a:lnTo>
                  <a:pt x="1347295" y="4302671"/>
                </a:lnTo>
                <a:lnTo>
                  <a:pt x="1350132" y="4301689"/>
                </a:lnTo>
                <a:lnTo>
                  <a:pt x="1351241" y="4301312"/>
                </a:lnTo>
                <a:lnTo>
                  <a:pt x="1371266" y="4295814"/>
                </a:lnTo>
                <a:lnTo>
                  <a:pt x="1367243" y="4282262"/>
                </a:lnTo>
                <a:lnTo>
                  <a:pt x="1348374" y="4285669"/>
                </a:lnTo>
                <a:lnTo>
                  <a:pt x="1343708" y="4303834"/>
                </a:lnTo>
                <a:close/>
              </a:path>
              <a:path w="2724873" h="4713986">
                <a:moveTo>
                  <a:pt x="1343708" y="4303834"/>
                </a:moveTo>
                <a:lnTo>
                  <a:pt x="1348374" y="4285669"/>
                </a:lnTo>
                <a:lnTo>
                  <a:pt x="1335634" y="4286082"/>
                </a:lnTo>
                <a:lnTo>
                  <a:pt x="1326970" y="4285692"/>
                </a:lnTo>
                <a:lnTo>
                  <a:pt x="1320331" y="4286691"/>
                </a:lnTo>
                <a:lnTo>
                  <a:pt x="1313666" y="4291271"/>
                </a:lnTo>
                <a:lnTo>
                  <a:pt x="1324238" y="4308674"/>
                </a:lnTo>
                <a:lnTo>
                  <a:pt x="1332600" y="4306810"/>
                </a:lnTo>
                <a:lnTo>
                  <a:pt x="1338950" y="4305206"/>
                </a:lnTo>
                <a:lnTo>
                  <a:pt x="1343708" y="4303834"/>
                </a:lnTo>
                <a:close/>
              </a:path>
              <a:path w="2724873" h="4713986">
                <a:moveTo>
                  <a:pt x="1262250" y="4319223"/>
                </a:moveTo>
                <a:lnTo>
                  <a:pt x="1282870" y="4316070"/>
                </a:lnTo>
                <a:lnTo>
                  <a:pt x="1299794" y="4313278"/>
                </a:lnTo>
                <a:lnTo>
                  <a:pt x="1313443" y="4310821"/>
                </a:lnTo>
                <a:lnTo>
                  <a:pt x="1324238" y="4308674"/>
                </a:lnTo>
                <a:lnTo>
                  <a:pt x="1313666" y="4291271"/>
                </a:lnTo>
                <a:lnTo>
                  <a:pt x="1313141" y="4291787"/>
                </a:lnTo>
                <a:lnTo>
                  <a:pt x="1285089" y="4294113"/>
                </a:lnTo>
                <a:lnTo>
                  <a:pt x="1262250" y="4319223"/>
                </a:lnTo>
                <a:close/>
              </a:path>
              <a:path w="2724873" h="4713986">
                <a:moveTo>
                  <a:pt x="1205901" y="4329339"/>
                </a:moveTo>
                <a:lnTo>
                  <a:pt x="1208239" y="4326712"/>
                </a:lnTo>
                <a:lnTo>
                  <a:pt x="1237513" y="4322762"/>
                </a:lnTo>
                <a:lnTo>
                  <a:pt x="1262250" y="4319223"/>
                </a:lnTo>
                <a:lnTo>
                  <a:pt x="1285089" y="4294113"/>
                </a:lnTo>
                <a:lnTo>
                  <a:pt x="1260000" y="4296356"/>
                </a:lnTo>
                <a:lnTo>
                  <a:pt x="1237679" y="4298508"/>
                </a:lnTo>
                <a:lnTo>
                  <a:pt x="1217930" y="4300560"/>
                </a:lnTo>
                <a:lnTo>
                  <a:pt x="1205901" y="4329339"/>
                </a:lnTo>
                <a:close/>
              </a:path>
              <a:path w="2724873" h="4713986">
                <a:moveTo>
                  <a:pt x="1194541" y="4336231"/>
                </a:moveTo>
                <a:lnTo>
                  <a:pt x="1198026" y="4334936"/>
                </a:lnTo>
                <a:lnTo>
                  <a:pt x="1200966" y="4333394"/>
                </a:lnTo>
                <a:lnTo>
                  <a:pt x="1203534" y="4331547"/>
                </a:lnTo>
                <a:lnTo>
                  <a:pt x="1205901" y="4329339"/>
                </a:lnTo>
                <a:lnTo>
                  <a:pt x="1217930" y="4300560"/>
                </a:lnTo>
                <a:lnTo>
                  <a:pt x="1200557" y="4302501"/>
                </a:lnTo>
                <a:lnTo>
                  <a:pt x="1194541" y="4336231"/>
                </a:lnTo>
                <a:close/>
              </a:path>
              <a:path w="2724873" h="4713986">
                <a:moveTo>
                  <a:pt x="1179107" y="4339202"/>
                </a:moveTo>
                <a:lnTo>
                  <a:pt x="1185254" y="4338307"/>
                </a:lnTo>
                <a:lnTo>
                  <a:pt x="1190341" y="4337336"/>
                </a:lnTo>
                <a:lnTo>
                  <a:pt x="1194541" y="4336231"/>
                </a:lnTo>
                <a:lnTo>
                  <a:pt x="1200557" y="4302501"/>
                </a:lnTo>
                <a:lnTo>
                  <a:pt x="1185363" y="4304324"/>
                </a:lnTo>
                <a:lnTo>
                  <a:pt x="1179107" y="4339202"/>
                </a:lnTo>
                <a:close/>
              </a:path>
              <a:path w="2724873" h="4713986">
                <a:moveTo>
                  <a:pt x="1172153" y="4306019"/>
                </a:moveTo>
                <a:lnTo>
                  <a:pt x="1160730" y="4307576"/>
                </a:lnTo>
                <a:lnTo>
                  <a:pt x="1162948" y="4340993"/>
                </a:lnTo>
                <a:lnTo>
                  <a:pt x="1171729" y="4340078"/>
                </a:lnTo>
                <a:lnTo>
                  <a:pt x="1179107" y="4339202"/>
                </a:lnTo>
                <a:lnTo>
                  <a:pt x="1185363" y="4304324"/>
                </a:lnTo>
                <a:lnTo>
                  <a:pt x="1172153" y="4306019"/>
                </a:lnTo>
                <a:close/>
              </a:path>
              <a:path w="2724873" h="4713986">
                <a:moveTo>
                  <a:pt x="1152593" y="4342002"/>
                </a:moveTo>
                <a:lnTo>
                  <a:pt x="1162948" y="4340993"/>
                </a:lnTo>
                <a:lnTo>
                  <a:pt x="1160730" y="4307576"/>
                </a:lnTo>
                <a:lnTo>
                  <a:pt x="1150899" y="4308988"/>
                </a:lnTo>
                <a:lnTo>
                  <a:pt x="1142463" y="4310244"/>
                </a:lnTo>
                <a:lnTo>
                  <a:pt x="1140492" y="4343164"/>
                </a:lnTo>
                <a:lnTo>
                  <a:pt x="1152593" y="4342002"/>
                </a:lnTo>
                <a:close/>
              </a:path>
              <a:path w="2724873" h="4713986">
                <a:moveTo>
                  <a:pt x="1142463" y="4310244"/>
                </a:moveTo>
                <a:lnTo>
                  <a:pt x="1135226" y="4311336"/>
                </a:lnTo>
                <a:lnTo>
                  <a:pt x="1128992" y="4312254"/>
                </a:lnTo>
                <a:lnTo>
                  <a:pt x="1123565" y="4312990"/>
                </a:lnTo>
                <a:lnTo>
                  <a:pt x="1118749" y="4313534"/>
                </a:lnTo>
                <a:lnTo>
                  <a:pt x="1126472" y="4344536"/>
                </a:lnTo>
                <a:lnTo>
                  <a:pt x="1140492" y="4343164"/>
                </a:lnTo>
                <a:lnTo>
                  <a:pt x="1142463" y="4310244"/>
                </a:lnTo>
                <a:close/>
              </a:path>
              <a:path w="2724873" h="4713986">
                <a:moveTo>
                  <a:pt x="1114347" y="4313877"/>
                </a:moveTo>
                <a:lnTo>
                  <a:pt x="1110164" y="4314010"/>
                </a:lnTo>
                <a:lnTo>
                  <a:pt x="1110363" y="4346174"/>
                </a:lnTo>
                <a:lnTo>
                  <a:pt x="1126472" y="4344536"/>
                </a:lnTo>
                <a:lnTo>
                  <a:pt x="1118749" y="4313534"/>
                </a:lnTo>
                <a:lnTo>
                  <a:pt x="1114347" y="4313877"/>
                </a:lnTo>
                <a:close/>
              </a:path>
              <a:path w="2724873" h="4713986">
                <a:moveTo>
                  <a:pt x="1066841" y="4324157"/>
                </a:moveTo>
                <a:lnTo>
                  <a:pt x="1071189" y="4350478"/>
                </a:lnTo>
                <a:lnTo>
                  <a:pt x="1091993" y="4348136"/>
                </a:lnTo>
                <a:lnTo>
                  <a:pt x="1110363" y="4346174"/>
                </a:lnTo>
                <a:lnTo>
                  <a:pt x="1110164" y="4314010"/>
                </a:lnTo>
                <a:lnTo>
                  <a:pt x="1109687" y="4314012"/>
                </a:lnTo>
                <a:lnTo>
                  <a:pt x="1084510" y="4320984"/>
                </a:lnTo>
                <a:lnTo>
                  <a:pt x="1066841" y="4324157"/>
                </a:lnTo>
                <a:close/>
              </a:path>
              <a:path w="2724873" h="4713986">
                <a:moveTo>
                  <a:pt x="1066841" y="4324157"/>
                </a:moveTo>
                <a:lnTo>
                  <a:pt x="1055129" y="4324754"/>
                </a:lnTo>
                <a:lnTo>
                  <a:pt x="1047819" y="4323998"/>
                </a:lnTo>
                <a:lnTo>
                  <a:pt x="1043358" y="4323113"/>
                </a:lnTo>
                <a:lnTo>
                  <a:pt x="1040194" y="4323323"/>
                </a:lnTo>
                <a:lnTo>
                  <a:pt x="1047781" y="4353259"/>
                </a:lnTo>
                <a:lnTo>
                  <a:pt x="1071189" y="4350478"/>
                </a:lnTo>
                <a:lnTo>
                  <a:pt x="1066841" y="4324157"/>
                </a:lnTo>
                <a:close/>
              </a:path>
              <a:path w="2724873" h="4713986">
                <a:moveTo>
                  <a:pt x="990163" y="4328929"/>
                </a:moveTo>
                <a:lnTo>
                  <a:pt x="992462" y="4360362"/>
                </a:lnTo>
                <a:lnTo>
                  <a:pt x="1021596" y="4356534"/>
                </a:lnTo>
                <a:lnTo>
                  <a:pt x="1047781" y="4353259"/>
                </a:lnTo>
                <a:lnTo>
                  <a:pt x="1040194" y="4323323"/>
                </a:lnTo>
                <a:lnTo>
                  <a:pt x="1039710" y="4323537"/>
                </a:lnTo>
                <a:lnTo>
                  <a:pt x="1011858" y="4327031"/>
                </a:lnTo>
                <a:lnTo>
                  <a:pt x="990163" y="4328929"/>
                </a:lnTo>
                <a:close/>
              </a:path>
              <a:path w="2724873" h="4713986">
                <a:moveTo>
                  <a:pt x="956823" y="4363618"/>
                </a:moveTo>
                <a:lnTo>
                  <a:pt x="960208" y="4364799"/>
                </a:lnTo>
                <a:lnTo>
                  <a:pt x="992462" y="4360362"/>
                </a:lnTo>
                <a:lnTo>
                  <a:pt x="990163" y="4328929"/>
                </a:lnTo>
                <a:lnTo>
                  <a:pt x="973740" y="4329718"/>
                </a:lnTo>
                <a:lnTo>
                  <a:pt x="961707" y="4329885"/>
                </a:lnTo>
                <a:lnTo>
                  <a:pt x="956823" y="4363618"/>
                </a:lnTo>
                <a:close/>
              </a:path>
              <a:path w="2724873" h="4713986">
                <a:moveTo>
                  <a:pt x="956823" y="4363618"/>
                </a:moveTo>
                <a:lnTo>
                  <a:pt x="961707" y="4329885"/>
                </a:lnTo>
                <a:lnTo>
                  <a:pt x="953177" y="4329917"/>
                </a:lnTo>
                <a:lnTo>
                  <a:pt x="947269" y="4330302"/>
                </a:lnTo>
                <a:lnTo>
                  <a:pt x="943097" y="4331526"/>
                </a:lnTo>
                <a:lnTo>
                  <a:pt x="939777" y="4334077"/>
                </a:lnTo>
                <a:lnTo>
                  <a:pt x="944737" y="4363503"/>
                </a:lnTo>
                <a:lnTo>
                  <a:pt x="949252" y="4362913"/>
                </a:lnTo>
                <a:lnTo>
                  <a:pt x="953226" y="4362970"/>
                </a:lnTo>
                <a:lnTo>
                  <a:pt x="956823" y="4363618"/>
                </a:lnTo>
                <a:close/>
              </a:path>
              <a:path w="2724873" h="4713986">
                <a:moveTo>
                  <a:pt x="926296" y="4369732"/>
                </a:moveTo>
                <a:lnTo>
                  <a:pt x="933423" y="4366856"/>
                </a:lnTo>
                <a:lnTo>
                  <a:pt x="939515" y="4364799"/>
                </a:lnTo>
                <a:lnTo>
                  <a:pt x="944737" y="4363503"/>
                </a:lnTo>
                <a:lnTo>
                  <a:pt x="939777" y="4334077"/>
                </a:lnTo>
                <a:lnTo>
                  <a:pt x="937983" y="4336237"/>
                </a:lnTo>
                <a:lnTo>
                  <a:pt x="926296" y="4369732"/>
                </a:lnTo>
                <a:close/>
              </a:path>
              <a:path w="2724873" h="4713986">
                <a:moveTo>
                  <a:pt x="897058" y="4383846"/>
                </a:moveTo>
                <a:lnTo>
                  <a:pt x="908278" y="4378170"/>
                </a:lnTo>
                <a:lnTo>
                  <a:pt x="917969" y="4373484"/>
                </a:lnTo>
                <a:lnTo>
                  <a:pt x="926296" y="4369732"/>
                </a:lnTo>
                <a:lnTo>
                  <a:pt x="937983" y="4336237"/>
                </a:lnTo>
                <a:lnTo>
                  <a:pt x="913047" y="4341804"/>
                </a:lnTo>
                <a:lnTo>
                  <a:pt x="897058" y="4383846"/>
                </a:lnTo>
                <a:close/>
              </a:path>
              <a:path w="2724873" h="4713986">
                <a:moveTo>
                  <a:pt x="831995" y="4365160"/>
                </a:moveTo>
                <a:lnTo>
                  <a:pt x="833595" y="4417597"/>
                </a:lnTo>
                <a:lnTo>
                  <a:pt x="852577" y="4407388"/>
                </a:lnTo>
                <a:lnTo>
                  <a:pt x="869372" y="4398398"/>
                </a:lnTo>
                <a:lnTo>
                  <a:pt x="884144" y="4390569"/>
                </a:lnTo>
                <a:lnTo>
                  <a:pt x="897058" y="4383846"/>
                </a:lnTo>
                <a:lnTo>
                  <a:pt x="913047" y="4341804"/>
                </a:lnTo>
                <a:lnTo>
                  <a:pt x="891390" y="4347165"/>
                </a:lnTo>
                <a:lnTo>
                  <a:pt x="872733" y="4352251"/>
                </a:lnTo>
                <a:lnTo>
                  <a:pt x="856801" y="4356992"/>
                </a:lnTo>
                <a:lnTo>
                  <a:pt x="843314" y="4361318"/>
                </a:lnTo>
                <a:lnTo>
                  <a:pt x="831995" y="4365160"/>
                </a:lnTo>
                <a:close/>
              </a:path>
              <a:path w="2724873" h="4713986">
                <a:moveTo>
                  <a:pt x="831995" y="4365160"/>
                </a:moveTo>
                <a:lnTo>
                  <a:pt x="822566" y="4368448"/>
                </a:lnTo>
                <a:lnTo>
                  <a:pt x="814750" y="4371112"/>
                </a:lnTo>
                <a:lnTo>
                  <a:pt x="808269" y="4373084"/>
                </a:lnTo>
                <a:lnTo>
                  <a:pt x="802844" y="4374293"/>
                </a:lnTo>
                <a:lnTo>
                  <a:pt x="812261" y="4429082"/>
                </a:lnTo>
                <a:lnTo>
                  <a:pt x="833595" y="4417597"/>
                </a:lnTo>
                <a:lnTo>
                  <a:pt x="831995" y="4365160"/>
                </a:lnTo>
                <a:close/>
              </a:path>
              <a:path w="2724873" h="4713986">
                <a:moveTo>
                  <a:pt x="802844" y="4374293"/>
                </a:moveTo>
                <a:lnTo>
                  <a:pt x="798199" y="4374669"/>
                </a:lnTo>
                <a:lnTo>
                  <a:pt x="794854" y="4374324"/>
                </a:lnTo>
                <a:lnTo>
                  <a:pt x="769412" y="4394792"/>
                </a:lnTo>
                <a:lnTo>
                  <a:pt x="746411" y="4413405"/>
                </a:lnTo>
                <a:lnTo>
                  <a:pt x="725719" y="4430260"/>
                </a:lnTo>
                <a:lnTo>
                  <a:pt x="707202" y="4445457"/>
                </a:lnTo>
                <a:lnTo>
                  <a:pt x="732502" y="4471765"/>
                </a:lnTo>
                <a:lnTo>
                  <a:pt x="761879" y="4456109"/>
                </a:lnTo>
                <a:lnTo>
                  <a:pt x="788411" y="4441900"/>
                </a:lnTo>
                <a:lnTo>
                  <a:pt x="812261" y="4429082"/>
                </a:lnTo>
                <a:lnTo>
                  <a:pt x="802844" y="4374293"/>
                </a:lnTo>
                <a:close/>
              </a:path>
              <a:path w="2724873" h="4713986">
                <a:moveTo>
                  <a:pt x="700115" y="4488926"/>
                </a:moveTo>
                <a:lnTo>
                  <a:pt x="732502" y="4471765"/>
                </a:lnTo>
                <a:lnTo>
                  <a:pt x="707202" y="4445457"/>
                </a:lnTo>
                <a:lnTo>
                  <a:pt x="690726" y="4459092"/>
                </a:lnTo>
                <a:lnTo>
                  <a:pt x="676158" y="4471262"/>
                </a:lnTo>
                <a:lnTo>
                  <a:pt x="664552" y="4507649"/>
                </a:lnTo>
                <a:lnTo>
                  <a:pt x="700115" y="4488926"/>
                </a:lnTo>
                <a:close/>
              </a:path>
              <a:path w="2724873" h="4713986">
                <a:moveTo>
                  <a:pt x="663365" y="4482066"/>
                </a:moveTo>
                <a:lnTo>
                  <a:pt x="652212" y="4491600"/>
                </a:lnTo>
                <a:lnTo>
                  <a:pt x="656981" y="4523234"/>
                </a:lnTo>
                <a:lnTo>
                  <a:pt x="659658" y="4514931"/>
                </a:lnTo>
                <a:lnTo>
                  <a:pt x="664552" y="4507649"/>
                </a:lnTo>
                <a:lnTo>
                  <a:pt x="676158" y="4471262"/>
                </a:lnTo>
                <a:lnTo>
                  <a:pt x="663365" y="4482066"/>
                </a:lnTo>
                <a:close/>
              </a:path>
              <a:path w="2724873" h="4713986">
                <a:moveTo>
                  <a:pt x="1676005" y="3357243"/>
                </a:moveTo>
                <a:lnTo>
                  <a:pt x="1668338" y="3363144"/>
                </a:lnTo>
                <a:lnTo>
                  <a:pt x="1672497" y="3377044"/>
                </a:lnTo>
                <a:lnTo>
                  <a:pt x="1675266" y="3372746"/>
                </a:lnTo>
                <a:lnTo>
                  <a:pt x="1675599" y="3368040"/>
                </a:lnTo>
                <a:lnTo>
                  <a:pt x="1681117" y="3357222"/>
                </a:lnTo>
                <a:lnTo>
                  <a:pt x="1680758" y="3354446"/>
                </a:lnTo>
                <a:lnTo>
                  <a:pt x="1676005" y="3357243"/>
                </a:lnTo>
                <a:close/>
              </a:path>
              <a:path w="2724873" h="4713986">
                <a:moveTo>
                  <a:pt x="1650183" y="3405167"/>
                </a:moveTo>
                <a:lnTo>
                  <a:pt x="1660169" y="3392491"/>
                </a:lnTo>
                <a:lnTo>
                  <a:pt x="1667536" y="3383371"/>
                </a:lnTo>
                <a:lnTo>
                  <a:pt x="1672497" y="3377044"/>
                </a:lnTo>
                <a:lnTo>
                  <a:pt x="1668338" y="3363144"/>
                </a:lnTo>
                <a:lnTo>
                  <a:pt x="1666074" y="3364865"/>
                </a:lnTo>
                <a:lnTo>
                  <a:pt x="1650183" y="3405167"/>
                </a:lnTo>
                <a:close/>
              </a:path>
              <a:path w="2724873" h="4713986">
                <a:moveTo>
                  <a:pt x="1618800" y="3445753"/>
                </a:moveTo>
                <a:lnTo>
                  <a:pt x="1621497" y="3444240"/>
                </a:lnTo>
                <a:lnTo>
                  <a:pt x="1637364" y="3422162"/>
                </a:lnTo>
                <a:lnTo>
                  <a:pt x="1650183" y="3405167"/>
                </a:lnTo>
                <a:lnTo>
                  <a:pt x="1666074" y="3364865"/>
                </a:lnTo>
                <a:lnTo>
                  <a:pt x="1647860" y="3385368"/>
                </a:lnTo>
                <a:lnTo>
                  <a:pt x="1631587" y="3404113"/>
                </a:lnTo>
                <a:lnTo>
                  <a:pt x="1618800" y="3445753"/>
                </a:lnTo>
                <a:close/>
              </a:path>
              <a:path w="2724873" h="4713986">
                <a:moveTo>
                  <a:pt x="1617104" y="3421177"/>
                </a:moveTo>
                <a:lnTo>
                  <a:pt x="1604263" y="3436635"/>
                </a:lnTo>
                <a:lnTo>
                  <a:pt x="1605813" y="3457236"/>
                </a:lnTo>
                <a:lnTo>
                  <a:pt x="1610038" y="3453103"/>
                </a:lnTo>
                <a:lnTo>
                  <a:pt x="1613395" y="3449961"/>
                </a:lnTo>
                <a:lnTo>
                  <a:pt x="1616207" y="3447586"/>
                </a:lnTo>
                <a:lnTo>
                  <a:pt x="1618800" y="3445753"/>
                </a:lnTo>
                <a:lnTo>
                  <a:pt x="1631587" y="3404113"/>
                </a:lnTo>
                <a:lnTo>
                  <a:pt x="1617104" y="3421177"/>
                </a:lnTo>
                <a:close/>
              </a:path>
              <a:path w="2724873" h="4713986">
                <a:moveTo>
                  <a:pt x="1582903" y="3463043"/>
                </a:moveTo>
                <a:lnTo>
                  <a:pt x="1584686" y="3477813"/>
                </a:lnTo>
                <a:lnTo>
                  <a:pt x="1593461" y="3469367"/>
                </a:lnTo>
                <a:lnTo>
                  <a:pt x="1600395" y="3462583"/>
                </a:lnTo>
                <a:lnTo>
                  <a:pt x="1605813" y="3457236"/>
                </a:lnTo>
                <a:lnTo>
                  <a:pt x="1604263" y="3436635"/>
                </a:lnTo>
                <a:lnTo>
                  <a:pt x="1592912" y="3450565"/>
                </a:lnTo>
                <a:lnTo>
                  <a:pt x="1582903" y="3463043"/>
                </a:lnTo>
                <a:close/>
              </a:path>
              <a:path w="2724873" h="4713986">
                <a:moveTo>
                  <a:pt x="1559428" y="3492531"/>
                </a:moveTo>
                <a:lnTo>
                  <a:pt x="1560315" y="3500586"/>
                </a:lnTo>
                <a:lnTo>
                  <a:pt x="1573745" y="3488145"/>
                </a:lnTo>
                <a:lnTo>
                  <a:pt x="1584686" y="3477813"/>
                </a:lnTo>
                <a:lnTo>
                  <a:pt x="1582903" y="3463043"/>
                </a:lnTo>
                <a:lnTo>
                  <a:pt x="1574086" y="3474146"/>
                </a:lnTo>
                <a:lnTo>
                  <a:pt x="1566311" y="3483949"/>
                </a:lnTo>
                <a:lnTo>
                  <a:pt x="1559428" y="3492531"/>
                </a:lnTo>
                <a:close/>
              </a:path>
              <a:path w="2724873" h="4713986">
                <a:moveTo>
                  <a:pt x="1559428" y="3492531"/>
                </a:moveTo>
                <a:lnTo>
                  <a:pt x="1553287" y="3499967"/>
                </a:lnTo>
                <a:lnTo>
                  <a:pt x="1547739" y="3506334"/>
                </a:lnTo>
                <a:lnTo>
                  <a:pt x="1542634" y="3511708"/>
                </a:lnTo>
                <a:lnTo>
                  <a:pt x="1537821" y="3516166"/>
                </a:lnTo>
                <a:lnTo>
                  <a:pt x="1544071" y="3515360"/>
                </a:lnTo>
                <a:lnTo>
                  <a:pt x="1560315" y="3500586"/>
                </a:lnTo>
                <a:lnTo>
                  <a:pt x="1559428" y="3492531"/>
                </a:lnTo>
                <a:close/>
              </a:path>
              <a:path w="2724873" h="4713986">
                <a:moveTo>
                  <a:pt x="1537821" y="3516166"/>
                </a:moveTo>
                <a:lnTo>
                  <a:pt x="1533152" y="3519785"/>
                </a:lnTo>
                <a:lnTo>
                  <a:pt x="1528476" y="3522641"/>
                </a:lnTo>
                <a:lnTo>
                  <a:pt x="1523644" y="3524811"/>
                </a:lnTo>
                <a:lnTo>
                  <a:pt x="1518505" y="3526371"/>
                </a:lnTo>
                <a:lnTo>
                  <a:pt x="1524690" y="3532691"/>
                </a:lnTo>
                <a:lnTo>
                  <a:pt x="1544071" y="3515360"/>
                </a:lnTo>
                <a:lnTo>
                  <a:pt x="1537821" y="3516166"/>
                </a:lnTo>
                <a:close/>
              </a:path>
              <a:path w="2724873" h="4713986">
                <a:moveTo>
                  <a:pt x="1516595" y="3526790"/>
                </a:moveTo>
                <a:lnTo>
                  <a:pt x="1500171" y="3542604"/>
                </a:lnTo>
                <a:lnTo>
                  <a:pt x="1501846" y="3552803"/>
                </a:lnTo>
                <a:lnTo>
                  <a:pt x="1524690" y="3532691"/>
                </a:lnTo>
                <a:lnTo>
                  <a:pt x="1518505" y="3526371"/>
                </a:lnTo>
                <a:lnTo>
                  <a:pt x="1516595" y="3526790"/>
                </a:lnTo>
                <a:close/>
              </a:path>
              <a:path w="2724873" h="4713986">
                <a:moveTo>
                  <a:pt x="1484926" y="3557129"/>
                </a:moveTo>
                <a:lnTo>
                  <a:pt x="1470790" y="3570441"/>
                </a:lnTo>
                <a:lnTo>
                  <a:pt x="1475216" y="3575919"/>
                </a:lnTo>
                <a:lnTo>
                  <a:pt x="1501846" y="3552803"/>
                </a:lnTo>
                <a:lnTo>
                  <a:pt x="1500171" y="3542604"/>
                </a:lnTo>
                <a:lnTo>
                  <a:pt x="1484926" y="3557129"/>
                </a:lnTo>
                <a:close/>
              </a:path>
              <a:path w="2724873" h="4713986">
                <a:moveTo>
                  <a:pt x="1470790" y="3570441"/>
                </a:moveTo>
                <a:lnTo>
                  <a:pt x="1457694" y="3582616"/>
                </a:lnTo>
                <a:lnTo>
                  <a:pt x="1445568" y="3593730"/>
                </a:lnTo>
                <a:lnTo>
                  <a:pt x="1434341" y="3603860"/>
                </a:lnTo>
                <a:lnTo>
                  <a:pt x="1423944" y="3613082"/>
                </a:lnTo>
                <a:lnTo>
                  <a:pt x="1444475" y="3602263"/>
                </a:lnTo>
                <a:lnTo>
                  <a:pt x="1475216" y="3575919"/>
                </a:lnTo>
                <a:lnTo>
                  <a:pt x="1470790" y="3570441"/>
                </a:lnTo>
                <a:close/>
              </a:path>
              <a:path w="2724873" h="4713986">
                <a:moveTo>
                  <a:pt x="1414308" y="3621472"/>
                </a:moveTo>
                <a:lnTo>
                  <a:pt x="1405362" y="3629106"/>
                </a:lnTo>
                <a:lnTo>
                  <a:pt x="1409300" y="3632059"/>
                </a:lnTo>
                <a:lnTo>
                  <a:pt x="1444475" y="3602263"/>
                </a:lnTo>
                <a:lnTo>
                  <a:pt x="1423944" y="3613082"/>
                </a:lnTo>
                <a:lnTo>
                  <a:pt x="1414308" y="3621472"/>
                </a:lnTo>
                <a:close/>
              </a:path>
              <a:path w="2724873" h="4713986">
                <a:moveTo>
                  <a:pt x="1409300" y="3632059"/>
                </a:moveTo>
                <a:lnTo>
                  <a:pt x="1405362" y="3629106"/>
                </a:lnTo>
                <a:lnTo>
                  <a:pt x="1397036" y="3636061"/>
                </a:lnTo>
                <a:lnTo>
                  <a:pt x="1389261" y="3642412"/>
                </a:lnTo>
                <a:lnTo>
                  <a:pt x="1381966" y="3648237"/>
                </a:lnTo>
                <a:lnTo>
                  <a:pt x="1375082" y="3653611"/>
                </a:lnTo>
                <a:lnTo>
                  <a:pt x="1369365" y="3665531"/>
                </a:lnTo>
                <a:lnTo>
                  <a:pt x="1409300" y="3632059"/>
                </a:lnTo>
                <a:close/>
              </a:path>
              <a:path w="2724873" h="4713986">
                <a:moveTo>
                  <a:pt x="1369365" y="3665531"/>
                </a:moveTo>
                <a:lnTo>
                  <a:pt x="1375082" y="3653611"/>
                </a:lnTo>
                <a:lnTo>
                  <a:pt x="1368538" y="3658610"/>
                </a:lnTo>
                <a:lnTo>
                  <a:pt x="1362266" y="3663311"/>
                </a:lnTo>
                <a:lnTo>
                  <a:pt x="1356195" y="3667790"/>
                </a:lnTo>
                <a:lnTo>
                  <a:pt x="1350255" y="3672124"/>
                </a:lnTo>
                <a:lnTo>
                  <a:pt x="1344891" y="3676015"/>
                </a:lnTo>
                <a:lnTo>
                  <a:pt x="1324347" y="3702902"/>
                </a:lnTo>
                <a:lnTo>
                  <a:pt x="1369365" y="3665531"/>
                </a:lnTo>
                <a:close/>
              </a:path>
              <a:path w="2724873" h="4713986">
                <a:moveTo>
                  <a:pt x="1324347" y="3702902"/>
                </a:moveTo>
                <a:lnTo>
                  <a:pt x="1344891" y="3676015"/>
                </a:lnTo>
                <a:lnTo>
                  <a:pt x="1322298" y="3692211"/>
                </a:lnTo>
                <a:lnTo>
                  <a:pt x="1302258" y="3705878"/>
                </a:lnTo>
                <a:lnTo>
                  <a:pt x="1284627" y="3717284"/>
                </a:lnTo>
                <a:lnTo>
                  <a:pt x="1273922" y="3744397"/>
                </a:lnTo>
                <a:lnTo>
                  <a:pt x="1324347" y="3702902"/>
                </a:lnTo>
                <a:close/>
              </a:path>
              <a:path w="2724873" h="4713986">
                <a:moveTo>
                  <a:pt x="1273922" y="3744397"/>
                </a:moveTo>
                <a:lnTo>
                  <a:pt x="1284627" y="3717284"/>
                </a:lnTo>
                <a:lnTo>
                  <a:pt x="1269258" y="3726695"/>
                </a:lnTo>
                <a:lnTo>
                  <a:pt x="1256007" y="3734379"/>
                </a:lnTo>
                <a:lnTo>
                  <a:pt x="1244728" y="3740604"/>
                </a:lnTo>
                <a:lnTo>
                  <a:pt x="1235275" y="3745637"/>
                </a:lnTo>
                <a:lnTo>
                  <a:pt x="1227502" y="3749747"/>
                </a:lnTo>
                <a:lnTo>
                  <a:pt x="1221264" y="3753199"/>
                </a:lnTo>
                <a:lnTo>
                  <a:pt x="1217764" y="3790238"/>
                </a:lnTo>
                <a:lnTo>
                  <a:pt x="1273922" y="3744397"/>
                </a:lnTo>
                <a:close/>
              </a:path>
              <a:path w="2724873" h="4713986">
                <a:moveTo>
                  <a:pt x="1221264" y="3753199"/>
                </a:moveTo>
                <a:lnTo>
                  <a:pt x="1216414" y="3756263"/>
                </a:lnTo>
                <a:lnTo>
                  <a:pt x="1212809" y="3759204"/>
                </a:lnTo>
                <a:lnTo>
                  <a:pt x="1210301" y="3762292"/>
                </a:lnTo>
                <a:lnTo>
                  <a:pt x="1208745" y="3765793"/>
                </a:lnTo>
                <a:lnTo>
                  <a:pt x="1211036" y="3793646"/>
                </a:lnTo>
                <a:lnTo>
                  <a:pt x="1217764" y="3790238"/>
                </a:lnTo>
                <a:lnTo>
                  <a:pt x="1221264" y="3753199"/>
                </a:lnTo>
                <a:close/>
              </a:path>
              <a:path w="2724873" h="4713986">
                <a:moveTo>
                  <a:pt x="1208239" y="3768013"/>
                </a:moveTo>
                <a:lnTo>
                  <a:pt x="1189252" y="3776658"/>
                </a:lnTo>
                <a:lnTo>
                  <a:pt x="1189430" y="3805015"/>
                </a:lnTo>
                <a:lnTo>
                  <a:pt x="1196983" y="3801006"/>
                </a:lnTo>
                <a:lnTo>
                  <a:pt x="1204147" y="3797226"/>
                </a:lnTo>
                <a:lnTo>
                  <a:pt x="1211036" y="3793646"/>
                </a:lnTo>
                <a:lnTo>
                  <a:pt x="1208745" y="3765793"/>
                </a:lnTo>
                <a:lnTo>
                  <a:pt x="1208239" y="3768013"/>
                </a:lnTo>
                <a:close/>
              </a:path>
              <a:path w="2724873" h="4713986">
                <a:moveTo>
                  <a:pt x="1163288" y="3818699"/>
                </a:moveTo>
                <a:lnTo>
                  <a:pt x="1172697" y="3813833"/>
                </a:lnTo>
                <a:lnTo>
                  <a:pt x="1181373" y="3809281"/>
                </a:lnTo>
                <a:lnTo>
                  <a:pt x="1189430" y="3805015"/>
                </a:lnTo>
                <a:lnTo>
                  <a:pt x="1189252" y="3776658"/>
                </a:lnTo>
                <a:lnTo>
                  <a:pt x="1172797" y="3785025"/>
                </a:lnTo>
                <a:lnTo>
                  <a:pt x="1163288" y="3818699"/>
                </a:lnTo>
                <a:close/>
              </a:path>
              <a:path w="2724873" h="4713986">
                <a:moveTo>
                  <a:pt x="1127908" y="3810152"/>
                </a:moveTo>
                <a:lnTo>
                  <a:pt x="1129515" y="3835469"/>
                </a:lnTo>
                <a:lnTo>
                  <a:pt x="1141812" y="3829489"/>
                </a:lnTo>
                <a:lnTo>
                  <a:pt x="1153031" y="3823908"/>
                </a:lnTo>
                <a:lnTo>
                  <a:pt x="1163288" y="3818699"/>
                </a:lnTo>
                <a:lnTo>
                  <a:pt x="1172797" y="3785025"/>
                </a:lnTo>
                <a:lnTo>
                  <a:pt x="1158655" y="3792837"/>
                </a:lnTo>
                <a:lnTo>
                  <a:pt x="1146606" y="3799814"/>
                </a:lnTo>
                <a:lnTo>
                  <a:pt x="1136430" y="3805678"/>
                </a:lnTo>
                <a:lnTo>
                  <a:pt x="1127908" y="3810152"/>
                </a:lnTo>
                <a:close/>
              </a:path>
              <a:path w="2724873" h="4713986">
                <a:moveTo>
                  <a:pt x="1120821" y="3812956"/>
                </a:moveTo>
                <a:lnTo>
                  <a:pt x="1114950" y="3813813"/>
                </a:lnTo>
                <a:lnTo>
                  <a:pt x="1116027" y="3841879"/>
                </a:lnTo>
                <a:lnTo>
                  <a:pt x="1129515" y="3835469"/>
                </a:lnTo>
                <a:lnTo>
                  <a:pt x="1127908" y="3810152"/>
                </a:lnTo>
                <a:lnTo>
                  <a:pt x="1120821" y="3812956"/>
                </a:lnTo>
                <a:close/>
              </a:path>
              <a:path w="2724873" h="4713986">
                <a:moveTo>
                  <a:pt x="1085018" y="3856098"/>
                </a:moveTo>
                <a:lnTo>
                  <a:pt x="1101233" y="3848745"/>
                </a:lnTo>
                <a:lnTo>
                  <a:pt x="1116027" y="3841879"/>
                </a:lnTo>
                <a:lnTo>
                  <a:pt x="1114950" y="3813813"/>
                </a:lnTo>
                <a:lnTo>
                  <a:pt x="1110074" y="3812444"/>
                </a:lnTo>
                <a:lnTo>
                  <a:pt x="1106512" y="3809276"/>
                </a:lnTo>
                <a:lnTo>
                  <a:pt x="1085018" y="3856098"/>
                </a:lnTo>
                <a:close/>
              </a:path>
              <a:path w="2724873" h="4713986">
                <a:moveTo>
                  <a:pt x="1046867" y="3837860"/>
                </a:moveTo>
                <a:lnTo>
                  <a:pt x="1047868" y="3872374"/>
                </a:lnTo>
                <a:lnTo>
                  <a:pt x="1067268" y="3863964"/>
                </a:lnTo>
                <a:lnTo>
                  <a:pt x="1085018" y="3856098"/>
                </a:lnTo>
                <a:lnTo>
                  <a:pt x="1106512" y="3809276"/>
                </a:lnTo>
                <a:lnTo>
                  <a:pt x="1084799" y="3819788"/>
                </a:lnTo>
                <a:lnTo>
                  <a:pt x="1064957" y="3829290"/>
                </a:lnTo>
                <a:lnTo>
                  <a:pt x="1046867" y="3837860"/>
                </a:lnTo>
                <a:close/>
              </a:path>
              <a:path w="2724873" h="4713986">
                <a:moveTo>
                  <a:pt x="1001917" y="3858752"/>
                </a:moveTo>
                <a:lnTo>
                  <a:pt x="1003660" y="3890935"/>
                </a:lnTo>
                <a:lnTo>
                  <a:pt x="1026704" y="3881354"/>
                </a:lnTo>
                <a:lnTo>
                  <a:pt x="1047868" y="3872374"/>
                </a:lnTo>
                <a:lnTo>
                  <a:pt x="1046867" y="3837860"/>
                </a:lnTo>
                <a:lnTo>
                  <a:pt x="1030410" y="3845574"/>
                </a:lnTo>
                <a:lnTo>
                  <a:pt x="1015467" y="3852512"/>
                </a:lnTo>
                <a:lnTo>
                  <a:pt x="1001917" y="3858752"/>
                </a:lnTo>
                <a:close/>
              </a:path>
              <a:path w="2724873" h="4713986">
                <a:moveTo>
                  <a:pt x="989643" y="3864370"/>
                </a:moveTo>
                <a:lnTo>
                  <a:pt x="978525" y="3869446"/>
                </a:lnTo>
                <a:lnTo>
                  <a:pt x="978623" y="3901145"/>
                </a:lnTo>
                <a:lnTo>
                  <a:pt x="1003660" y="3890935"/>
                </a:lnTo>
                <a:lnTo>
                  <a:pt x="1001917" y="3858752"/>
                </a:lnTo>
                <a:lnTo>
                  <a:pt x="989643" y="3864370"/>
                </a:lnTo>
                <a:close/>
              </a:path>
              <a:path w="2724873" h="4713986">
                <a:moveTo>
                  <a:pt x="978525" y="3869446"/>
                </a:moveTo>
                <a:lnTo>
                  <a:pt x="968442" y="3874057"/>
                </a:lnTo>
                <a:lnTo>
                  <a:pt x="959277" y="3878281"/>
                </a:lnTo>
                <a:lnTo>
                  <a:pt x="950910" y="3882196"/>
                </a:lnTo>
                <a:lnTo>
                  <a:pt x="943221" y="3885881"/>
                </a:lnTo>
                <a:lnTo>
                  <a:pt x="951477" y="3912011"/>
                </a:lnTo>
                <a:lnTo>
                  <a:pt x="978623" y="3901145"/>
                </a:lnTo>
                <a:lnTo>
                  <a:pt x="978525" y="3869446"/>
                </a:lnTo>
                <a:close/>
              </a:path>
              <a:path w="2724873" h="4713986">
                <a:moveTo>
                  <a:pt x="951477" y="3912011"/>
                </a:moveTo>
                <a:lnTo>
                  <a:pt x="943221" y="3885881"/>
                </a:lnTo>
                <a:lnTo>
                  <a:pt x="936091" y="3889413"/>
                </a:lnTo>
                <a:lnTo>
                  <a:pt x="929401" y="3892869"/>
                </a:lnTo>
                <a:lnTo>
                  <a:pt x="923032" y="3896329"/>
                </a:lnTo>
                <a:lnTo>
                  <a:pt x="922108" y="3923563"/>
                </a:lnTo>
                <a:lnTo>
                  <a:pt x="951477" y="3912011"/>
                </a:lnTo>
                <a:close/>
              </a:path>
              <a:path w="2724873" h="4713986">
                <a:moveTo>
                  <a:pt x="913979" y="3921215"/>
                </a:moveTo>
                <a:lnTo>
                  <a:pt x="916738" y="3920313"/>
                </a:lnTo>
                <a:lnTo>
                  <a:pt x="920467" y="3921000"/>
                </a:lnTo>
                <a:lnTo>
                  <a:pt x="922108" y="3923563"/>
                </a:lnTo>
                <a:lnTo>
                  <a:pt x="923032" y="3896329"/>
                </a:lnTo>
                <a:lnTo>
                  <a:pt x="916864" y="3899870"/>
                </a:lnTo>
                <a:lnTo>
                  <a:pt x="913979" y="3921215"/>
                </a:lnTo>
                <a:close/>
              </a:path>
              <a:path w="2724873" h="4713986">
                <a:moveTo>
                  <a:pt x="900586" y="3928589"/>
                </a:moveTo>
                <a:lnTo>
                  <a:pt x="906031" y="3925379"/>
                </a:lnTo>
                <a:lnTo>
                  <a:pt x="910452" y="3922912"/>
                </a:lnTo>
                <a:lnTo>
                  <a:pt x="913979" y="3921215"/>
                </a:lnTo>
                <a:lnTo>
                  <a:pt x="916864" y="3899870"/>
                </a:lnTo>
                <a:lnTo>
                  <a:pt x="910778" y="3903570"/>
                </a:lnTo>
                <a:lnTo>
                  <a:pt x="909281" y="3904513"/>
                </a:lnTo>
                <a:lnTo>
                  <a:pt x="900586" y="3928589"/>
                </a:lnTo>
                <a:close/>
              </a:path>
              <a:path w="2724873" h="4713986">
                <a:moveTo>
                  <a:pt x="866029" y="3948342"/>
                </a:moveTo>
                <a:lnTo>
                  <a:pt x="876841" y="3942419"/>
                </a:lnTo>
                <a:lnTo>
                  <a:pt x="886120" y="3937135"/>
                </a:lnTo>
                <a:lnTo>
                  <a:pt x="893992" y="3932516"/>
                </a:lnTo>
                <a:lnTo>
                  <a:pt x="900586" y="3928589"/>
                </a:lnTo>
                <a:lnTo>
                  <a:pt x="909281" y="3904513"/>
                </a:lnTo>
                <a:lnTo>
                  <a:pt x="881742" y="3914677"/>
                </a:lnTo>
                <a:lnTo>
                  <a:pt x="866029" y="3948342"/>
                </a:lnTo>
                <a:close/>
              </a:path>
              <a:path w="2724873" h="4713986">
                <a:moveTo>
                  <a:pt x="816306" y="3937309"/>
                </a:moveTo>
                <a:lnTo>
                  <a:pt x="823116" y="3969687"/>
                </a:lnTo>
                <a:lnTo>
                  <a:pt x="839295" y="3962002"/>
                </a:lnTo>
                <a:lnTo>
                  <a:pt x="853557" y="3954879"/>
                </a:lnTo>
                <a:lnTo>
                  <a:pt x="866029" y="3948342"/>
                </a:lnTo>
                <a:lnTo>
                  <a:pt x="881742" y="3914677"/>
                </a:lnTo>
                <a:lnTo>
                  <a:pt x="859251" y="3922723"/>
                </a:lnTo>
                <a:lnTo>
                  <a:pt x="841232" y="3928967"/>
                </a:lnTo>
                <a:lnTo>
                  <a:pt x="827109" y="3933723"/>
                </a:lnTo>
                <a:lnTo>
                  <a:pt x="816306" y="3937309"/>
                </a:lnTo>
                <a:close/>
              </a:path>
              <a:path w="2724873" h="4713986">
                <a:moveTo>
                  <a:pt x="808247" y="3940038"/>
                </a:moveTo>
                <a:lnTo>
                  <a:pt x="802356" y="3942227"/>
                </a:lnTo>
                <a:lnTo>
                  <a:pt x="804893" y="3977906"/>
                </a:lnTo>
                <a:lnTo>
                  <a:pt x="823116" y="3969687"/>
                </a:lnTo>
                <a:lnTo>
                  <a:pt x="816306" y="3937309"/>
                </a:lnTo>
                <a:lnTo>
                  <a:pt x="808247" y="3940038"/>
                </a:lnTo>
                <a:close/>
              </a:path>
              <a:path w="2724873" h="4713986">
                <a:moveTo>
                  <a:pt x="804893" y="3977906"/>
                </a:moveTo>
                <a:lnTo>
                  <a:pt x="802356" y="3942227"/>
                </a:lnTo>
                <a:lnTo>
                  <a:pt x="798056" y="3944192"/>
                </a:lnTo>
                <a:lnTo>
                  <a:pt x="794770" y="3946247"/>
                </a:lnTo>
                <a:lnTo>
                  <a:pt x="791924" y="3948708"/>
                </a:lnTo>
                <a:lnTo>
                  <a:pt x="791679" y="3948950"/>
                </a:lnTo>
                <a:lnTo>
                  <a:pt x="784498" y="3986635"/>
                </a:lnTo>
                <a:lnTo>
                  <a:pt x="804893" y="3977906"/>
                </a:lnTo>
                <a:close/>
              </a:path>
              <a:path w="2724873" h="4713986">
                <a:moveTo>
                  <a:pt x="769424" y="3958976"/>
                </a:moveTo>
                <a:lnTo>
                  <a:pt x="751624" y="3967058"/>
                </a:lnTo>
                <a:lnTo>
                  <a:pt x="761803" y="3995846"/>
                </a:lnTo>
                <a:lnTo>
                  <a:pt x="784498" y="3986635"/>
                </a:lnTo>
                <a:lnTo>
                  <a:pt x="791679" y="3948950"/>
                </a:lnTo>
                <a:lnTo>
                  <a:pt x="769424" y="3958976"/>
                </a:lnTo>
                <a:close/>
              </a:path>
              <a:path w="2724873" h="4713986">
                <a:moveTo>
                  <a:pt x="737618" y="3973484"/>
                </a:moveTo>
                <a:lnTo>
                  <a:pt x="726743" y="3978543"/>
                </a:lnTo>
                <a:lnTo>
                  <a:pt x="736680" y="4005514"/>
                </a:lnTo>
                <a:lnTo>
                  <a:pt x="761803" y="3995846"/>
                </a:lnTo>
                <a:lnTo>
                  <a:pt x="751624" y="3967058"/>
                </a:lnTo>
                <a:lnTo>
                  <a:pt x="737618" y="3973484"/>
                </a:lnTo>
                <a:close/>
              </a:path>
              <a:path w="2724873" h="4713986">
                <a:moveTo>
                  <a:pt x="726743" y="3978543"/>
                </a:moveTo>
                <a:lnTo>
                  <a:pt x="718336" y="3982526"/>
                </a:lnTo>
                <a:lnTo>
                  <a:pt x="711735" y="3985720"/>
                </a:lnTo>
                <a:lnTo>
                  <a:pt x="706278" y="3988415"/>
                </a:lnTo>
                <a:lnTo>
                  <a:pt x="702652" y="3990225"/>
                </a:lnTo>
                <a:lnTo>
                  <a:pt x="686221" y="3997560"/>
                </a:lnTo>
                <a:lnTo>
                  <a:pt x="673276" y="4005319"/>
                </a:lnTo>
                <a:lnTo>
                  <a:pt x="663201" y="4012164"/>
                </a:lnTo>
                <a:lnTo>
                  <a:pt x="655379" y="4016757"/>
                </a:lnTo>
                <a:lnTo>
                  <a:pt x="663896" y="4127845"/>
                </a:lnTo>
                <a:lnTo>
                  <a:pt x="681577" y="4117824"/>
                </a:lnTo>
                <a:lnTo>
                  <a:pt x="697315" y="4109253"/>
                </a:lnTo>
                <a:lnTo>
                  <a:pt x="711254" y="4101993"/>
                </a:lnTo>
                <a:lnTo>
                  <a:pt x="709002" y="4015613"/>
                </a:lnTo>
                <a:lnTo>
                  <a:pt x="736680" y="4005514"/>
                </a:lnTo>
                <a:lnTo>
                  <a:pt x="726743" y="3978543"/>
                </a:lnTo>
                <a:close/>
              </a:path>
              <a:path w="2724873" h="4713986">
                <a:moveTo>
                  <a:pt x="728431" y="3129587"/>
                </a:moveTo>
                <a:lnTo>
                  <a:pt x="722249" y="3119035"/>
                </a:lnTo>
                <a:lnTo>
                  <a:pt x="718625" y="3110660"/>
                </a:lnTo>
                <a:lnTo>
                  <a:pt x="718527" y="3104515"/>
                </a:lnTo>
                <a:lnTo>
                  <a:pt x="712177" y="3244215"/>
                </a:lnTo>
                <a:lnTo>
                  <a:pt x="712177" y="3247390"/>
                </a:lnTo>
                <a:lnTo>
                  <a:pt x="715352" y="3250565"/>
                </a:lnTo>
                <a:lnTo>
                  <a:pt x="718527" y="3253740"/>
                </a:lnTo>
                <a:lnTo>
                  <a:pt x="732403" y="3357358"/>
                </a:lnTo>
                <a:lnTo>
                  <a:pt x="728431" y="3129587"/>
                </a:lnTo>
                <a:close/>
              </a:path>
              <a:path w="2724873" h="4713986">
                <a:moveTo>
                  <a:pt x="709256" y="3077743"/>
                </a:moveTo>
                <a:lnTo>
                  <a:pt x="701897" y="3056606"/>
                </a:lnTo>
                <a:lnTo>
                  <a:pt x="703576" y="3174761"/>
                </a:lnTo>
                <a:lnTo>
                  <a:pt x="704647" y="3182650"/>
                </a:lnTo>
                <a:lnTo>
                  <a:pt x="705827" y="3247390"/>
                </a:lnTo>
                <a:lnTo>
                  <a:pt x="709002" y="3244215"/>
                </a:lnTo>
                <a:lnTo>
                  <a:pt x="712177" y="3244215"/>
                </a:lnTo>
                <a:lnTo>
                  <a:pt x="718527" y="3104515"/>
                </a:lnTo>
                <a:lnTo>
                  <a:pt x="709256" y="3077743"/>
                </a:lnTo>
                <a:close/>
              </a:path>
              <a:path w="2724873" h="4713986">
                <a:moveTo>
                  <a:pt x="686184" y="3087851"/>
                </a:moveTo>
                <a:lnTo>
                  <a:pt x="686777" y="3088640"/>
                </a:lnTo>
                <a:lnTo>
                  <a:pt x="690970" y="3113734"/>
                </a:lnTo>
                <a:lnTo>
                  <a:pt x="694954" y="3134400"/>
                </a:lnTo>
                <a:lnTo>
                  <a:pt x="698521" y="3151130"/>
                </a:lnTo>
                <a:lnTo>
                  <a:pt x="701465" y="3164419"/>
                </a:lnTo>
                <a:lnTo>
                  <a:pt x="703576" y="3174761"/>
                </a:lnTo>
                <a:lnTo>
                  <a:pt x="701897" y="3056606"/>
                </a:lnTo>
                <a:lnTo>
                  <a:pt x="696150" y="3040368"/>
                </a:lnTo>
                <a:lnTo>
                  <a:pt x="691716" y="3028293"/>
                </a:lnTo>
                <a:lnTo>
                  <a:pt x="688294" y="3019647"/>
                </a:lnTo>
                <a:lnTo>
                  <a:pt x="686184" y="3087851"/>
                </a:lnTo>
                <a:close/>
              </a:path>
              <a:path w="2724873" h="4713986">
                <a:moveTo>
                  <a:pt x="676268" y="3072647"/>
                </a:moveTo>
                <a:lnTo>
                  <a:pt x="678693" y="3076906"/>
                </a:lnTo>
                <a:lnTo>
                  <a:pt x="680831" y="3080356"/>
                </a:lnTo>
                <a:lnTo>
                  <a:pt x="682749" y="3083197"/>
                </a:lnTo>
                <a:lnTo>
                  <a:pt x="686184" y="3087851"/>
                </a:lnTo>
                <a:lnTo>
                  <a:pt x="688294" y="3019647"/>
                </a:lnTo>
                <a:lnTo>
                  <a:pt x="685585" y="3013693"/>
                </a:lnTo>
                <a:lnTo>
                  <a:pt x="683289" y="3009697"/>
                </a:lnTo>
                <a:lnTo>
                  <a:pt x="681107" y="3006923"/>
                </a:lnTo>
                <a:lnTo>
                  <a:pt x="680427" y="3006217"/>
                </a:lnTo>
                <a:lnTo>
                  <a:pt x="676268" y="3072647"/>
                </a:lnTo>
                <a:close/>
              </a:path>
              <a:path w="2724873" h="4713986">
                <a:moveTo>
                  <a:pt x="666620" y="3053012"/>
                </a:moveTo>
                <a:lnTo>
                  <a:pt x="670297" y="3060900"/>
                </a:lnTo>
                <a:lnTo>
                  <a:pt x="673492" y="3067378"/>
                </a:lnTo>
                <a:lnTo>
                  <a:pt x="676268" y="3072647"/>
                </a:lnTo>
                <a:lnTo>
                  <a:pt x="680427" y="3006217"/>
                </a:lnTo>
                <a:lnTo>
                  <a:pt x="671536" y="2986133"/>
                </a:lnTo>
                <a:lnTo>
                  <a:pt x="666620" y="3053012"/>
                </a:lnTo>
                <a:close/>
              </a:path>
              <a:path w="2724873" h="4713986">
                <a:moveTo>
                  <a:pt x="663719" y="2968191"/>
                </a:moveTo>
                <a:lnTo>
                  <a:pt x="656882" y="2952198"/>
                </a:lnTo>
                <a:lnTo>
                  <a:pt x="657551" y="3032207"/>
                </a:lnTo>
                <a:lnTo>
                  <a:pt x="662393" y="3043514"/>
                </a:lnTo>
                <a:lnTo>
                  <a:pt x="666620" y="3053012"/>
                </a:lnTo>
                <a:lnTo>
                  <a:pt x="671536" y="2986133"/>
                </a:lnTo>
                <a:lnTo>
                  <a:pt x="663719" y="2968191"/>
                </a:lnTo>
                <a:close/>
              </a:path>
              <a:path w="2724873" h="4713986">
                <a:moveTo>
                  <a:pt x="657551" y="3032207"/>
                </a:moveTo>
                <a:lnTo>
                  <a:pt x="656882" y="2952198"/>
                </a:lnTo>
                <a:lnTo>
                  <a:pt x="650927" y="2937962"/>
                </a:lnTo>
                <a:lnTo>
                  <a:pt x="645757" y="2925289"/>
                </a:lnTo>
                <a:lnTo>
                  <a:pt x="641275" y="2913988"/>
                </a:lnTo>
                <a:lnTo>
                  <a:pt x="645760" y="3003361"/>
                </a:lnTo>
                <a:lnTo>
                  <a:pt x="652028" y="3018889"/>
                </a:lnTo>
                <a:lnTo>
                  <a:pt x="657551" y="3032207"/>
                </a:lnTo>
                <a:close/>
              </a:path>
              <a:path w="2724873" h="4713986">
                <a:moveTo>
                  <a:pt x="638679" y="2985423"/>
                </a:moveTo>
                <a:lnTo>
                  <a:pt x="645760" y="3003361"/>
                </a:lnTo>
                <a:lnTo>
                  <a:pt x="641275" y="2913988"/>
                </a:lnTo>
                <a:lnTo>
                  <a:pt x="637386" y="2903866"/>
                </a:lnTo>
                <a:lnTo>
                  <a:pt x="633992" y="2894729"/>
                </a:lnTo>
                <a:lnTo>
                  <a:pt x="630997" y="2886386"/>
                </a:lnTo>
                <a:lnTo>
                  <a:pt x="630722" y="2964875"/>
                </a:lnTo>
                <a:lnTo>
                  <a:pt x="638679" y="2985423"/>
                </a:lnTo>
                <a:close/>
              </a:path>
              <a:path w="2724873" h="4713986">
                <a:moveTo>
                  <a:pt x="630722" y="2964875"/>
                </a:moveTo>
                <a:lnTo>
                  <a:pt x="630997" y="2886386"/>
                </a:lnTo>
                <a:lnTo>
                  <a:pt x="628303" y="2878644"/>
                </a:lnTo>
                <a:lnTo>
                  <a:pt x="625814" y="2871311"/>
                </a:lnTo>
                <a:lnTo>
                  <a:pt x="623434" y="2864193"/>
                </a:lnTo>
                <a:lnTo>
                  <a:pt x="623150" y="2863342"/>
                </a:lnTo>
                <a:lnTo>
                  <a:pt x="621820" y="2941516"/>
                </a:lnTo>
                <a:lnTo>
                  <a:pt x="630722" y="2964875"/>
                </a:lnTo>
                <a:close/>
              </a:path>
              <a:path w="2724873" h="4713986">
                <a:moveTo>
                  <a:pt x="621820" y="2941516"/>
                </a:moveTo>
                <a:lnTo>
                  <a:pt x="623150" y="2863342"/>
                </a:lnTo>
                <a:lnTo>
                  <a:pt x="605508" y="2844468"/>
                </a:lnTo>
                <a:lnTo>
                  <a:pt x="593208" y="2829043"/>
                </a:lnTo>
                <a:lnTo>
                  <a:pt x="585188" y="2816853"/>
                </a:lnTo>
                <a:lnTo>
                  <a:pt x="580383" y="2807686"/>
                </a:lnTo>
                <a:lnTo>
                  <a:pt x="589471" y="2869443"/>
                </a:lnTo>
                <a:lnTo>
                  <a:pt x="600925" y="2885567"/>
                </a:lnTo>
                <a:lnTo>
                  <a:pt x="611910" y="2915147"/>
                </a:lnTo>
                <a:lnTo>
                  <a:pt x="621820" y="2941516"/>
                </a:lnTo>
                <a:close/>
              </a:path>
              <a:path w="2724873" h="4713986">
                <a:moveTo>
                  <a:pt x="578745" y="2854115"/>
                </a:moveTo>
                <a:lnTo>
                  <a:pt x="589471" y="2869443"/>
                </a:lnTo>
                <a:lnTo>
                  <a:pt x="580383" y="2807686"/>
                </a:lnTo>
                <a:lnTo>
                  <a:pt x="577729" y="2801330"/>
                </a:lnTo>
                <a:lnTo>
                  <a:pt x="576162" y="2797570"/>
                </a:lnTo>
                <a:lnTo>
                  <a:pt x="575525" y="2796667"/>
                </a:lnTo>
                <a:lnTo>
                  <a:pt x="568424" y="2839140"/>
                </a:lnTo>
                <a:lnTo>
                  <a:pt x="578745" y="2854115"/>
                </a:lnTo>
                <a:close/>
              </a:path>
              <a:path w="2724873" h="4713986">
                <a:moveTo>
                  <a:pt x="568424" y="2839140"/>
                </a:moveTo>
                <a:lnTo>
                  <a:pt x="575525" y="2796667"/>
                </a:lnTo>
                <a:lnTo>
                  <a:pt x="556770" y="2773488"/>
                </a:lnTo>
                <a:lnTo>
                  <a:pt x="542888" y="2755728"/>
                </a:lnTo>
                <a:lnTo>
                  <a:pt x="533100" y="2742573"/>
                </a:lnTo>
                <a:lnTo>
                  <a:pt x="526624" y="2733206"/>
                </a:lnTo>
                <a:lnTo>
                  <a:pt x="536677" y="2791901"/>
                </a:lnTo>
                <a:lnTo>
                  <a:pt x="547712" y="2808476"/>
                </a:lnTo>
                <a:lnTo>
                  <a:pt x="558187" y="2824074"/>
                </a:lnTo>
                <a:lnTo>
                  <a:pt x="568424" y="2839140"/>
                </a:lnTo>
                <a:close/>
              </a:path>
              <a:path w="2724873" h="4713986">
                <a:moveTo>
                  <a:pt x="524760" y="2773908"/>
                </a:moveTo>
                <a:lnTo>
                  <a:pt x="536677" y="2791901"/>
                </a:lnTo>
                <a:lnTo>
                  <a:pt x="526624" y="2733206"/>
                </a:lnTo>
                <a:lnTo>
                  <a:pt x="522683" y="2726812"/>
                </a:lnTo>
                <a:lnTo>
                  <a:pt x="520495" y="2722576"/>
                </a:lnTo>
                <a:lnTo>
                  <a:pt x="519281" y="2719682"/>
                </a:lnTo>
                <a:lnTo>
                  <a:pt x="518248" y="2717292"/>
                </a:lnTo>
                <a:lnTo>
                  <a:pt x="511639" y="2754053"/>
                </a:lnTo>
                <a:lnTo>
                  <a:pt x="524760" y="2773908"/>
                </a:lnTo>
                <a:close/>
              </a:path>
              <a:path w="2724873" h="4713986">
                <a:moveTo>
                  <a:pt x="518248" y="2717292"/>
                </a:moveTo>
                <a:lnTo>
                  <a:pt x="505681" y="2704077"/>
                </a:lnTo>
                <a:lnTo>
                  <a:pt x="499203" y="2699050"/>
                </a:lnTo>
                <a:lnTo>
                  <a:pt x="496023" y="2695067"/>
                </a:lnTo>
                <a:lnTo>
                  <a:pt x="484363" y="2681849"/>
                </a:lnTo>
                <a:lnTo>
                  <a:pt x="496992" y="2731895"/>
                </a:lnTo>
                <a:lnTo>
                  <a:pt x="511639" y="2754053"/>
                </a:lnTo>
                <a:lnTo>
                  <a:pt x="518248" y="2717292"/>
                </a:lnTo>
                <a:close/>
              </a:path>
              <a:path w="2724873" h="4713986">
                <a:moveTo>
                  <a:pt x="480498" y="2706989"/>
                </a:moveTo>
                <a:lnTo>
                  <a:pt x="496992" y="2731895"/>
                </a:lnTo>
                <a:lnTo>
                  <a:pt x="484363" y="2681849"/>
                </a:lnTo>
                <a:lnTo>
                  <a:pt x="474437" y="2670469"/>
                </a:lnTo>
                <a:lnTo>
                  <a:pt x="465906" y="2660663"/>
                </a:lnTo>
                <a:lnTo>
                  <a:pt x="461833" y="2678893"/>
                </a:lnTo>
                <a:lnTo>
                  <a:pt x="480498" y="2706989"/>
                </a:lnTo>
                <a:close/>
              </a:path>
              <a:path w="2724873" h="4713986">
                <a:moveTo>
                  <a:pt x="461833" y="2678893"/>
                </a:moveTo>
                <a:lnTo>
                  <a:pt x="465906" y="2660663"/>
                </a:lnTo>
                <a:lnTo>
                  <a:pt x="458429" y="2652172"/>
                </a:lnTo>
                <a:lnTo>
                  <a:pt x="451664" y="2644735"/>
                </a:lnTo>
                <a:lnTo>
                  <a:pt x="445270" y="2638090"/>
                </a:lnTo>
                <a:lnTo>
                  <a:pt x="445096" y="2637917"/>
                </a:lnTo>
                <a:lnTo>
                  <a:pt x="440677" y="2647164"/>
                </a:lnTo>
                <a:lnTo>
                  <a:pt x="461833" y="2678893"/>
                </a:lnTo>
                <a:close/>
              </a:path>
              <a:path w="2724873" h="4713986">
                <a:moveTo>
                  <a:pt x="440677" y="2647164"/>
                </a:moveTo>
                <a:lnTo>
                  <a:pt x="445096" y="2637917"/>
                </a:lnTo>
                <a:lnTo>
                  <a:pt x="407179" y="2578668"/>
                </a:lnTo>
                <a:lnTo>
                  <a:pt x="372502" y="2524534"/>
                </a:lnTo>
                <a:lnTo>
                  <a:pt x="340915" y="2475245"/>
                </a:lnTo>
                <a:lnTo>
                  <a:pt x="312272" y="2430537"/>
                </a:lnTo>
                <a:lnTo>
                  <a:pt x="286424" y="2390141"/>
                </a:lnTo>
                <a:lnTo>
                  <a:pt x="324695" y="2475066"/>
                </a:lnTo>
                <a:lnTo>
                  <a:pt x="359038" y="2525754"/>
                </a:lnTo>
                <a:lnTo>
                  <a:pt x="389601" y="2571037"/>
                </a:lnTo>
                <a:lnTo>
                  <a:pt x="416707" y="2611360"/>
                </a:lnTo>
                <a:lnTo>
                  <a:pt x="440677" y="2647164"/>
                </a:lnTo>
                <a:close/>
              </a:path>
              <a:path w="2724873" h="4713986">
                <a:moveTo>
                  <a:pt x="324695" y="2475066"/>
                </a:moveTo>
                <a:lnTo>
                  <a:pt x="286424" y="2390141"/>
                </a:lnTo>
                <a:lnTo>
                  <a:pt x="263223" y="2353793"/>
                </a:lnTo>
                <a:lnTo>
                  <a:pt x="242523" y="2321225"/>
                </a:lnTo>
                <a:lnTo>
                  <a:pt x="224173" y="2292170"/>
                </a:lnTo>
                <a:lnTo>
                  <a:pt x="243384" y="2355707"/>
                </a:lnTo>
                <a:lnTo>
                  <a:pt x="286251" y="2418531"/>
                </a:lnTo>
                <a:lnTo>
                  <a:pt x="324695" y="2475066"/>
                </a:lnTo>
                <a:close/>
              </a:path>
              <a:path w="2724873" h="4713986">
                <a:moveTo>
                  <a:pt x="208028" y="2266362"/>
                </a:moveTo>
                <a:lnTo>
                  <a:pt x="193938" y="2243534"/>
                </a:lnTo>
                <a:lnTo>
                  <a:pt x="195771" y="2286150"/>
                </a:lnTo>
                <a:lnTo>
                  <a:pt x="243384" y="2355707"/>
                </a:lnTo>
                <a:lnTo>
                  <a:pt x="224173" y="2292170"/>
                </a:lnTo>
                <a:lnTo>
                  <a:pt x="208028" y="2266362"/>
                </a:lnTo>
                <a:close/>
              </a:path>
              <a:path w="2724873" h="4713986">
                <a:moveTo>
                  <a:pt x="195771" y="2286150"/>
                </a:moveTo>
                <a:lnTo>
                  <a:pt x="193938" y="2243534"/>
                </a:lnTo>
                <a:lnTo>
                  <a:pt x="181756" y="2223420"/>
                </a:lnTo>
                <a:lnTo>
                  <a:pt x="171334" y="2205753"/>
                </a:lnTo>
                <a:lnTo>
                  <a:pt x="162524" y="2190266"/>
                </a:lnTo>
                <a:lnTo>
                  <a:pt x="195771" y="2286150"/>
                </a:lnTo>
                <a:close/>
              </a:path>
              <a:path w="2724873" h="4713986">
                <a:moveTo>
                  <a:pt x="143601" y="2208840"/>
                </a:moveTo>
                <a:lnTo>
                  <a:pt x="143090" y="2209419"/>
                </a:lnTo>
                <a:lnTo>
                  <a:pt x="195771" y="2286150"/>
                </a:lnTo>
                <a:lnTo>
                  <a:pt x="144590" y="2205651"/>
                </a:lnTo>
                <a:lnTo>
                  <a:pt x="143601" y="2208840"/>
                </a:lnTo>
                <a:close/>
              </a:path>
              <a:path w="2724873" h="4713986">
                <a:moveTo>
                  <a:pt x="723484" y="2632296"/>
                </a:moveTo>
                <a:lnTo>
                  <a:pt x="724951" y="2635329"/>
                </a:lnTo>
                <a:lnTo>
                  <a:pt x="731802" y="2665842"/>
                </a:lnTo>
                <a:lnTo>
                  <a:pt x="741082" y="2687811"/>
                </a:lnTo>
                <a:lnTo>
                  <a:pt x="749535" y="2707190"/>
                </a:lnTo>
                <a:lnTo>
                  <a:pt x="757155" y="2724171"/>
                </a:lnTo>
                <a:lnTo>
                  <a:pt x="753721" y="2626232"/>
                </a:lnTo>
                <a:lnTo>
                  <a:pt x="740955" y="2604083"/>
                </a:lnTo>
                <a:lnTo>
                  <a:pt x="729560" y="2584386"/>
                </a:lnTo>
                <a:lnTo>
                  <a:pt x="723484" y="2632296"/>
                </a:lnTo>
                <a:close/>
              </a:path>
              <a:path w="2724873" h="4713986">
                <a:moveTo>
                  <a:pt x="712817" y="2616963"/>
                </a:moveTo>
                <a:lnTo>
                  <a:pt x="717382" y="2623293"/>
                </a:lnTo>
                <a:lnTo>
                  <a:pt x="720950" y="2628344"/>
                </a:lnTo>
                <a:lnTo>
                  <a:pt x="723484" y="2632296"/>
                </a:lnTo>
                <a:lnTo>
                  <a:pt x="729560" y="2584386"/>
                </a:lnTo>
                <a:lnTo>
                  <a:pt x="719447" y="2566975"/>
                </a:lnTo>
                <a:lnTo>
                  <a:pt x="712817" y="2616963"/>
                </a:lnTo>
                <a:close/>
              </a:path>
              <a:path w="2724873" h="4713986">
                <a:moveTo>
                  <a:pt x="685033" y="2508377"/>
                </a:moveTo>
                <a:lnTo>
                  <a:pt x="685287" y="2575265"/>
                </a:lnTo>
                <a:lnTo>
                  <a:pt x="693489" y="2588506"/>
                </a:lnTo>
                <a:lnTo>
                  <a:pt x="700835" y="2599750"/>
                </a:lnTo>
                <a:lnTo>
                  <a:pt x="707289" y="2609175"/>
                </a:lnTo>
                <a:lnTo>
                  <a:pt x="712817" y="2616963"/>
                </a:lnTo>
                <a:lnTo>
                  <a:pt x="719447" y="2566975"/>
                </a:lnTo>
                <a:lnTo>
                  <a:pt x="710528" y="2551684"/>
                </a:lnTo>
                <a:lnTo>
                  <a:pt x="702716" y="2538345"/>
                </a:lnTo>
                <a:lnTo>
                  <a:pt x="695921" y="2526792"/>
                </a:lnTo>
                <a:lnTo>
                  <a:pt x="690056" y="2516858"/>
                </a:lnTo>
                <a:lnTo>
                  <a:pt x="685033" y="2508377"/>
                </a:lnTo>
                <a:close/>
              </a:path>
              <a:path w="2724873" h="4713986">
                <a:moveTo>
                  <a:pt x="685033" y="2508377"/>
                </a:moveTo>
                <a:lnTo>
                  <a:pt x="680763" y="2501181"/>
                </a:lnTo>
                <a:lnTo>
                  <a:pt x="677157" y="2495105"/>
                </a:lnTo>
                <a:lnTo>
                  <a:pt x="674129" y="2489981"/>
                </a:lnTo>
                <a:lnTo>
                  <a:pt x="671589" y="2485644"/>
                </a:lnTo>
                <a:lnTo>
                  <a:pt x="676264" y="2559848"/>
                </a:lnTo>
                <a:lnTo>
                  <a:pt x="685287" y="2575265"/>
                </a:lnTo>
                <a:lnTo>
                  <a:pt x="685033" y="2508377"/>
                </a:lnTo>
                <a:close/>
              </a:path>
              <a:path w="2724873" h="4713986">
                <a:moveTo>
                  <a:pt x="671589" y="2485644"/>
                </a:moveTo>
                <a:lnTo>
                  <a:pt x="669450" y="2481925"/>
                </a:lnTo>
                <a:lnTo>
                  <a:pt x="667623" y="2478659"/>
                </a:lnTo>
                <a:lnTo>
                  <a:pt x="666020" y="2475678"/>
                </a:lnTo>
                <a:lnTo>
                  <a:pt x="664552" y="2472817"/>
                </a:lnTo>
                <a:lnTo>
                  <a:pt x="666456" y="2542074"/>
                </a:lnTo>
                <a:lnTo>
                  <a:pt x="676264" y="2559848"/>
                </a:lnTo>
                <a:lnTo>
                  <a:pt x="671589" y="2485644"/>
                </a:lnTo>
                <a:close/>
              </a:path>
              <a:path w="2724873" h="4713986">
                <a:moveTo>
                  <a:pt x="629780" y="2465830"/>
                </a:moveTo>
                <a:lnTo>
                  <a:pt x="632675" y="2472817"/>
                </a:lnTo>
                <a:lnTo>
                  <a:pt x="644627" y="2498738"/>
                </a:lnTo>
                <a:lnTo>
                  <a:pt x="655899" y="2521764"/>
                </a:lnTo>
                <a:lnTo>
                  <a:pt x="666456" y="2542074"/>
                </a:lnTo>
                <a:lnTo>
                  <a:pt x="664552" y="2472817"/>
                </a:lnTo>
                <a:lnTo>
                  <a:pt x="648746" y="2448259"/>
                </a:lnTo>
                <a:lnTo>
                  <a:pt x="634941" y="2426037"/>
                </a:lnTo>
                <a:lnTo>
                  <a:pt x="629780" y="2465830"/>
                </a:lnTo>
                <a:close/>
              </a:path>
              <a:path w="2724873" h="4713986">
                <a:moveTo>
                  <a:pt x="616052" y="2437745"/>
                </a:moveTo>
                <a:lnTo>
                  <a:pt x="619973" y="2445182"/>
                </a:lnTo>
                <a:lnTo>
                  <a:pt x="623513" y="2452211"/>
                </a:lnTo>
                <a:lnTo>
                  <a:pt x="626754" y="2459028"/>
                </a:lnTo>
                <a:lnTo>
                  <a:pt x="629780" y="2465830"/>
                </a:lnTo>
                <a:lnTo>
                  <a:pt x="634941" y="2426037"/>
                </a:lnTo>
                <a:lnTo>
                  <a:pt x="622988" y="2406050"/>
                </a:lnTo>
                <a:lnTo>
                  <a:pt x="616052" y="2437745"/>
                </a:lnTo>
                <a:close/>
              </a:path>
              <a:path w="2724873" h="4713986">
                <a:moveTo>
                  <a:pt x="612734" y="2388193"/>
                </a:moveTo>
                <a:lnTo>
                  <a:pt x="604030" y="2372365"/>
                </a:lnTo>
                <a:lnTo>
                  <a:pt x="606731" y="2420852"/>
                </a:lnTo>
                <a:lnTo>
                  <a:pt x="611666" y="2429700"/>
                </a:lnTo>
                <a:lnTo>
                  <a:pt x="616052" y="2437745"/>
                </a:lnTo>
                <a:lnTo>
                  <a:pt x="622988" y="2406050"/>
                </a:lnTo>
                <a:lnTo>
                  <a:pt x="612734" y="2388193"/>
                </a:lnTo>
                <a:close/>
              </a:path>
              <a:path w="2724873" h="4713986">
                <a:moveTo>
                  <a:pt x="606731" y="2420852"/>
                </a:moveTo>
                <a:lnTo>
                  <a:pt x="604030" y="2372365"/>
                </a:lnTo>
                <a:lnTo>
                  <a:pt x="596723" y="2358463"/>
                </a:lnTo>
                <a:lnTo>
                  <a:pt x="590663" y="2346385"/>
                </a:lnTo>
                <a:lnTo>
                  <a:pt x="585699" y="2336027"/>
                </a:lnTo>
                <a:lnTo>
                  <a:pt x="581679" y="2327287"/>
                </a:lnTo>
                <a:lnTo>
                  <a:pt x="587797" y="2387504"/>
                </a:lnTo>
                <a:lnTo>
                  <a:pt x="594880" y="2399951"/>
                </a:lnTo>
                <a:lnTo>
                  <a:pt x="601163" y="2411001"/>
                </a:lnTo>
                <a:lnTo>
                  <a:pt x="606731" y="2420852"/>
                </a:lnTo>
                <a:close/>
              </a:path>
              <a:path w="2724873" h="4713986">
                <a:moveTo>
                  <a:pt x="579831" y="2373463"/>
                </a:moveTo>
                <a:lnTo>
                  <a:pt x="587797" y="2387504"/>
                </a:lnTo>
                <a:lnTo>
                  <a:pt x="581679" y="2327287"/>
                </a:lnTo>
                <a:lnTo>
                  <a:pt x="578453" y="2320062"/>
                </a:lnTo>
                <a:lnTo>
                  <a:pt x="575870" y="2314251"/>
                </a:lnTo>
                <a:lnTo>
                  <a:pt x="573778" y="2309749"/>
                </a:lnTo>
                <a:lnTo>
                  <a:pt x="572027" y="2306456"/>
                </a:lnTo>
                <a:lnTo>
                  <a:pt x="570899" y="2357630"/>
                </a:lnTo>
                <a:lnTo>
                  <a:pt x="579831" y="2373463"/>
                </a:lnTo>
                <a:close/>
              </a:path>
              <a:path w="2724873" h="4713986">
                <a:moveTo>
                  <a:pt x="570899" y="2357630"/>
                </a:moveTo>
                <a:lnTo>
                  <a:pt x="572027" y="2306456"/>
                </a:lnTo>
                <a:lnTo>
                  <a:pt x="568943" y="2303080"/>
                </a:lnTo>
                <a:lnTo>
                  <a:pt x="565408" y="2303304"/>
                </a:lnTo>
                <a:lnTo>
                  <a:pt x="562825" y="2304669"/>
                </a:lnTo>
                <a:lnTo>
                  <a:pt x="560916" y="2339807"/>
                </a:lnTo>
                <a:lnTo>
                  <a:pt x="570899" y="2357630"/>
                </a:lnTo>
                <a:close/>
              </a:path>
              <a:path w="2724873" h="4713986">
                <a:moveTo>
                  <a:pt x="535018" y="2238539"/>
                </a:moveTo>
                <a:lnTo>
                  <a:pt x="537467" y="2297402"/>
                </a:lnTo>
                <a:lnTo>
                  <a:pt x="549800" y="2319796"/>
                </a:lnTo>
                <a:lnTo>
                  <a:pt x="560916" y="2339807"/>
                </a:lnTo>
                <a:lnTo>
                  <a:pt x="562825" y="2304669"/>
                </a:lnTo>
                <a:lnTo>
                  <a:pt x="552192" y="2279066"/>
                </a:lnTo>
                <a:lnTo>
                  <a:pt x="542962" y="2257133"/>
                </a:lnTo>
                <a:lnTo>
                  <a:pt x="535018" y="2238539"/>
                </a:lnTo>
                <a:close/>
              </a:path>
              <a:path w="2724873" h="4713986">
                <a:moveTo>
                  <a:pt x="528243" y="2222958"/>
                </a:moveTo>
                <a:lnTo>
                  <a:pt x="522519" y="2210061"/>
                </a:lnTo>
                <a:lnTo>
                  <a:pt x="523833" y="2272425"/>
                </a:lnTo>
                <a:lnTo>
                  <a:pt x="537467" y="2297402"/>
                </a:lnTo>
                <a:lnTo>
                  <a:pt x="535018" y="2238539"/>
                </a:lnTo>
                <a:lnTo>
                  <a:pt x="528243" y="2222958"/>
                </a:lnTo>
                <a:close/>
              </a:path>
              <a:path w="2724873" h="4713986">
                <a:moveTo>
                  <a:pt x="523833" y="2272425"/>
                </a:moveTo>
                <a:lnTo>
                  <a:pt x="522519" y="2210061"/>
                </a:lnTo>
                <a:lnTo>
                  <a:pt x="517727" y="2199520"/>
                </a:lnTo>
                <a:lnTo>
                  <a:pt x="513751" y="2191006"/>
                </a:lnTo>
                <a:lnTo>
                  <a:pt x="510473" y="2184191"/>
                </a:lnTo>
                <a:lnTo>
                  <a:pt x="508815" y="2244668"/>
                </a:lnTo>
                <a:lnTo>
                  <a:pt x="523833" y="2272425"/>
                </a:lnTo>
                <a:close/>
              </a:path>
              <a:path w="2724873" h="4713986">
                <a:moveTo>
                  <a:pt x="508815" y="2244668"/>
                </a:moveTo>
                <a:lnTo>
                  <a:pt x="510473" y="2184191"/>
                </a:lnTo>
                <a:lnTo>
                  <a:pt x="507775" y="2178747"/>
                </a:lnTo>
                <a:lnTo>
                  <a:pt x="505539" y="2174346"/>
                </a:lnTo>
                <a:lnTo>
                  <a:pt x="503647" y="2170659"/>
                </a:lnTo>
                <a:lnTo>
                  <a:pt x="502373" y="2168144"/>
                </a:lnTo>
                <a:lnTo>
                  <a:pt x="492330" y="2213934"/>
                </a:lnTo>
                <a:lnTo>
                  <a:pt x="508815" y="2244668"/>
                </a:lnTo>
                <a:close/>
              </a:path>
              <a:path w="2724873" h="4713986">
                <a:moveTo>
                  <a:pt x="487658" y="2128630"/>
                </a:moveTo>
                <a:lnTo>
                  <a:pt x="474015" y="2092829"/>
                </a:lnTo>
                <a:lnTo>
                  <a:pt x="474293" y="2180025"/>
                </a:lnTo>
                <a:lnTo>
                  <a:pt x="492330" y="2213934"/>
                </a:lnTo>
                <a:lnTo>
                  <a:pt x="502373" y="2168144"/>
                </a:lnTo>
                <a:lnTo>
                  <a:pt x="487658" y="2128630"/>
                </a:lnTo>
                <a:close/>
              </a:path>
              <a:path w="2724873" h="4713986">
                <a:moveTo>
                  <a:pt x="445169" y="2125510"/>
                </a:moveTo>
                <a:lnTo>
                  <a:pt x="449654" y="2134172"/>
                </a:lnTo>
                <a:lnTo>
                  <a:pt x="454621" y="2142744"/>
                </a:lnTo>
                <a:lnTo>
                  <a:pt x="474293" y="2180025"/>
                </a:lnTo>
                <a:lnTo>
                  <a:pt x="474015" y="2092829"/>
                </a:lnTo>
                <a:lnTo>
                  <a:pt x="461419" y="2060548"/>
                </a:lnTo>
                <a:lnTo>
                  <a:pt x="449848" y="2031593"/>
                </a:lnTo>
                <a:lnTo>
                  <a:pt x="445169" y="2125510"/>
                </a:lnTo>
                <a:close/>
              </a:path>
              <a:path w="2724873" h="4713986">
                <a:moveTo>
                  <a:pt x="433734" y="2097599"/>
                </a:moveTo>
                <a:lnTo>
                  <a:pt x="437298" y="2107361"/>
                </a:lnTo>
                <a:lnTo>
                  <a:pt x="441080" y="2116619"/>
                </a:lnTo>
                <a:lnTo>
                  <a:pt x="445169" y="2125510"/>
                </a:lnTo>
                <a:lnTo>
                  <a:pt x="449848" y="2031593"/>
                </a:lnTo>
                <a:lnTo>
                  <a:pt x="439278" y="2005772"/>
                </a:lnTo>
                <a:lnTo>
                  <a:pt x="433734" y="2097599"/>
                </a:lnTo>
                <a:close/>
              </a:path>
              <a:path w="2724873" h="4713986">
                <a:moveTo>
                  <a:pt x="423473" y="2063902"/>
                </a:moveTo>
                <a:lnTo>
                  <a:pt x="426910" y="2076007"/>
                </a:lnTo>
                <a:lnTo>
                  <a:pt x="430301" y="2087194"/>
                </a:lnTo>
                <a:lnTo>
                  <a:pt x="433734" y="2097599"/>
                </a:lnTo>
                <a:lnTo>
                  <a:pt x="439278" y="2005772"/>
                </a:lnTo>
                <a:lnTo>
                  <a:pt x="429685" y="1982892"/>
                </a:lnTo>
                <a:lnTo>
                  <a:pt x="423473" y="2063902"/>
                </a:lnTo>
                <a:close/>
              </a:path>
              <a:path w="2724873" h="4713986">
                <a:moveTo>
                  <a:pt x="421046" y="1962759"/>
                </a:moveTo>
                <a:lnTo>
                  <a:pt x="413337" y="1945182"/>
                </a:lnTo>
                <a:lnTo>
                  <a:pt x="416109" y="2036381"/>
                </a:lnTo>
                <a:lnTo>
                  <a:pt x="419902" y="2050739"/>
                </a:lnTo>
                <a:lnTo>
                  <a:pt x="423473" y="2063902"/>
                </a:lnTo>
                <a:lnTo>
                  <a:pt x="429685" y="1982892"/>
                </a:lnTo>
                <a:lnTo>
                  <a:pt x="421046" y="1962759"/>
                </a:lnTo>
                <a:close/>
              </a:path>
              <a:path w="2724873" h="4713986">
                <a:moveTo>
                  <a:pt x="395554" y="1905852"/>
                </a:moveTo>
                <a:lnTo>
                  <a:pt x="396948" y="1964232"/>
                </a:lnTo>
                <a:lnTo>
                  <a:pt x="402513" y="1984753"/>
                </a:lnTo>
                <a:lnTo>
                  <a:pt x="407502" y="2003526"/>
                </a:lnTo>
                <a:lnTo>
                  <a:pt x="412005" y="2020689"/>
                </a:lnTo>
                <a:lnTo>
                  <a:pt x="416109" y="2036381"/>
                </a:lnTo>
                <a:lnTo>
                  <a:pt x="413337" y="1945182"/>
                </a:lnTo>
                <a:lnTo>
                  <a:pt x="406535" y="1929967"/>
                </a:lnTo>
                <a:lnTo>
                  <a:pt x="400615" y="1916922"/>
                </a:lnTo>
                <a:lnTo>
                  <a:pt x="395554" y="1905852"/>
                </a:lnTo>
                <a:close/>
              </a:path>
              <a:path w="2724873" h="4713986">
                <a:moveTo>
                  <a:pt x="391329" y="1896567"/>
                </a:moveTo>
                <a:lnTo>
                  <a:pt x="387915" y="1888872"/>
                </a:lnTo>
                <a:lnTo>
                  <a:pt x="390721" y="1941826"/>
                </a:lnTo>
                <a:lnTo>
                  <a:pt x="396948" y="1964232"/>
                </a:lnTo>
                <a:lnTo>
                  <a:pt x="395554" y="1905852"/>
                </a:lnTo>
                <a:lnTo>
                  <a:pt x="391329" y="1896567"/>
                </a:lnTo>
                <a:close/>
              </a:path>
              <a:path w="2724873" h="4713986">
                <a:moveTo>
                  <a:pt x="385290" y="1882574"/>
                </a:moveTo>
                <a:lnTo>
                  <a:pt x="383430" y="1877482"/>
                </a:lnTo>
                <a:lnTo>
                  <a:pt x="383741" y="1917395"/>
                </a:lnTo>
                <a:lnTo>
                  <a:pt x="390721" y="1941826"/>
                </a:lnTo>
                <a:lnTo>
                  <a:pt x="387915" y="1888872"/>
                </a:lnTo>
                <a:lnTo>
                  <a:pt x="385290" y="1882574"/>
                </a:lnTo>
                <a:close/>
              </a:path>
              <a:path w="2724873" h="4713986">
                <a:moveTo>
                  <a:pt x="382311" y="1873402"/>
                </a:moveTo>
                <a:lnTo>
                  <a:pt x="381909" y="1870141"/>
                </a:lnTo>
                <a:lnTo>
                  <a:pt x="383741" y="1917395"/>
                </a:lnTo>
                <a:lnTo>
                  <a:pt x="383430" y="1877482"/>
                </a:lnTo>
                <a:lnTo>
                  <a:pt x="382311" y="1873402"/>
                </a:lnTo>
                <a:close/>
              </a:path>
              <a:path w="2724873" h="4713986">
                <a:moveTo>
                  <a:pt x="368926" y="1777896"/>
                </a:moveTo>
                <a:lnTo>
                  <a:pt x="364894" y="1756896"/>
                </a:lnTo>
                <a:lnTo>
                  <a:pt x="367175" y="1861908"/>
                </a:lnTo>
                <a:lnTo>
                  <a:pt x="375922" y="1890802"/>
                </a:lnTo>
                <a:lnTo>
                  <a:pt x="373545" y="1802442"/>
                </a:lnTo>
                <a:lnTo>
                  <a:pt x="368926" y="1777896"/>
                </a:lnTo>
                <a:close/>
              </a:path>
              <a:path w="2724873" h="4713986">
                <a:moveTo>
                  <a:pt x="364894" y="1756896"/>
                </a:moveTo>
                <a:lnTo>
                  <a:pt x="361396" y="1739149"/>
                </a:lnTo>
                <a:lnTo>
                  <a:pt x="358374" y="1724362"/>
                </a:lnTo>
                <a:lnTo>
                  <a:pt x="355775" y="1712242"/>
                </a:lnTo>
                <a:lnTo>
                  <a:pt x="353541" y="1702496"/>
                </a:lnTo>
                <a:lnTo>
                  <a:pt x="357412" y="1830577"/>
                </a:lnTo>
                <a:lnTo>
                  <a:pt x="367175" y="1861908"/>
                </a:lnTo>
                <a:lnTo>
                  <a:pt x="364894" y="1756896"/>
                </a:lnTo>
                <a:close/>
              </a:path>
              <a:path w="2724873" h="4713986">
                <a:moveTo>
                  <a:pt x="357412" y="1830577"/>
                </a:moveTo>
                <a:lnTo>
                  <a:pt x="353541" y="1702496"/>
                </a:lnTo>
                <a:lnTo>
                  <a:pt x="351619" y="1694832"/>
                </a:lnTo>
                <a:lnTo>
                  <a:pt x="349951" y="1688956"/>
                </a:lnTo>
                <a:lnTo>
                  <a:pt x="347161" y="1681398"/>
                </a:lnTo>
                <a:lnTo>
                  <a:pt x="346544" y="1796669"/>
                </a:lnTo>
                <a:lnTo>
                  <a:pt x="357412" y="1830577"/>
                </a:lnTo>
                <a:close/>
              </a:path>
              <a:path w="2724873" h="4713986">
                <a:moveTo>
                  <a:pt x="340070" y="1763977"/>
                </a:moveTo>
                <a:lnTo>
                  <a:pt x="343282" y="1781206"/>
                </a:lnTo>
                <a:lnTo>
                  <a:pt x="346544" y="1796669"/>
                </a:lnTo>
                <a:lnTo>
                  <a:pt x="347161" y="1681398"/>
                </a:lnTo>
                <a:lnTo>
                  <a:pt x="344726" y="1677479"/>
                </a:lnTo>
                <a:lnTo>
                  <a:pt x="343369" y="1676018"/>
                </a:lnTo>
                <a:lnTo>
                  <a:pt x="340070" y="1763977"/>
                </a:lnTo>
                <a:close/>
              </a:path>
              <a:path w="2724873" h="4713986">
                <a:moveTo>
                  <a:pt x="333964" y="1703925"/>
                </a:moveTo>
                <a:lnTo>
                  <a:pt x="334282" y="1716860"/>
                </a:lnTo>
                <a:lnTo>
                  <a:pt x="335472" y="1731430"/>
                </a:lnTo>
                <a:lnTo>
                  <a:pt x="337434" y="1747260"/>
                </a:lnTo>
                <a:lnTo>
                  <a:pt x="340070" y="1763977"/>
                </a:lnTo>
                <a:lnTo>
                  <a:pt x="343369" y="1676018"/>
                </a:lnTo>
                <a:lnTo>
                  <a:pt x="339219" y="1678672"/>
                </a:lnTo>
                <a:lnTo>
                  <a:pt x="336334" y="1684457"/>
                </a:lnTo>
                <a:lnTo>
                  <a:pt x="334615" y="1693000"/>
                </a:lnTo>
                <a:lnTo>
                  <a:pt x="333964" y="1703925"/>
                </a:lnTo>
                <a:close/>
              </a:path>
              <a:path w="2724873" h="4713986">
                <a:moveTo>
                  <a:pt x="761499" y="3069364"/>
                </a:moveTo>
                <a:lnTo>
                  <a:pt x="755083" y="3060190"/>
                </a:lnTo>
                <a:lnTo>
                  <a:pt x="753471" y="3046786"/>
                </a:lnTo>
                <a:lnTo>
                  <a:pt x="753579" y="3031490"/>
                </a:lnTo>
                <a:lnTo>
                  <a:pt x="745211" y="3133425"/>
                </a:lnTo>
                <a:lnTo>
                  <a:pt x="745913" y="3141320"/>
                </a:lnTo>
                <a:lnTo>
                  <a:pt x="746045" y="3147230"/>
                </a:lnTo>
                <a:lnTo>
                  <a:pt x="773383" y="3250972"/>
                </a:lnTo>
                <a:lnTo>
                  <a:pt x="761499" y="3069364"/>
                </a:lnTo>
                <a:close/>
              </a:path>
              <a:path w="2724873" h="4713986">
                <a:moveTo>
                  <a:pt x="738378" y="3093264"/>
                </a:moveTo>
                <a:lnTo>
                  <a:pt x="741574" y="3109855"/>
                </a:lnTo>
                <a:lnTo>
                  <a:pt x="743808" y="3123089"/>
                </a:lnTo>
                <a:lnTo>
                  <a:pt x="745211" y="3133425"/>
                </a:lnTo>
                <a:lnTo>
                  <a:pt x="753579" y="3031490"/>
                </a:lnTo>
                <a:lnTo>
                  <a:pt x="742122" y="3005868"/>
                </a:lnTo>
                <a:lnTo>
                  <a:pt x="738378" y="3093264"/>
                </a:lnTo>
                <a:close/>
              </a:path>
              <a:path w="2724873" h="4713986">
                <a:moveTo>
                  <a:pt x="719787" y="3014526"/>
                </a:moveTo>
                <a:lnTo>
                  <a:pt x="721702" y="3018790"/>
                </a:lnTo>
                <a:lnTo>
                  <a:pt x="728573" y="3048189"/>
                </a:lnTo>
                <a:lnTo>
                  <a:pt x="734088" y="3072862"/>
                </a:lnTo>
                <a:lnTo>
                  <a:pt x="738378" y="3093264"/>
                </a:lnTo>
                <a:lnTo>
                  <a:pt x="742122" y="3005868"/>
                </a:lnTo>
                <a:lnTo>
                  <a:pt x="731564" y="2982235"/>
                </a:lnTo>
                <a:lnTo>
                  <a:pt x="721851" y="2960487"/>
                </a:lnTo>
                <a:lnTo>
                  <a:pt x="719787" y="3014526"/>
                </a:lnTo>
                <a:close/>
              </a:path>
              <a:path w="2724873" h="4713986">
                <a:moveTo>
                  <a:pt x="721851" y="2960487"/>
                </a:moveTo>
                <a:lnTo>
                  <a:pt x="712927" y="2940518"/>
                </a:lnTo>
                <a:lnTo>
                  <a:pt x="713446" y="3000868"/>
                </a:lnTo>
                <a:lnTo>
                  <a:pt x="715719" y="3005680"/>
                </a:lnTo>
                <a:lnTo>
                  <a:pt x="717813" y="3010194"/>
                </a:lnTo>
                <a:lnTo>
                  <a:pt x="719787" y="3014526"/>
                </a:lnTo>
                <a:lnTo>
                  <a:pt x="721851" y="2960487"/>
                </a:lnTo>
                <a:close/>
              </a:path>
              <a:path w="2724873" h="4713986">
                <a:moveTo>
                  <a:pt x="712927" y="2940518"/>
                </a:moveTo>
                <a:lnTo>
                  <a:pt x="704738" y="2922224"/>
                </a:lnTo>
                <a:lnTo>
                  <a:pt x="704959" y="2983511"/>
                </a:lnTo>
                <a:lnTo>
                  <a:pt x="708126" y="2989898"/>
                </a:lnTo>
                <a:lnTo>
                  <a:pt x="710935" y="2995646"/>
                </a:lnTo>
                <a:lnTo>
                  <a:pt x="713446" y="3000868"/>
                </a:lnTo>
                <a:lnTo>
                  <a:pt x="712927" y="2940518"/>
                </a:lnTo>
                <a:close/>
              </a:path>
              <a:path w="2724873" h="4713986">
                <a:moveTo>
                  <a:pt x="672887" y="2852213"/>
                </a:moveTo>
                <a:lnTo>
                  <a:pt x="675104" y="2925361"/>
                </a:lnTo>
                <a:lnTo>
                  <a:pt x="681670" y="2937984"/>
                </a:lnTo>
                <a:lnTo>
                  <a:pt x="687520" y="2949282"/>
                </a:lnTo>
                <a:lnTo>
                  <a:pt x="692715" y="2959369"/>
                </a:lnTo>
                <a:lnTo>
                  <a:pt x="697313" y="2968360"/>
                </a:lnTo>
                <a:lnTo>
                  <a:pt x="701374" y="2976369"/>
                </a:lnTo>
                <a:lnTo>
                  <a:pt x="704959" y="2983511"/>
                </a:lnTo>
                <a:lnTo>
                  <a:pt x="704738" y="2922224"/>
                </a:lnTo>
                <a:lnTo>
                  <a:pt x="697228" y="2905500"/>
                </a:lnTo>
                <a:lnTo>
                  <a:pt x="690343" y="2890242"/>
                </a:lnTo>
                <a:lnTo>
                  <a:pt x="684028" y="2876344"/>
                </a:lnTo>
                <a:lnTo>
                  <a:pt x="678228" y="2863703"/>
                </a:lnTo>
                <a:lnTo>
                  <a:pt x="672887" y="2852213"/>
                </a:lnTo>
                <a:close/>
              </a:path>
              <a:path w="2724873" h="4713986">
                <a:moveTo>
                  <a:pt x="659073" y="2823606"/>
                </a:moveTo>
                <a:lnTo>
                  <a:pt x="659587" y="2895685"/>
                </a:lnTo>
                <a:lnTo>
                  <a:pt x="667763" y="2911300"/>
                </a:lnTo>
                <a:lnTo>
                  <a:pt x="675104" y="2925361"/>
                </a:lnTo>
                <a:lnTo>
                  <a:pt x="672887" y="2852213"/>
                </a:lnTo>
                <a:lnTo>
                  <a:pt x="667951" y="2841770"/>
                </a:lnTo>
                <a:lnTo>
                  <a:pt x="663365" y="2832269"/>
                </a:lnTo>
                <a:lnTo>
                  <a:pt x="659073" y="2823606"/>
                </a:lnTo>
                <a:close/>
              </a:path>
              <a:path w="2724873" h="4713986">
                <a:moveTo>
                  <a:pt x="659073" y="2823606"/>
                </a:moveTo>
                <a:lnTo>
                  <a:pt x="655022" y="2815675"/>
                </a:lnTo>
                <a:lnTo>
                  <a:pt x="651156" y="2808372"/>
                </a:lnTo>
                <a:lnTo>
                  <a:pt x="647420" y="2801593"/>
                </a:lnTo>
                <a:lnTo>
                  <a:pt x="643758" y="2795233"/>
                </a:lnTo>
                <a:lnTo>
                  <a:pt x="650517" y="2878403"/>
                </a:lnTo>
                <a:lnTo>
                  <a:pt x="659587" y="2895685"/>
                </a:lnTo>
                <a:lnTo>
                  <a:pt x="659073" y="2823606"/>
                </a:lnTo>
                <a:close/>
              </a:path>
              <a:path w="2724873" h="4713986">
                <a:moveTo>
                  <a:pt x="640493" y="2859339"/>
                </a:moveTo>
                <a:lnTo>
                  <a:pt x="650517" y="2878403"/>
                </a:lnTo>
                <a:lnTo>
                  <a:pt x="643758" y="2795233"/>
                </a:lnTo>
                <a:lnTo>
                  <a:pt x="640117" y="2789186"/>
                </a:lnTo>
                <a:lnTo>
                  <a:pt x="636441" y="2783349"/>
                </a:lnTo>
                <a:lnTo>
                  <a:pt x="632675" y="2777617"/>
                </a:lnTo>
                <a:lnTo>
                  <a:pt x="629455" y="2838380"/>
                </a:lnTo>
                <a:lnTo>
                  <a:pt x="640493" y="2859339"/>
                </a:lnTo>
                <a:close/>
              </a:path>
              <a:path w="2724873" h="4713986">
                <a:moveTo>
                  <a:pt x="601921" y="2785449"/>
                </a:moveTo>
                <a:lnTo>
                  <a:pt x="604100" y="2790317"/>
                </a:lnTo>
                <a:lnTo>
                  <a:pt x="617344" y="2815410"/>
                </a:lnTo>
                <a:lnTo>
                  <a:pt x="629455" y="2838380"/>
                </a:lnTo>
                <a:lnTo>
                  <a:pt x="632675" y="2777617"/>
                </a:lnTo>
                <a:lnTo>
                  <a:pt x="617672" y="2753506"/>
                </a:lnTo>
                <a:lnTo>
                  <a:pt x="607084" y="2736052"/>
                </a:lnTo>
                <a:lnTo>
                  <a:pt x="601921" y="2785449"/>
                </a:lnTo>
                <a:close/>
              </a:path>
              <a:path w="2724873" h="4713986">
                <a:moveTo>
                  <a:pt x="589644" y="2713562"/>
                </a:moveTo>
                <a:lnTo>
                  <a:pt x="590563" y="2766060"/>
                </a:lnTo>
                <a:lnTo>
                  <a:pt x="594986" y="2772779"/>
                </a:lnTo>
                <a:lnTo>
                  <a:pt x="598646" y="2778989"/>
                </a:lnTo>
                <a:lnTo>
                  <a:pt x="601921" y="2785449"/>
                </a:lnTo>
                <a:lnTo>
                  <a:pt x="607084" y="2736052"/>
                </a:lnTo>
                <a:lnTo>
                  <a:pt x="599950" y="2724294"/>
                </a:lnTo>
                <a:lnTo>
                  <a:pt x="595307" y="2717268"/>
                </a:lnTo>
                <a:lnTo>
                  <a:pt x="592193" y="2714011"/>
                </a:lnTo>
                <a:lnTo>
                  <a:pt x="589644" y="2713562"/>
                </a:lnTo>
                <a:close/>
              </a:path>
              <a:path w="2724873" h="4713986">
                <a:moveTo>
                  <a:pt x="588225" y="2714117"/>
                </a:moveTo>
                <a:lnTo>
                  <a:pt x="575426" y="2703318"/>
                </a:lnTo>
                <a:lnTo>
                  <a:pt x="577898" y="2748054"/>
                </a:lnTo>
                <a:lnTo>
                  <a:pt x="584994" y="2758071"/>
                </a:lnTo>
                <a:lnTo>
                  <a:pt x="590563" y="2766060"/>
                </a:lnTo>
                <a:lnTo>
                  <a:pt x="589644" y="2713562"/>
                </a:lnTo>
                <a:lnTo>
                  <a:pt x="588225" y="2714117"/>
                </a:lnTo>
                <a:close/>
              </a:path>
              <a:path w="2724873" h="4713986">
                <a:moveTo>
                  <a:pt x="568896" y="2735250"/>
                </a:moveTo>
                <a:lnTo>
                  <a:pt x="577898" y="2748054"/>
                </a:lnTo>
                <a:lnTo>
                  <a:pt x="575426" y="2703318"/>
                </a:lnTo>
                <a:lnTo>
                  <a:pt x="566646" y="2692715"/>
                </a:lnTo>
                <a:lnTo>
                  <a:pt x="561032" y="2682745"/>
                </a:lnTo>
                <a:lnTo>
                  <a:pt x="557730" y="2673848"/>
                </a:lnTo>
                <a:lnTo>
                  <a:pt x="557607" y="2718899"/>
                </a:lnTo>
                <a:lnTo>
                  <a:pt x="568896" y="2735250"/>
                </a:lnTo>
                <a:close/>
              </a:path>
              <a:path w="2724873" h="4713986">
                <a:moveTo>
                  <a:pt x="557607" y="2718899"/>
                </a:moveTo>
                <a:lnTo>
                  <a:pt x="557730" y="2673848"/>
                </a:lnTo>
                <a:lnTo>
                  <a:pt x="555888" y="2666461"/>
                </a:lnTo>
                <a:lnTo>
                  <a:pt x="554651" y="2661022"/>
                </a:lnTo>
                <a:lnTo>
                  <a:pt x="553166" y="2657970"/>
                </a:lnTo>
                <a:lnTo>
                  <a:pt x="550579" y="2657743"/>
                </a:lnTo>
                <a:lnTo>
                  <a:pt x="557607" y="2718899"/>
                </a:lnTo>
                <a:close/>
              </a:path>
              <a:path w="2724873" h="4713986">
                <a:moveTo>
                  <a:pt x="773597" y="1328655"/>
                </a:moveTo>
                <a:lnTo>
                  <a:pt x="769898" y="1312973"/>
                </a:lnTo>
                <a:lnTo>
                  <a:pt x="771167" y="1417036"/>
                </a:lnTo>
                <a:lnTo>
                  <a:pt x="772253" y="1421007"/>
                </a:lnTo>
                <a:lnTo>
                  <a:pt x="772841" y="1424260"/>
                </a:lnTo>
                <a:lnTo>
                  <a:pt x="772883" y="1427013"/>
                </a:lnTo>
                <a:lnTo>
                  <a:pt x="785014" y="1457757"/>
                </a:lnTo>
                <a:lnTo>
                  <a:pt x="777836" y="1346575"/>
                </a:lnTo>
                <a:lnTo>
                  <a:pt x="773597" y="1328655"/>
                </a:lnTo>
                <a:close/>
              </a:path>
              <a:path w="2724873" h="4713986">
                <a:moveTo>
                  <a:pt x="759491" y="1268890"/>
                </a:moveTo>
                <a:lnTo>
                  <a:pt x="760052" y="1378868"/>
                </a:lnTo>
                <a:lnTo>
                  <a:pt x="762866" y="1389664"/>
                </a:lnTo>
                <a:lnTo>
                  <a:pt x="765435" y="1398663"/>
                </a:lnTo>
                <a:lnTo>
                  <a:pt x="767708" y="1406081"/>
                </a:lnTo>
                <a:lnTo>
                  <a:pt x="769636" y="1412133"/>
                </a:lnTo>
                <a:lnTo>
                  <a:pt x="771167" y="1417036"/>
                </a:lnTo>
                <a:lnTo>
                  <a:pt x="769898" y="1312973"/>
                </a:lnTo>
                <a:lnTo>
                  <a:pt x="766688" y="1299343"/>
                </a:lnTo>
                <a:lnTo>
                  <a:pt x="763918" y="1287577"/>
                </a:lnTo>
                <a:lnTo>
                  <a:pt x="761535" y="1277488"/>
                </a:lnTo>
                <a:lnTo>
                  <a:pt x="759491" y="1268890"/>
                </a:lnTo>
                <a:close/>
              </a:path>
              <a:path w="2724873" h="4713986">
                <a:moveTo>
                  <a:pt x="757733" y="1261595"/>
                </a:moveTo>
                <a:lnTo>
                  <a:pt x="756211" y="1255418"/>
                </a:lnTo>
                <a:lnTo>
                  <a:pt x="757042" y="1366059"/>
                </a:lnTo>
                <a:lnTo>
                  <a:pt x="760052" y="1378868"/>
                </a:lnTo>
                <a:lnTo>
                  <a:pt x="759491" y="1268890"/>
                </a:lnTo>
                <a:lnTo>
                  <a:pt x="757733" y="1261595"/>
                </a:lnTo>
                <a:close/>
              </a:path>
              <a:path w="2724873" h="4713986">
                <a:moveTo>
                  <a:pt x="754876" y="1250171"/>
                </a:moveTo>
                <a:lnTo>
                  <a:pt x="753675" y="1245667"/>
                </a:lnTo>
                <a:lnTo>
                  <a:pt x="753888" y="1351020"/>
                </a:lnTo>
                <a:lnTo>
                  <a:pt x="757042" y="1366059"/>
                </a:lnTo>
                <a:lnTo>
                  <a:pt x="756211" y="1255418"/>
                </a:lnTo>
                <a:lnTo>
                  <a:pt x="754876" y="1250171"/>
                </a:lnTo>
                <a:close/>
              </a:path>
              <a:path w="2724873" h="4713986">
                <a:moveTo>
                  <a:pt x="744060" y="1290366"/>
                </a:moveTo>
                <a:lnTo>
                  <a:pt x="747347" y="1313389"/>
                </a:lnTo>
                <a:lnTo>
                  <a:pt x="750639" y="1333536"/>
                </a:lnTo>
                <a:lnTo>
                  <a:pt x="753888" y="1351020"/>
                </a:lnTo>
                <a:lnTo>
                  <a:pt x="753675" y="1245667"/>
                </a:lnTo>
                <a:lnTo>
                  <a:pt x="752560" y="1241719"/>
                </a:lnTo>
                <a:lnTo>
                  <a:pt x="751478" y="1238141"/>
                </a:lnTo>
                <a:lnTo>
                  <a:pt x="750404" y="1234821"/>
                </a:lnTo>
                <a:lnTo>
                  <a:pt x="744060" y="1290366"/>
                </a:lnTo>
                <a:close/>
              </a:path>
              <a:path w="2724873" h="4713986">
                <a:moveTo>
                  <a:pt x="741745" y="1225748"/>
                </a:moveTo>
                <a:lnTo>
                  <a:pt x="739074" y="1222541"/>
                </a:lnTo>
                <a:lnTo>
                  <a:pt x="739608" y="1223691"/>
                </a:lnTo>
                <a:lnTo>
                  <a:pt x="740564" y="1227689"/>
                </a:lnTo>
                <a:lnTo>
                  <a:pt x="740829" y="1264248"/>
                </a:lnTo>
                <a:lnTo>
                  <a:pt x="744060" y="1290366"/>
                </a:lnTo>
                <a:lnTo>
                  <a:pt x="750404" y="1234821"/>
                </a:lnTo>
                <a:lnTo>
                  <a:pt x="741745" y="1225748"/>
                </a:lnTo>
                <a:close/>
              </a:path>
              <a:path w="2724873" h="4713986">
                <a:moveTo>
                  <a:pt x="775804" y="1980819"/>
                </a:moveTo>
                <a:lnTo>
                  <a:pt x="769454" y="1983994"/>
                </a:lnTo>
                <a:lnTo>
                  <a:pt x="773691" y="2050732"/>
                </a:lnTo>
                <a:lnTo>
                  <a:pt x="775804" y="1993519"/>
                </a:lnTo>
                <a:lnTo>
                  <a:pt x="775804" y="1980819"/>
                </a:lnTo>
                <a:close/>
              </a:path>
              <a:path w="2724873" h="4713986">
                <a:moveTo>
                  <a:pt x="785329" y="2806192"/>
                </a:moveTo>
                <a:lnTo>
                  <a:pt x="769249" y="2777639"/>
                </a:lnTo>
                <a:lnTo>
                  <a:pt x="769522" y="2892018"/>
                </a:lnTo>
                <a:lnTo>
                  <a:pt x="773040" y="2900895"/>
                </a:lnTo>
                <a:lnTo>
                  <a:pt x="775776" y="2908477"/>
                </a:lnTo>
                <a:lnTo>
                  <a:pt x="777787" y="2914935"/>
                </a:lnTo>
                <a:lnTo>
                  <a:pt x="779131" y="2920441"/>
                </a:lnTo>
                <a:lnTo>
                  <a:pt x="779865" y="2925165"/>
                </a:lnTo>
                <a:lnTo>
                  <a:pt x="780046" y="2929280"/>
                </a:lnTo>
                <a:lnTo>
                  <a:pt x="780669" y="2978289"/>
                </a:lnTo>
                <a:lnTo>
                  <a:pt x="781845" y="2988182"/>
                </a:lnTo>
                <a:lnTo>
                  <a:pt x="782407" y="2992526"/>
                </a:lnTo>
                <a:lnTo>
                  <a:pt x="789872" y="3165718"/>
                </a:lnTo>
                <a:lnTo>
                  <a:pt x="786258" y="2804395"/>
                </a:lnTo>
                <a:lnTo>
                  <a:pt x="785329" y="2806192"/>
                </a:lnTo>
                <a:close/>
              </a:path>
              <a:path w="2724873" h="4713986">
                <a:moveTo>
                  <a:pt x="746491" y="2840126"/>
                </a:moveTo>
                <a:lnTo>
                  <a:pt x="753707" y="2855899"/>
                </a:lnTo>
                <a:lnTo>
                  <a:pt x="759914" y="2869692"/>
                </a:lnTo>
                <a:lnTo>
                  <a:pt x="765166" y="2881674"/>
                </a:lnTo>
                <a:lnTo>
                  <a:pt x="769522" y="2892018"/>
                </a:lnTo>
                <a:lnTo>
                  <a:pt x="769249" y="2777639"/>
                </a:lnTo>
                <a:lnTo>
                  <a:pt x="755218" y="2752716"/>
                </a:lnTo>
                <a:lnTo>
                  <a:pt x="746491" y="2840126"/>
                </a:lnTo>
                <a:close/>
              </a:path>
              <a:path w="2724873" h="4713986">
                <a:moveTo>
                  <a:pt x="716533" y="2684131"/>
                </a:moveTo>
                <a:lnTo>
                  <a:pt x="718204" y="2779204"/>
                </a:lnTo>
                <a:lnTo>
                  <a:pt x="728796" y="2801950"/>
                </a:lnTo>
                <a:lnTo>
                  <a:pt x="738206" y="2822200"/>
                </a:lnTo>
                <a:lnTo>
                  <a:pt x="746491" y="2840126"/>
                </a:lnTo>
                <a:lnTo>
                  <a:pt x="755218" y="2752716"/>
                </a:lnTo>
                <a:lnTo>
                  <a:pt x="743083" y="2731162"/>
                </a:lnTo>
                <a:lnTo>
                  <a:pt x="732692" y="2712720"/>
                </a:lnTo>
                <a:lnTo>
                  <a:pt x="723892" y="2697129"/>
                </a:lnTo>
                <a:lnTo>
                  <a:pt x="716533" y="2684131"/>
                </a:lnTo>
                <a:close/>
              </a:path>
              <a:path w="2724873" h="4713986">
                <a:moveTo>
                  <a:pt x="710461" y="2673467"/>
                </a:moveTo>
                <a:lnTo>
                  <a:pt x="705525" y="2664879"/>
                </a:lnTo>
                <a:lnTo>
                  <a:pt x="706372" y="2753791"/>
                </a:lnTo>
                <a:lnTo>
                  <a:pt x="718204" y="2779204"/>
                </a:lnTo>
                <a:lnTo>
                  <a:pt x="716533" y="2684131"/>
                </a:lnTo>
                <a:lnTo>
                  <a:pt x="710461" y="2673467"/>
                </a:lnTo>
                <a:close/>
              </a:path>
              <a:path w="2724873" h="4713986">
                <a:moveTo>
                  <a:pt x="706372" y="2753791"/>
                </a:moveTo>
                <a:lnTo>
                  <a:pt x="705525" y="2664879"/>
                </a:lnTo>
                <a:lnTo>
                  <a:pt x="701571" y="2658106"/>
                </a:lnTo>
                <a:lnTo>
                  <a:pt x="698448" y="2652891"/>
                </a:lnTo>
                <a:lnTo>
                  <a:pt x="696004" y="2648974"/>
                </a:lnTo>
                <a:lnTo>
                  <a:pt x="694086" y="2646096"/>
                </a:lnTo>
                <a:lnTo>
                  <a:pt x="693243" y="2725540"/>
                </a:lnTo>
                <a:lnTo>
                  <a:pt x="706372" y="2753791"/>
                </a:lnTo>
                <a:close/>
              </a:path>
              <a:path w="2724873" h="4713986">
                <a:moveTo>
                  <a:pt x="694086" y="2646096"/>
                </a:moveTo>
                <a:lnTo>
                  <a:pt x="691221" y="2642422"/>
                </a:lnTo>
                <a:lnTo>
                  <a:pt x="689952" y="2641092"/>
                </a:lnTo>
                <a:lnTo>
                  <a:pt x="674715" y="2617187"/>
                </a:lnTo>
                <a:lnTo>
                  <a:pt x="662983" y="2600062"/>
                </a:lnTo>
                <a:lnTo>
                  <a:pt x="678760" y="2694279"/>
                </a:lnTo>
                <a:lnTo>
                  <a:pt x="693243" y="2725540"/>
                </a:lnTo>
                <a:lnTo>
                  <a:pt x="694086" y="2646096"/>
                </a:lnTo>
                <a:close/>
              </a:path>
              <a:path w="2724873" h="4713986">
                <a:moveTo>
                  <a:pt x="662866" y="2659837"/>
                </a:moveTo>
                <a:lnTo>
                  <a:pt x="678760" y="2694279"/>
                </a:lnTo>
                <a:lnTo>
                  <a:pt x="662983" y="2600062"/>
                </a:lnTo>
                <a:lnTo>
                  <a:pt x="654256" y="2588450"/>
                </a:lnTo>
                <a:lnTo>
                  <a:pt x="648028" y="2581084"/>
                </a:lnTo>
                <a:lnTo>
                  <a:pt x="645502" y="2622042"/>
                </a:lnTo>
                <a:lnTo>
                  <a:pt x="662866" y="2659837"/>
                </a:lnTo>
                <a:close/>
              </a:path>
              <a:path w="2724873" h="4713986">
                <a:moveTo>
                  <a:pt x="641953" y="2615961"/>
                </a:moveTo>
                <a:lnTo>
                  <a:pt x="643693" y="2618724"/>
                </a:lnTo>
                <a:lnTo>
                  <a:pt x="645264" y="2621575"/>
                </a:lnTo>
                <a:lnTo>
                  <a:pt x="645502" y="2622042"/>
                </a:lnTo>
                <a:lnTo>
                  <a:pt x="648028" y="2581084"/>
                </a:lnTo>
                <a:lnTo>
                  <a:pt x="643798" y="2576697"/>
                </a:lnTo>
                <a:lnTo>
                  <a:pt x="641953" y="2615961"/>
                </a:lnTo>
                <a:close/>
              </a:path>
              <a:path w="2724873" h="4713986">
                <a:moveTo>
                  <a:pt x="634686" y="2606701"/>
                </a:moveTo>
                <a:lnTo>
                  <a:pt x="637553" y="2610098"/>
                </a:lnTo>
                <a:lnTo>
                  <a:pt x="639941" y="2613135"/>
                </a:lnTo>
                <a:lnTo>
                  <a:pt x="641953" y="2615961"/>
                </a:lnTo>
                <a:lnTo>
                  <a:pt x="643798" y="2576697"/>
                </a:lnTo>
                <a:lnTo>
                  <a:pt x="641064" y="2574021"/>
                </a:lnTo>
                <a:lnTo>
                  <a:pt x="639025" y="2571242"/>
                </a:lnTo>
                <a:lnTo>
                  <a:pt x="634686" y="2606701"/>
                </a:lnTo>
                <a:close/>
              </a:path>
              <a:path w="2724873" h="4713986">
                <a:moveTo>
                  <a:pt x="639025" y="2571242"/>
                </a:moveTo>
                <a:lnTo>
                  <a:pt x="619323" y="2547865"/>
                </a:lnTo>
                <a:lnTo>
                  <a:pt x="622181" y="2592860"/>
                </a:lnTo>
                <a:lnTo>
                  <a:pt x="627103" y="2598231"/>
                </a:lnTo>
                <a:lnTo>
                  <a:pt x="631237" y="2602795"/>
                </a:lnTo>
                <a:lnTo>
                  <a:pt x="634686" y="2606701"/>
                </a:lnTo>
                <a:lnTo>
                  <a:pt x="639025" y="2571242"/>
                </a:lnTo>
                <a:close/>
              </a:path>
              <a:path w="2724873" h="4713986">
                <a:moveTo>
                  <a:pt x="619323" y="2547865"/>
                </a:moveTo>
                <a:lnTo>
                  <a:pt x="601151" y="2526249"/>
                </a:lnTo>
                <a:lnTo>
                  <a:pt x="601652" y="2570414"/>
                </a:lnTo>
                <a:lnTo>
                  <a:pt x="609559" y="2579101"/>
                </a:lnTo>
                <a:lnTo>
                  <a:pt x="616367" y="2586533"/>
                </a:lnTo>
                <a:lnTo>
                  <a:pt x="622181" y="2592860"/>
                </a:lnTo>
                <a:lnTo>
                  <a:pt x="619323" y="2547865"/>
                </a:lnTo>
                <a:close/>
              </a:path>
              <a:path w="2724873" h="4713986">
                <a:moveTo>
                  <a:pt x="570315" y="2535340"/>
                </a:moveTo>
                <a:lnTo>
                  <a:pt x="582134" y="2548683"/>
                </a:lnTo>
                <a:lnTo>
                  <a:pt x="592545" y="2560325"/>
                </a:lnTo>
                <a:lnTo>
                  <a:pt x="601652" y="2570414"/>
                </a:lnTo>
                <a:lnTo>
                  <a:pt x="601151" y="2526249"/>
                </a:lnTo>
                <a:lnTo>
                  <a:pt x="584419" y="2506295"/>
                </a:lnTo>
                <a:lnTo>
                  <a:pt x="570315" y="2535340"/>
                </a:lnTo>
                <a:close/>
              </a:path>
              <a:path w="2724873" h="4713986">
                <a:moveTo>
                  <a:pt x="541955" y="2455430"/>
                </a:moveTo>
                <a:lnTo>
                  <a:pt x="542042" y="2502955"/>
                </a:lnTo>
                <a:lnTo>
                  <a:pt x="556985" y="2520147"/>
                </a:lnTo>
                <a:lnTo>
                  <a:pt x="570315" y="2535340"/>
                </a:lnTo>
                <a:lnTo>
                  <a:pt x="584419" y="2506295"/>
                </a:lnTo>
                <a:lnTo>
                  <a:pt x="569036" y="2487905"/>
                </a:lnTo>
                <a:lnTo>
                  <a:pt x="554912" y="2470983"/>
                </a:lnTo>
                <a:lnTo>
                  <a:pt x="541955" y="2455430"/>
                </a:lnTo>
                <a:close/>
              </a:path>
              <a:path w="2724873" h="4713986">
                <a:moveTo>
                  <a:pt x="530075" y="2441150"/>
                </a:moveTo>
                <a:lnTo>
                  <a:pt x="519182" y="2428044"/>
                </a:lnTo>
                <a:lnTo>
                  <a:pt x="525382" y="2483614"/>
                </a:lnTo>
                <a:lnTo>
                  <a:pt x="542042" y="2502955"/>
                </a:lnTo>
                <a:lnTo>
                  <a:pt x="541955" y="2455430"/>
                </a:lnTo>
                <a:lnTo>
                  <a:pt x="530075" y="2441150"/>
                </a:lnTo>
                <a:close/>
              </a:path>
              <a:path w="2724873" h="4713986">
                <a:moveTo>
                  <a:pt x="509185" y="2416016"/>
                </a:moveTo>
                <a:lnTo>
                  <a:pt x="499992" y="2404967"/>
                </a:lnTo>
                <a:lnTo>
                  <a:pt x="506902" y="2461976"/>
                </a:lnTo>
                <a:lnTo>
                  <a:pt x="525382" y="2483614"/>
                </a:lnTo>
                <a:lnTo>
                  <a:pt x="519182" y="2428044"/>
                </a:lnTo>
                <a:lnTo>
                  <a:pt x="509185" y="2416016"/>
                </a:lnTo>
                <a:close/>
              </a:path>
              <a:path w="2724873" h="4713986">
                <a:moveTo>
                  <a:pt x="491514" y="2394800"/>
                </a:moveTo>
                <a:lnTo>
                  <a:pt x="483660" y="2385417"/>
                </a:lnTo>
                <a:lnTo>
                  <a:pt x="483734" y="2434657"/>
                </a:lnTo>
                <a:lnTo>
                  <a:pt x="486498" y="2437892"/>
                </a:lnTo>
                <a:lnTo>
                  <a:pt x="506902" y="2461976"/>
                </a:lnTo>
                <a:lnTo>
                  <a:pt x="499992" y="2404967"/>
                </a:lnTo>
                <a:lnTo>
                  <a:pt x="491514" y="2394800"/>
                </a:lnTo>
                <a:close/>
              </a:path>
              <a:path w="2724873" h="4713986">
                <a:moveTo>
                  <a:pt x="472038" y="2419389"/>
                </a:moveTo>
                <a:lnTo>
                  <a:pt x="475358" y="2424075"/>
                </a:lnTo>
                <a:lnTo>
                  <a:pt x="478314" y="2428009"/>
                </a:lnTo>
                <a:lnTo>
                  <a:pt x="481056" y="2431450"/>
                </a:lnTo>
                <a:lnTo>
                  <a:pt x="483734" y="2434657"/>
                </a:lnTo>
                <a:lnTo>
                  <a:pt x="483660" y="2385417"/>
                </a:lnTo>
                <a:lnTo>
                  <a:pt x="476338" y="2376722"/>
                </a:lnTo>
                <a:lnTo>
                  <a:pt x="472038" y="2419389"/>
                </a:lnTo>
                <a:close/>
              </a:path>
              <a:path w="2724873" h="4713986">
                <a:moveTo>
                  <a:pt x="469459" y="2368615"/>
                </a:moveTo>
                <a:lnTo>
                  <a:pt x="462932" y="2361001"/>
                </a:lnTo>
                <a:lnTo>
                  <a:pt x="463707" y="2406724"/>
                </a:lnTo>
                <a:lnTo>
                  <a:pt x="468205" y="2413692"/>
                </a:lnTo>
                <a:lnTo>
                  <a:pt x="472038" y="2419389"/>
                </a:lnTo>
                <a:lnTo>
                  <a:pt x="476338" y="2376722"/>
                </a:lnTo>
                <a:lnTo>
                  <a:pt x="469459" y="2368615"/>
                </a:lnTo>
                <a:close/>
              </a:path>
              <a:path w="2724873" h="4713986">
                <a:moveTo>
                  <a:pt x="463707" y="2406724"/>
                </a:moveTo>
                <a:lnTo>
                  <a:pt x="462932" y="2361001"/>
                </a:lnTo>
                <a:lnTo>
                  <a:pt x="456666" y="2353781"/>
                </a:lnTo>
                <a:lnTo>
                  <a:pt x="450570" y="2346858"/>
                </a:lnTo>
                <a:lnTo>
                  <a:pt x="444553" y="2340134"/>
                </a:lnTo>
                <a:lnTo>
                  <a:pt x="438526" y="2333512"/>
                </a:lnTo>
                <a:lnTo>
                  <a:pt x="444731" y="2375598"/>
                </a:lnTo>
                <a:lnTo>
                  <a:pt x="452121" y="2387936"/>
                </a:lnTo>
                <a:lnTo>
                  <a:pt x="458396" y="2398225"/>
                </a:lnTo>
                <a:lnTo>
                  <a:pt x="463707" y="2406724"/>
                </a:lnTo>
                <a:close/>
              </a:path>
              <a:path w="2724873" h="4713986">
                <a:moveTo>
                  <a:pt x="444731" y="2375598"/>
                </a:moveTo>
                <a:lnTo>
                  <a:pt x="438526" y="2333512"/>
                </a:lnTo>
                <a:lnTo>
                  <a:pt x="432396" y="2326894"/>
                </a:lnTo>
                <a:lnTo>
                  <a:pt x="419164" y="2300298"/>
                </a:lnTo>
                <a:lnTo>
                  <a:pt x="407161" y="2277017"/>
                </a:lnTo>
                <a:lnTo>
                  <a:pt x="396337" y="2256814"/>
                </a:lnTo>
                <a:lnTo>
                  <a:pt x="386640" y="2239446"/>
                </a:lnTo>
                <a:lnTo>
                  <a:pt x="401034" y="2300562"/>
                </a:lnTo>
                <a:lnTo>
                  <a:pt x="414380" y="2323693"/>
                </a:lnTo>
                <a:lnTo>
                  <a:pt x="426011" y="2343736"/>
                </a:lnTo>
                <a:lnTo>
                  <a:pt x="436078" y="2360951"/>
                </a:lnTo>
                <a:lnTo>
                  <a:pt x="444731" y="2375598"/>
                </a:lnTo>
                <a:close/>
              </a:path>
              <a:path w="2724873" h="4713986">
                <a:moveTo>
                  <a:pt x="385825" y="2274085"/>
                </a:moveTo>
                <a:lnTo>
                  <a:pt x="401034" y="2300562"/>
                </a:lnTo>
                <a:lnTo>
                  <a:pt x="386640" y="2239446"/>
                </a:lnTo>
                <a:lnTo>
                  <a:pt x="378021" y="2224676"/>
                </a:lnTo>
                <a:lnTo>
                  <a:pt x="370428" y="2212262"/>
                </a:lnTo>
                <a:lnTo>
                  <a:pt x="368602" y="2244002"/>
                </a:lnTo>
                <a:lnTo>
                  <a:pt x="385825" y="2274085"/>
                </a:lnTo>
                <a:close/>
              </a:path>
              <a:path w="2724873" h="4713986">
                <a:moveTo>
                  <a:pt x="368602" y="2244002"/>
                </a:moveTo>
                <a:lnTo>
                  <a:pt x="370428" y="2212262"/>
                </a:lnTo>
                <a:lnTo>
                  <a:pt x="363811" y="2201967"/>
                </a:lnTo>
                <a:lnTo>
                  <a:pt x="358119" y="2193549"/>
                </a:lnTo>
                <a:lnTo>
                  <a:pt x="353301" y="2186769"/>
                </a:lnTo>
                <a:lnTo>
                  <a:pt x="349307" y="2181388"/>
                </a:lnTo>
                <a:lnTo>
                  <a:pt x="349214" y="2210053"/>
                </a:lnTo>
                <a:lnTo>
                  <a:pt x="368602" y="2244002"/>
                </a:lnTo>
                <a:close/>
              </a:path>
              <a:path w="2724873" h="4713986">
                <a:moveTo>
                  <a:pt x="349214" y="2210053"/>
                </a:moveTo>
                <a:lnTo>
                  <a:pt x="349307" y="2181388"/>
                </a:lnTo>
                <a:lnTo>
                  <a:pt x="346085" y="2177166"/>
                </a:lnTo>
                <a:lnTo>
                  <a:pt x="343586" y="2173863"/>
                </a:lnTo>
                <a:lnTo>
                  <a:pt x="341759" y="2171240"/>
                </a:lnTo>
                <a:lnTo>
                  <a:pt x="340194" y="2168144"/>
                </a:lnTo>
                <a:lnTo>
                  <a:pt x="332888" y="2146246"/>
                </a:lnTo>
                <a:lnTo>
                  <a:pt x="327513" y="2171979"/>
                </a:lnTo>
                <a:lnTo>
                  <a:pt x="349214" y="2210053"/>
                </a:lnTo>
                <a:close/>
              </a:path>
              <a:path w="2724873" h="4713986">
                <a:moveTo>
                  <a:pt x="327513" y="2171979"/>
                </a:moveTo>
                <a:lnTo>
                  <a:pt x="332888" y="2146246"/>
                </a:lnTo>
                <a:lnTo>
                  <a:pt x="326638" y="2127644"/>
                </a:lnTo>
                <a:lnTo>
                  <a:pt x="321276" y="2111959"/>
                </a:lnTo>
                <a:lnTo>
                  <a:pt x="316631" y="2098808"/>
                </a:lnTo>
                <a:lnTo>
                  <a:pt x="312535" y="2087811"/>
                </a:lnTo>
                <a:lnTo>
                  <a:pt x="308819" y="2078587"/>
                </a:lnTo>
                <a:lnTo>
                  <a:pt x="305313" y="2070756"/>
                </a:lnTo>
                <a:lnTo>
                  <a:pt x="303347" y="2129521"/>
                </a:lnTo>
                <a:lnTo>
                  <a:pt x="327513" y="2171979"/>
                </a:lnTo>
                <a:close/>
              </a:path>
              <a:path w="2724873" h="4713986">
                <a:moveTo>
                  <a:pt x="303347" y="2129521"/>
                </a:moveTo>
                <a:lnTo>
                  <a:pt x="305313" y="2070756"/>
                </a:lnTo>
                <a:lnTo>
                  <a:pt x="301848" y="2063936"/>
                </a:lnTo>
                <a:lnTo>
                  <a:pt x="298255" y="2057747"/>
                </a:lnTo>
                <a:lnTo>
                  <a:pt x="295744" y="2053844"/>
                </a:lnTo>
                <a:lnTo>
                  <a:pt x="291462" y="2031603"/>
                </a:lnTo>
                <a:lnTo>
                  <a:pt x="287497" y="2012314"/>
                </a:lnTo>
                <a:lnTo>
                  <a:pt x="283834" y="1995658"/>
                </a:lnTo>
                <a:lnTo>
                  <a:pt x="280457" y="1981317"/>
                </a:lnTo>
                <a:lnTo>
                  <a:pt x="277351" y="1968974"/>
                </a:lnTo>
                <a:lnTo>
                  <a:pt x="276567" y="2082419"/>
                </a:lnTo>
                <a:lnTo>
                  <a:pt x="303347" y="2129521"/>
                </a:lnTo>
                <a:close/>
              </a:path>
              <a:path w="2724873" h="4713986">
                <a:moveTo>
                  <a:pt x="272771" y="2070732"/>
                </a:moveTo>
                <a:lnTo>
                  <a:pt x="273897" y="2075513"/>
                </a:lnTo>
                <a:lnTo>
                  <a:pt x="275410" y="2079882"/>
                </a:lnTo>
                <a:lnTo>
                  <a:pt x="276567" y="2082419"/>
                </a:lnTo>
                <a:lnTo>
                  <a:pt x="277351" y="1968974"/>
                </a:lnTo>
                <a:lnTo>
                  <a:pt x="274499" y="1958309"/>
                </a:lnTo>
                <a:lnTo>
                  <a:pt x="272771" y="2070732"/>
                </a:lnTo>
                <a:close/>
              </a:path>
              <a:path w="2724873" h="4713986">
                <a:moveTo>
                  <a:pt x="270279" y="2051343"/>
                </a:moveTo>
                <a:lnTo>
                  <a:pt x="271105" y="2058904"/>
                </a:lnTo>
                <a:lnTo>
                  <a:pt x="271888" y="2065282"/>
                </a:lnTo>
                <a:lnTo>
                  <a:pt x="272771" y="2070732"/>
                </a:lnTo>
                <a:lnTo>
                  <a:pt x="274499" y="1958309"/>
                </a:lnTo>
                <a:lnTo>
                  <a:pt x="271886" y="1949006"/>
                </a:lnTo>
                <a:lnTo>
                  <a:pt x="270279" y="2051343"/>
                </a:lnTo>
                <a:close/>
              </a:path>
              <a:path w="2724873" h="4713986">
                <a:moveTo>
                  <a:pt x="269497" y="1940747"/>
                </a:moveTo>
                <a:lnTo>
                  <a:pt x="267315" y="1933212"/>
                </a:lnTo>
                <a:lnTo>
                  <a:pt x="267918" y="2031636"/>
                </a:lnTo>
                <a:lnTo>
                  <a:pt x="269264" y="2042339"/>
                </a:lnTo>
                <a:lnTo>
                  <a:pt x="270279" y="2051343"/>
                </a:lnTo>
                <a:lnTo>
                  <a:pt x="271886" y="1949006"/>
                </a:lnTo>
                <a:lnTo>
                  <a:pt x="269497" y="1940747"/>
                </a:lnTo>
                <a:close/>
              </a:path>
              <a:path w="2724873" h="4713986">
                <a:moveTo>
                  <a:pt x="266096" y="2018976"/>
                </a:moveTo>
                <a:lnTo>
                  <a:pt x="267918" y="2031636"/>
                </a:lnTo>
                <a:lnTo>
                  <a:pt x="267315" y="1933212"/>
                </a:lnTo>
                <a:lnTo>
                  <a:pt x="265325" y="1926086"/>
                </a:lnTo>
                <a:lnTo>
                  <a:pt x="263867" y="1920494"/>
                </a:lnTo>
                <a:lnTo>
                  <a:pt x="263654" y="2004102"/>
                </a:lnTo>
                <a:lnTo>
                  <a:pt x="266096" y="2018976"/>
                </a:lnTo>
                <a:close/>
              </a:path>
              <a:path w="2724873" h="4713986">
                <a:moveTo>
                  <a:pt x="244601" y="1916878"/>
                </a:moveTo>
                <a:lnTo>
                  <a:pt x="251175" y="1943623"/>
                </a:lnTo>
                <a:lnTo>
                  <a:pt x="256338" y="1966683"/>
                </a:lnTo>
                <a:lnTo>
                  <a:pt x="260450" y="1986757"/>
                </a:lnTo>
                <a:lnTo>
                  <a:pt x="263654" y="2004102"/>
                </a:lnTo>
                <a:lnTo>
                  <a:pt x="263867" y="1920494"/>
                </a:lnTo>
                <a:lnTo>
                  <a:pt x="257435" y="1906887"/>
                </a:lnTo>
                <a:lnTo>
                  <a:pt x="251257" y="1899975"/>
                </a:lnTo>
                <a:lnTo>
                  <a:pt x="246110" y="1898639"/>
                </a:lnTo>
                <a:lnTo>
                  <a:pt x="244601" y="1916878"/>
                </a:lnTo>
                <a:close/>
              </a:path>
              <a:path w="2724873" h="4713986">
                <a:moveTo>
                  <a:pt x="242767" y="1901757"/>
                </a:moveTo>
                <a:lnTo>
                  <a:pt x="242006" y="1908211"/>
                </a:lnTo>
                <a:lnTo>
                  <a:pt x="244601" y="1916878"/>
                </a:lnTo>
                <a:lnTo>
                  <a:pt x="246110" y="1898639"/>
                </a:lnTo>
                <a:lnTo>
                  <a:pt x="242767" y="1901757"/>
                </a:lnTo>
                <a:close/>
              </a:path>
              <a:path w="2724873" h="4713986">
                <a:moveTo>
                  <a:pt x="785036" y="1106284"/>
                </a:moveTo>
                <a:lnTo>
                  <a:pt x="785329" y="1107821"/>
                </a:lnTo>
                <a:lnTo>
                  <a:pt x="786241" y="1130719"/>
                </a:lnTo>
                <a:lnTo>
                  <a:pt x="789494" y="1185351"/>
                </a:lnTo>
                <a:lnTo>
                  <a:pt x="792666" y="1206350"/>
                </a:lnTo>
                <a:lnTo>
                  <a:pt x="794992" y="1224994"/>
                </a:lnTo>
                <a:lnTo>
                  <a:pt x="794854" y="1022096"/>
                </a:lnTo>
                <a:lnTo>
                  <a:pt x="789312" y="1051768"/>
                </a:lnTo>
                <a:lnTo>
                  <a:pt x="786006" y="1073386"/>
                </a:lnTo>
                <a:lnTo>
                  <a:pt x="785036" y="1106284"/>
                </a:lnTo>
                <a:close/>
              </a:path>
              <a:path w="2724873" h="4713986">
                <a:moveTo>
                  <a:pt x="784451" y="1103399"/>
                </a:moveTo>
                <a:lnTo>
                  <a:pt x="785036" y="1106284"/>
                </a:lnTo>
                <a:lnTo>
                  <a:pt x="786006" y="1073386"/>
                </a:lnTo>
                <a:lnTo>
                  <a:pt x="784431" y="1088298"/>
                </a:lnTo>
                <a:lnTo>
                  <a:pt x="784081" y="1097853"/>
                </a:lnTo>
                <a:lnTo>
                  <a:pt x="784451" y="1103399"/>
                </a:lnTo>
                <a:close/>
              </a:path>
              <a:path w="2724873" h="4713986">
                <a:moveTo>
                  <a:pt x="778974" y="2552484"/>
                </a:moveTo>
                <a:lnTo>
                  <a:pt x="771591" y="2541857"/>
                </a:lnTo>
                <a:lnTo>
                  <a:pt x="771697" y="2601361"/>
                </a:lnTo>
                <a:lnTo>
                  <a:pt x="781473" y="2625026"/>
                </a:lnTo>
                <a:lnTo>
                  <a:pt x="788441" y="2561913"/>
                </a:lnTo>
                <a:lnTo>
                  <a:pt x="788504" y="2561717"/>
                </a:lnTo>
                <a:lnTo>
                  <a:pt x="778974" y="2552484"/>
                </a:lnTo>
                <a:close/>
              </a:path>
              <a:path w="2724873" h="4713986">
                <a:moveTo>
                  <a:pt x="759644" y="2572770"/>
                </a:moveTo>
                <a:lnTo>
                  <a:pt x="759929" y="2574417"/>
                </a:lnTo>
                <a:lnTo>
                  <a:pt x="771697" y="2601361"/>
                </a:lnTo>
                <a:lnTo>
                  <a:pt x="771591" y="2541857"/>
                </a:lnTo>
                <a:lnTo>
                  <a:pt x="765786" y="2530255"/>
                </a:lnTo>
                <a:lnTo>
                  <a:pt x="760988" y="2518096"/>
                </a:lnTo>
                <a:lnTo>
                  <a:pt x="759644" y="2572770"/>
                </a:lnTo>
                <a:close/>
              </a:path>
              <a:path w="2724873" h="4713986">
                <a:moveTo>
                  <a:pt x="752488" y="2555481"/>
                </a:moveTo>
                <a:lnTo>
                  <a:pt x="755073" y="2560465"/>
                </a:lnTo>
                <a:lnTo>
                  <a:pt x="757121" y="2564929"/>
                </a:lnTo>
                <a:lnTo>
                  <a:pt x="758642" y="2568991"/>
                </a:lnTo>
                <a:lnTo>
                  <a:pt x="759644" y="2572770"/>
                </a:lnTo>
                <a:lnTo>
                  <a:pt x="760988" y="2518096"/>
                </a:lnTo>
                <a:lnTo>
                  <a:pt x="756626" y="2505797"/>
                </a:lnTo>
                <a:lnTo>
                  <a:pt x="752488" y="2555481"/>
                </a:lnTo>
                <a:close/>
              </a:path>
              <a:path w="2724873" h="4713986">
                <a:moveTo>
                  <a:pt x="741428" y="2536226"/>
                </a:moveTo>
                <a:lnTo>
                  <a:pt x="745675" y="2543480"/>
                </a:lnTo>
                <a:lnTo>
                  <a:pt x="749359" y="2549859"/>
                </a:lnTo>
                <a:lnTo>
                  <a:pt x="752488" y="2555481"/>
                </a:lnTo>
                <a:lnTo>
                  <a:pt x="756626" y="2505797"/>
                </a:lnTo>
                <a:lnTo>
                  <a:pt x="752130" y="2493779"/>
                </a:lnTo>
                <a:lnTo>
                  <a:pt x="746929" y="2482459"/>
                </a:lnTo>
                <a:lnTo>
                  <a:pt x="741428" y="2536226"/>
                </a:lnTo>
                <a:close/>
              </a:path>
              <a:path w="2724873" h="4713986">
                <a:moveTo>
                  <a:pt x="702456" y="2403681"/>
                </a:moveTo>
                <a:lnTo>
                  <a:pt x="703630" y="2467706"/>
                </a:lnTo>
                <a:lnTo>
                  <a:pt x="711440" y="2482693"/>
                </a:lnTo>
                <a:lnTo>
                  <a:pt x="718634" y="2496095"/>
                </a:lnTo>
                <a:lnTo>
                  <a:pt x="725221" y="2508032"/>
                </a:lnTo>
                <a:lnTo>
                  <a:pt x="731210" y="2518620"/>
                </a:lnTo>
                <a:lnTo>
                  <a:pt x="736609" y="2527978"/>
                </a:lnTo>
                <a:lnTo>
                  <a:pt x="741428" y="2536226"/>
                </a:lnTo>
                <a:lnTo>
                  <a:pt x="746929" y="2482459"/>
                </a:lnTo>
                <a:lnTo>
                  <a:pt x="740879" y="2472817"/>
                </a:lnTo>
                <a:lnTo>
                  <a:pt x="733138" y="2460896"/>
                </a:lnTo>
                <a:lnTo>
                  <a:pt x="725991" y="2449165"/>
                </a:lnTo>
                <a:lnTo>
                  <a:pt x="719395" y="2437600"/>
                </a:lnTo>
                <a:lnTo>
                  <a:pt x="713304" y="2426179"/>
                </a:lnTo>
                <a:lnTo>
                  <a:pt x="707672" y="2414880"/>
                </a:lnTo>
                <a:lnTo>
                  <a:pt x="702456" y="2403681"/>
                </a:lnTo>
                <a:close/>
              </a:path>
              <a:path w="2724873" h="4713986">
                <a:moveTo>
                  <a:pt x="697608" y="2392560"/>
                </a:moveTo>
                <a:lnTo>
                  <a:pt x="693085" y="2381495"/>
                </a:lnTo>
                <a:lnTo>
                  <a:pt x="695194" y="2451017"/>
                </a:lnTo>
                <a:lnTo>
                  <a:pt x="703630" y="2467706"/>
                </a:lnTo>
                <a:lnTo>
                  <a:pt x="702456" y="2403681"/>
                </a:lnTo>
                <a:lnTo>
                  <a:pt x="697608" y="2392560"/>
                </a:lnTo>
                <a:close/>
              </a:path>
              <a:path w="2724873" h="4713986">
                <a:moveTo>
                  <a:pt x="693085" y="2381495"/>
                </a:moveTo>
                <a:lnTo>
                  <a:pt x="688840" y="2370463"/>
                </a:lnTo>
                <a:lnTo>
                  <a:pt x="686777" y="2364867"/>
                </a:lnTo>
                <a:lnTo>
                  <a:pt x="677990" y="2355099"/>
                </a:lnTo>
                <a:lnTo>
                  <a:pt x="670062" y="2344774"/>
                </a:lnTo>
                <a:lnTo>
                  <a:pt x="662715" y="2334424"/>
                </a:lnTo>
                <a:lnTo>
                  <a:pt x="655673" y="2324583"/>
                </a:lnTo>
                <a:lnTo>
                  <a:pt x="666051" y="2389549"/>
                </a:lnTo>
                <a:lnTo>
                  <a:pt x="676414" y="2412057"/>
                </a:lnTo>
                <a:lnTo>
                  <a:pt x="686125" y="2432506"/>
                </a:lnTo>
                <a:lnTo>
                  <a:pt x="695194" y="2451017"/>
                </a:lnTo>
                <a:lnTo>
                  <a:pt x="693085" y="2381495"/>
                </a:lnTo>
                <a:close/>
              </a:path>
              <a:path w="2724873" h="4713986">
                <a:moveTo>
                  <a:pt x="636153" y="2276595"/>
                </a:moveTo>
                <a:lnTo>
                  <a:pt x="638558" y="2340852"/>
                </a:lnTo>
                <a:lnTo>
                  <a:pt x="643630" y="2348870"/>
                </a:lnTo>
                <a:lnTo>
                  <a:pt x="649088" y="2356844"/>
                </a:lnTo>
                <a:lnTo>
                  <a:pt x="655027" y="2364867"/>
                </a:lnTo>
                <a:lnTo>
                  <a:pt x="666051" y="2389549"/>
                </a:lnTo>
                <a:lnTo>
                  <a:pt x="655673" y="2324583"/>
                </a:lnTo>
                <a:lnTo>
                  <a:pt x="655027" y="2323719"/>
                </a:lnTo>
                <a:lnTo>
                  <a:pt x="650752" y="2311938"/>
                </a:lnTo>
                <a:lnTo>
                  <a:pt x="646765" y="2300157"/>
                </a:lnTo>
                <a:lnTo>
                  <a:pt x="642191" y="2288376"/>
                </a:lnTo>
                <a:lnTo>
                  <a:pt x="636153" y="2276595"/>
                </a:lnTo>
                <a:close/>
              </a:path>
              <a:path w="2724873" h="4713986">
                <a:moveTo>
                  <a:pt x="635850" y="2276094"/>
                </a:moveTo>
                <a:lnTo>
                  <a:pt x="633781" y="2332696"/>
                </a:lnTo>
                <a:lnTo>
                  <a:pt x="638558" y="2340852"/>
                </a:lnTo>
                <a:lnTo>
                  <a:pt x="636153" y="2276595"/>
                </a:lnTo>
                <a:lnTo>
                  <a:pt x="635850" y="2276094"/>
                </a:lnTo>
                <a:close/>
              </a:path>
              <a:path w="2724873" h="4713986">
                <a:moveTo>
                  <a:pt x="800697" y="998707"/>
                </a:moveTo>
                <a:lnTo>
                  <a:pt x="800859" y="995337"/>
                </a:lnTo>
                <a:lnTo>
                  <a:pt x="794854" y="1022096"/>
                </a:lnTo>
                <a:lnTo>
                  <a:pt x="794992" y="1224994"/>
                </a:lnTo>
                <a:lnTo>
                  <a:pt x="796620" y="1241485"/>
                </a:lnTo>
                <a:lnTo>
                  <a:pt x="797699" y="1256025"/>
                </a:lnTo>
                <a:lnTo>
                  <a:pt x="798375" y="1268814"/>
                </a:lnTo>
                <a:lnTo>
                  <a:pt x="798797" y="1280055"/>
                </a:lnTo>
                <a:lnTo>
                  <a:pt x="799113" y="1289949"/>
                </a:lnTo>
                <a:lnTo>
                  <a:pt x="799470" y="1298698"/>
                </a:lnTo>
                <a:lnTo>
                  <a:pt x="800016" y="1306503"/>
                </a:lnTo>
                <a:lnTo>
                  <a:pt x="800899" y="1313566"/>
                </a:lnTo>
                <a:lnTo>
                  <a:pt x="800984" y="1002728"/>
                </a:lnTo>
                <a:lnTo>
                  <a:pt x="800697" y="998707"/>
                </a:lnTo>
                <a:close/>
              </a:path>
              <a:path w="2724873" h="4713986">
                <a:moveTo>
                  <a:pt x="801204" y="993521"/>
                </a:moveTo>
                <a:lnTo>
                  <a:pt x="790407" y="999489"/>
                </a:lnTo>
                <a:lnTo>
                  <a:pt x="794756" y="1021964"/>
                </a:lnTo>
                <a:lnTo>
                  <a:pt x="794854" y="1022096"/>
                </a:lnTo>
                <a:lnTo>
                  <a:pt x="800859" y="995337"/>
                </a:lnTo>
                <a:lnTo>
                  <a:pt x="801204" y="993521"/>
                </a:lnTo>
                <a:close/>
              </a:path>
              <a:path w="2724873" h="4713986">
                <a:moveTo>
                  <a:pt x="801744" y="2571209"/>
                </a:moveTo>
                <a:lnTo>
                  <a:pt x="803334" y="2581778"/>
                </a:lnTo>
                <a:lnTo>
                  <a:pt x="807426" y="2593176"/>
                </a:lnTo>
                <a:lnTo>
                  <a:pt x="812296" y="2605157"/>
                </a:lnTo>
                <a:lnTo>
                  <a:pt x="816218" y="2617476"/>
                </a:lnTo>
                <a:lnTo>
                  <a:pt x="817079" y="2622042"/>
                </a:lnTo>
                <a:lnTo>
                  <a:pt x="818475" y="2532795"/>
                </a:lnTo>
                <a:lnTo>
                  <a:pt x="810666" y="2511373"/>
                </a:lnTo>
                <a:lnTo>
                  <a:pt x="804379" y="2561717"/>
                </a:lnTo>
                <a:lnTo>
                  <a:pt x="801744" y="2571209"/>
                </a:lnTo>
                <a:close/>
              </a:path>
              <a:path w="2724873" h="4713986">
                <a:moveTo>
                  <a:pt x="785528" y="1144830"/>
                </a:moveTo>
                <a:lnTo>
                  <a:pt x="784563" y="1153358"/>
                </a:lnTo>
                <a:lnTo>
                  <a:pt x="784720" y="1159507"/>
                </a:lnTo>
                <a:lnTo>
                  <a:pt x="785329" y="1161796"/>
                </a:lnTo>
                <a:lnTo>
                  <a:pt x="789494" y="1185351"/>
                </a:lnTo>
                <a:lnTo>
                  <a:pt x="786241" y="1130719"/>
                </a:lnTo>
                <a:lnTo>
                  <a:pt x="785528" y="1144830"/>
                </a:lnTo>
                <a:close/>
              </a:path>
              <a:path w="2724873" h="4713986">
                <a:moveTo>
                  <a:pt x="1910930" y="2409317"/>
                </a:moveTo>
                <a:lnTo>
                  <a:pt x="1873127" y="2432980"/>
                </a:lnTo>
                <a:lnTo>
                  <a:pt x="1878972" y="2442270"/>
                </a:lnTo>
                <a:lnTo>
                  <a:pt x="1889745" y="2434337"/>
                </a:lnTo>
                <a:lnTo>
                  <a:pt x="1898348" y="2427977"/>
                </a:lnTo>
                <a:lnTo>
                  <a:pt x="1904868" y="2422922"/>
                </a:lnTo>
                <a:lnTo>
                  <a:pt x="1909394" y="2418908"/>
                </a:lnTo>
                <a:lnTo>
                  <a:pt x="1912017" y="2415669"/>
                </a:lnTo>
                <a:lnTo>
                  <a:pt x="1912824" y="2412938"/>
                </a:lnTo>
                <a:lnTo>
                  <a:pt x="1910930" y="2409317"/>
                </a:lnTo>
                <a:close/>
              </a:path>
              <a:path w="2724873" h="4713986">
                <a:moveTo>
                  <a:pt x="1812378" y="2495042"/>
                </a:moveTo>
                <a:lnTo>
                  <a:pt x="1832730" y="2478161"/>
                </a:lnTo>
                <a:lnTo>
                  <a:pt x="1850553" y="2463916"/>
                </a:lnTo>
                <a:lnTo>
                  <a:pt x="1865937" y="2452041"/>
                </a:lnTo>
                <a:lnTo>
                  <a:pt x="1878972" y="2442270"/>
                </a:lnTo>
                <a:lnTo>
                  <a:pt x="1873127" y="2432980"/>
                </a:lnTo>
                <a:lnTo>
                  <a:pt x="1838770" y="2454513"/>
                </a:lnTo>
                <a:lnTo>
                  <a:pt x="1812378" y="2495042"/>
                </a:lnTo>
                <a:close/>
              </a:path>
              <a:path w="2724873" h="4713986">
                <a:moveTo>
                  <a:pt x="1803270" y="2502660"/>
                </a:moveTo>
                <a:lnTo>
                  <a:pt x="1806241" y="2500252"/>
                </a:lnTo>
                <a:lnTo>
                  <a:pt x="1809204" y="2497753"/>
                </a:lnTo>
                <a:lnTo>
                  <a:pt x="1812378" y="2495042"/>
                </a:lnTo>
                <a:lnTo>
                  <a:pt x="1838770" y="2454513"/>
                </a:lnTo>
                <a:lnTo>
                  <a:pt x="1807681" y="2474021"/>
                </a:lnTo>
                <a:lnTo>
                  <a:pt x="1803270" y="2502660"/>
                </a:lnTo>
                <a:close/>
              </a:path>
              <a:path w="2724873" h="4713986">
                <a:moveTo>
                  <a:pt x="1807681" y="2474021"/>
                </a:moveTo>
                <a:lnTo>
                  <a:pt x="1779679" y="2491612"/>
                </a:lnTo>
                <a:lnTo>
                  <a:pt x="1780614" y="2517597"/>
                </a:lnTo>
                <a:lnTo>
                  <a:pt x="1786917" y="2513819"/>
                </a:lnTo>
                <a:lnTo>
                  <a:pt x="1792114" y="2510558"/>
                </a:lnTo>
                <a:lnTo>
                  <a:pt x="1796426" y="2507692"/>
                </a:lnTo>
                <a:lnTo>
                  <a:pt x="1800072" y="2505100"/>
                </a:lnTo>
                <a:lnTo>
                  <a:pt x="1803270" y="2502660"/>
                </a:lnTo>
                <a:lnTo>
                  <a:pt x="1807681" y="2474021"/>
                </a:lnTo>
                <a:close/>
              </a:path>
              <a:path w="2724873" h="4713986">
                <a:moveTo>
                  <a:pt x="1739967" y="2540304"/>
                </a:moveTo>
                <a:lnTo>
                  <a:pt x="1752883" y="2533245"/>
                </a:lnTo>
                <a:lnTo>
                  <a:pt x="1763817" y="2527188"/>
                </a:lnTo>
                <a:lnTo>
                  <a:pt x="1772987" y="2522013"/>
                </a:lnTo>
                <a:lnTo>
                  <a:pt x="1780614" y="2517597"/>
                </a:lnTo>
                <a:lnTo>
                  <a:pt x="1779679" y="2491612"/>
                </a:lnTo>
                <a:lnTo>
                  <a:pt x="1754587" y="2507394"/>
                </a:lnTo>
                <a:lnTo>
                  <a:pt x="1739967" y="2540304"/>
                </a:lnTo>
                <a:close/>
              </a:path>
              <a:path w="2724873" h="4713986">
                <a:moveTo>
                  <a:pt x="1679733" y="2554567"/>
                </a:moveTo>
                <a:lnTo>
                  <a:pt x="1687131" y="2568711"/>
                </a:lnTo>
                <a:lnTo>
                  <a:pt x="1707310" y="2557916"/>
                </a:lnTo>
                <a:lnTo>
                  <a:pt x="1724849" y="2548487"/>
                </a:lnTo>
                <a:lnTo>
                  <a:pt x="1739967" y="2540304"/>
                </a:lnTo>
                <a:lnTo>
                  <a:pt x="1754587" y="2507394"/>
                </a:lnTo>
                <a:lnTo>
                  <a:pt x="1732226" y="2521473"/>
                </a:lnTo>
                <a:lnTo>
                  <a:pt x="1712415" y="2533957"/>
                </a:lnTo>
                <a:lnTo>
                  <a:pt x="1694978" y="2544952"/>
                </a:lnTo>
                <a:lnTo>
                  <a:pt x="1679733" y="2554567"/>
                </a:lnTo>
                <a:close/>
              </a:path>
              <a:path w="2724873" h="4713986">
                <a:moveTo>
                  <a:pt x="1666503" y="2562907"/>
                </a:moveTo>
                <a:lnTo>
                  <a:pt x="1655108" y="2570081"/>
                </a:lnTo>
                <a:lnTo>
                  <a:pt x="1664091" y="2580995"/>
                </a:lnTo>
                <a:lnTo>
                  <a:pt x="1687131" y="2568711"/>
                </a:lnTo>
                <a:lnTo>
                  <a:pt x="1679733" y="2554567"/>
                </a:lnTo>
                <a:lnTo>
                  <a:pt x="1666503" y="2562907"/>
                </a:lnTo>
                <a:close/>
              </a:path>
              <a:path w="2724873" h="4713986">
                <a:moveTo>
                  <a:pt x="1645370" y="2576195"/>
                </a:moveTo>
                <a:lnTo>
                  <a:pt x="1637110" y="2581356"/>
                </a:lnTo>
                <a:lnTo>
                  <a:pt x="1637972" y="2594889"/>
                </a:lnTo>
                <a:lnTo>
                  <a:pt x="1664091" y="2580995"/>
                </a:lnTo>
                <a:lnTo>
                  <a:pt x="1655108" y="2570081"/>
                </a:lnTo>
                <a:lnTo>
                  <a:pt x="1645370" y="2576195"/>
                </a:lnTo>
                <a:close/>
              </a:path>
              <a:path w="2724873" h="4713986">
                <a:moveTo>
                  <a:pt x="1637972" y="2594889"/>
                </a:moveTo>
                <a:lnTo>
                  <a:pt x="1637110" y="2581356"/>
                </a:lnTo>
                <a:lnTo>
                  <a:pt x="1630148" y="2585672"/>
                </a:lnTo>
                <a:lnTo>
                  <a:pt x="1624305" y="2589250"/>
                </a:lnTo>
                <a:lnTo>
                  <a:pt x="1619403" y="2592197"/>
                </a:lnTo>
                <a:lnTo>
                  <a:pt x="1615263" y="2594619"/>
                </a:lnTo>
                <a:lnTo>
                  <a:pt x="1611706" y="2596626"/>
                </a:lnTo>
                <a:lnTo>
                  <a:pt x="1608555" y="2610513"/>
                </a:lnTo>
                <a:lnTo>
                  <a:pt x="1637972" y="2594889"/>
                </a:lnTo>
                <a:close/>
              </a:path>
              <a:path w="2724873" h="4713986">
                <a:moveTo>
                  <a:pt x="1608555" y="2610513"/>
                </a:moveTo>
                <a:lnTo>
                  <a:pt x="1611706" y="2596626"/>
                </a:lnTo>
                <a:lnTo>
                  <a:pt x="1608552" y="2598322"/>
                </a:lnTo>
                <a:lnTo>
                  <a:pt x="1605622" y="2599817"/>
                </a:lnTo>
                <a:lnTo>
                  <a:pt x="1579466" y="2609409"/>
                </a:lnTo>
                <a:lnTo>
                  <a:pt x="1575620" y="2627990"/>
                </a:lnTo>
                <a:lnTo>
                  <a:pt x="1608555" y="2610513"/>
                </a:lnTo>
                <a:close/>
              </a:path>
              <a:path w="2724873" h="4713986">
                <a:moveTo>
                  <a:pt x="1526887" y="2656173"/>
                </a:moveTo>
                <a:lnTo>
                  <a:pt x="1533974" y="2651214"/>
                </a:lnTo>
                <a:lnTo>
                  <a:pt x="1538947" y="2647442"/>
                </a:lnTo>
                <a:lnTo>
                  <a:pt x="1575620" y="2627990"/>
                </a:lnTo>
                <a:lnTo>
                  <a:pt x="1579466" y="2609409"/>
                </a:lnTo>
                <a:lnTo>
                  <a:pt x="1555823" y="2618425"/>
                </a:lnTo>
                <a:lnTo>
                  <a:pt x="1534552" y="2626857"/>
                </a:lnTo>
                <a:lnTo>
                  <a:pt x="1526887" y="2656173"/>
                </a:lnTo>
                <a:close/>
              </a:path>
              <a:path w="2724873" h="4713986">
                <a:moveTo>
                  <a:pt x="1505004" y="2668816"/>
                </a:moveTo>
                <a:lnTo>
                  <a:pt x="1512492" y="2664877"/>
                </a:lnTo>
                <a:lnTo>
                  <a:pt x="1519756" y="2660695"/>
                </a:lnTo>
                <a:lnTo>
                  <a:pt x="1526887" y="2656173"/>
                </a:lnTo>
                <a:lnTo>
                  <a:pt x="1534552" y="2626857"/>
                </a:lnTo>
                <a:lnTo>
                  <a:pt x="1515512" y="2634698"/>
                </a:lnTo>
                <a:lnTo>
                  <a:pt x="1505004" y="2668816"/>
                </a:lnTo>
                <a:close/>
              </a:path>
              <a:path w="2724873" h="4713986">
                <a:moveTo>
                  <a:pt x="1498559" y="2641941"/>
                </a:moveTo>
                <a:lnTo>
                  <a:pt x="1483553" y="2648578"/>
                </a:lnTo>
                <a:lnTo>
                  <a:pt x="1488992" y="2676346"/>
                </a:lnTo>
                <a:lnTo>
                  <a:pt x="1497200" y="2672607"/>
                </a:lnTo>
                <a:lnTo>
                  <a:pt x="1505004" y="2668816"/>
                </a:lnTo>
                <a:lnTo>
                  <a:pt x="1515512" y="2634698"/>
                </a:lnTo>
                <a:lnTo>
                  <a:pt x="1498559" y="2641941"/>
                </a:lnTo>
                <a:close/>
              </a:path>
              <a:path w="2724873" h="4713986">
                <a:moveTo>
                  <a:pt x="1448792" y="2664784"/>
                </a:moveTo>
                <a:lnTo>
                  <a:pt x="1450287" y="2692714"/>
                </a:lnTo>
                <a:lnTo>
                  <a:pt x="1461025" y="2688219"/>
                </a:lnTo>
                <a:lnTo>
                  <a:pt x="1470994" y="2684056"/>
                </a:lnTo>
                <a:lnTo>
                  <a:pt x="1480286" y="2680131"/>
                </a:lnTo>
                <a:lnTo>
                  <a:pt x="1488992" y="2676346"/>
                </a:lnTo>
                <a:lnTo>
                  <a:pt x="1483553" y="2648578"/>
                </a:lnTo>
                <a:lnTo>
                  <a:pt x="1470351" y="2654603"/>
                </a:lnTo>
                <a:lnTo>
                  <a:pt x="1458811" y="2660007"/>
                </a:lnTo>
                <a:lnTo>
                  <a:pt x="1448792" y="2664784"/>
                </a:lnTo>
                <a:close/>
              </a:path>
              <a:path w="2724873" h="4713986">
                <a:moveTo>
                  <a:pt x="1440151" y="2668926"/>
                </a:moveTo>
                <a:lnTo>
                  <a:pt x="1432746" y="2672427"/>
                </a:lnTo>
                <a:lnTo>
                  <a:pt x="1438690" y="2697640"/>
                </a:lnTo>
                <a:lnTo>
                  <a:pt x="1450287" y="2692714"/>
                </a:lnTo>
                <a:lnTo>
                  <a:pt x="1448792" y="2664784"/>
                </a:lnTo>
                <a:lnTo>
                  <a:pt x="1440151" y="2668926"/>
                </a:lnTo>
                <a:close/>
              </a:path>
              <a:path w="2724873" h="4713986">
                <a:moveTo>
                  <a:pt x="1426436" y="2675278"/>
                </a:moveTo>
                <a:lnTo>
                  <a:pt x="1421078" y="2677472"/>
                </a:lnTo>
                <a:lnTo>
                  <a:pt x="1426143" y="2703090"/>
                </a:lnTo>
                <a:lnTo>
                  <a:pt x="1438690" y="2697640"/>
                </a:lnTo>
                <a:lnTo>
                  <a:pt x="1432746" y="2672427"/>
                </a:lnTo>
                <a:lnTo>
                  <a:pt x="1426436" y="2675278"/>
                </a:lnTo>
                <a:close/>
              </a:path>
              <a:path w="2724873" h="4713986">
                <a:moveTo>
                  <a:pt x="1421078" y="2677472"/>
                </a:moveTo>
                <a:lnTo>
                  <a:pt x="1416532" y="2679003"/>
                </a:lnTo>
                <a:lnTo>
                  <a:pt x="1412653" y="2679862"/>
                </a:lnTo>
                <a:lnTo>
                  <a:pt x="1409302" y="2680043"/>
                </a:lnTo>
                <a:lnTo>
                  <a:pt x="1406335" y="2679539"/>
                </a:lnTo>
                <a:lnTo>
                  <a:pt x="1412556" y="2709163"/>
                </a:lnTo>
                <a:lnTo>
                  <a:pt x="1426143" y="2703090"/>
                </a:lnTo>
                <a:lnTo>
                  <a:pt x="1421078" y="2677472"/>
                </a:lnTo>
                <a:close/>
              </a:path>
              <a:path w="2724873" h="4713986">
                <a:moveTo>
                  <a:pt x="1405343" y="2679192"/>
                </a:moveTo>
                <a:lnTo>
                  <a:pt x="1377856" y="2692985"/>
                </a:lnTo>
                <a:lnTo>
                  <a:pt x="1381898" y="2723557"/>
                </a:lnTo>
                <a:lnTo>
                  <a:pt x="1397838" y="2715953"/>
                </a:lnTo>
                <a:lnTo>
                  <a:pt x="1412556" y="2709163"/>
                </a:lnTo>
                <a:lnTo>
                  <a:pt x="1406335" y="2679539"/>
                </a:lnTo>
                <a:lnTo>
                  <a:pt x="1405343" y="2679192"/>
                </a:lnTo>
                <a:close/>
              </a:path>
              <a:path w="2724873" h="4713986">
                <a:moveTo>
                  <a:pt x="1325490" y="2751414"/>
                </a:moveTo>
                <a:lnTo>
                  <a:pt x="1325841" y="2752217"/>
                </a:lnTo>
                <a:lnTo>
                  <a:pt x="1345990" y="2741593"/>
                </a:lnTo>
                <a:lnTo>
                  <a:pt x="1364646" y="2732072"/>
                </a:lnTo>
                <a:lnTo>
                  <a:pt x="1381898" y="2723557"/>
                </a:lnTo>
                <a:lnTo>
                  <a:pt x="1377856" y="2692985"/>
                </a:lnTo>
                <a:lnTo>
                  <a:pt x="1352547" y="2705817"/>
                </a:lnTo>
                <a:lnTo>
                  <a:pt x="1329307" y="2717725"/>
                </a:lnTo>
                <a:lnTo>
                  <a:pt x="1325490" y="2751414"/>
                </a:lnTo>
                <a:close/>
              </a:path>
              <a:path w="2724873" h="4713986">
                <a:moveTo>
                  <a:pt x="1329307" y="2717725"/>
                </a:moveTo>
                <a:lnTo>
                  <a:pt x="1308026" y="2728747"/>
                </a:lnTo>
                <a:lnTo>
                  <a:pt x="1312934" y="2753952"/>
                </a:lnTo>
                <a:lnTo>
                  <a:pt x="1318430" y="2749631"/>
                </a:lnTo>
                <a:lnTo>
                  <a:pt x="1322533" y="2748527"/>
                </a:lnTo>
                <a:lnTo>
                  <a:pt x="1325490" y="2751414"/>
                </a:lnTo>
                <a:lnTo>
                  <a:pt x="1329307" y="2717725"/>
                </a:lnTo>
                <a:close/>
              </a:path>
              <a:path w="2724873" h="4713986">
                <a:moveTo>
                  <a:pt x="1272050" y="2787893"/>
                </a:moveTo>
                <a:lnTo>
                  <a:pt x="1285602" y="2778460"/>
                </a:lnTo>
                <a:lnTo>
                  <a:pt x="1296768" y="2769142"/>
                </a:lnTo>
                <a:lnTo>
                  <a:pt x="1305796" y="2760714"/>
                </a:lnTo>
                <a:lnTo>
                  <a:pt x="1312934" y="2753952"/>
                </a:lnTo>
                <a:lnTo>
                  <a:pt x="1308026" y="2728747"/>
                </a:lnTo>
                <a:lnTo>
                  <a:pt x="1288595" y="2738921"/>
                </a:lnTo>
                <a:lnTo>
                  <a:pt x="1272050" y="2787893"/>
                </a:lnTo>
                <a:close/>
              </a:path>
              <a:path w="2724873" h="4713986">
                <a:moveTo>
                  <a:pt x="1270904" y="2748286"/>
                </a:moveTo>
                <a:lnTo>
                  <a:pt x="1254843" y="2756879"/>
                </a:lnTo>
                <a:lnTo>
                  <a:pt x="1255709" y="2796859"/>
                </a:lnTo>
                <a:lnTo>
                  <a:pt x="1255864" y="2796667"/>
                </a:lnTo>
                <a:lnTo>
                  <a:pt x="1272050" y="2787893"/>
                </a:lnTo>
                <a:lnTo>
                  <a:pt x="1288595" y="2738921"/>
                </a:lnTo>
                <a:lnTo>
                  <a:pt x="1270904" y="2748286"/>
                </a:lnTo>
                <a:close/>
              </a:path>
              <a:path w="2724873" h="4713986">
                <a:moveTo>
                  <a:pt x="1254843" y="2756879"/>
                </a:moveTo>
                <a:lnTo>
                  <a:pt x="1240304" y="2764739"/>
                </a:lnTo>
                <a:lnTo>
                  <a:pt x="1240879" y="2804462"/>
                </a:lnTo>
                <a:lnTo>
                  <a:pt x="1245442" y="2803405"/>
                </a:lnTo>
                <a:lnTo>
                  <a:pt x="1249238" y="2802069"/>
                </a:lnTo>
                <a:lnTo>
                  <a:pt x="1252563" y="2800028"/>
                </a:lnTo>
                <a:lnTo>
                  <a:pt x="1255709" y="2796859"/>
                </a:lnTo>
                <a:lnTo>
                  <a:pt x="1254843" y="2756879"/>
                </a:lnTo>
                <a:close/>
              </a:path>
              <a:path w="2724873" h="4713986">
                <a:moveTo>
                  <a:pt x="1195169" y="2789605"/>
                </a:moveTo>
                <a:lnTo>
                  <a:pt x="1196256" y="2820417"/>
                </a:lnTo>
                <a:lnTo>
                  <a:pt x="1209070" y="2814388"/>
                </a:lnTo>
                <a:lnTo>
                  <a:pt x="1219644" y="2810202"/>
                </a:lnTo>
                <a:lnTo>
                  <a:pt x="1228274" y="2807436"/>
                </a:lnTo>
                <a:lnTo>
                  <a:pt x="1235254" y="2805664"/>
                </a:lnTo>
                <a:lnTo>
                  <a:pt x="1240879" y="2804462"/>
                </a:lnTo>
                <a:lnTo>
                  <a:pt x="1240304" y="2764739"/>
                </a:lnTo>
                <a:lnTo>
                  <a:pt x="1227177" y="2771903"/>
                </a:lnTo>
                <a:lnTo>
                  <a:pt x="1215351" y="2778410"/>
                </a:lnTo>
                <a:lnTo>
                  <a:pt x="1204718" y="2784298"/>
                </a:lnTo>
                <a:lnTo>
                  <a:pt x="1195169" y="2789605"/>
                </a:lnTo>
                <a:close/>
              </a:path>
              <a:path w="2724873" h="4713986">
                <a:moveTo>
                  <a:pt x="1186592" y="2794369"/>
                </a:moveTo>
                <a:lnTo>
                  <a:pt x="1178880" y="2798629"/>
                </a:lnTo>
                <a:lnTo>
                  <a:pt x="1180910" y="2828715"/>
                </a:lnTo>
                <a:lnTo>
                  <a:pt x="1196256" y="2820417"/>
                </a:lnTo>
                <a:lnTo>
                  <a:pt x="1195169" y="2789605"/>
                </a:lnTo>
                <a:lnTo>
                  <a:pt x="1186592" y="2794369"/>
                </a:lnTo>
                <a:close/>
              </a:path>
              <a:path w="2724873" h="4713986">
                <a:moveTo>
                  <a:pt x="1178880" y="2798629"/>
                </a:moveTo>
                <a:lnTo>
                  <a:pt x="1171921" y="2802421"/>
                </a:lnTo>
                <a:lnTo>
                  <a:pt x="1165608" y="2805785"/>
                </a:lnTo>
                <a:lnTo>
                  <a:pt x="1159830" y="2808758"/>
                </a:lnTo>
                <a:lnTo>
                  <a:pt x="1154478" y="2811379"/>
                </a:lnTo>
                <a:lnTo>
                  <a:pt x="1162735" y="2839707"/>
                </a:lnTo>
                <a:lnTo>
                  <a:pt x="1180910" y="2828715"/>
                </a:lnTo>
                <a:lnTo>
                  <a:pt x="1178880" y="2798629"/>
                </a:lnTo>
                <a:close/>
              </a:path>
              <a:path w="2724873" h="4713986">
                <a:moveTo>
                  <a:pt x="1139057" y="2856462"/>
                </a:moveTo>
                <a:lnTo>
                  <a:pt x="1141437" y="2853817"/>
                </a:lnTo>
                <a:lnTo>
                  <a:pt x="1162735" y="2839707"/>
                </a:lnTo>
                <a:lnTo>
                  <a:pt x="1154478" y="2811379"/>
                </a:lnTo>
                <a:lnTo>
                  <a:pt x="1149442" y="2813686"/>
                </a:lnTo>
                <a:lnTo>
                  <a:pt x="1144612" y="2815717"/>
                </a:lnTo>
                <a:lnTo>
                  <a:pt x="1139057" y="2856462"/>
                </a:lnTo>
                <a:close/>
              </a:path>
              <a:path w="2724873" h="4713986">
                <a:moveTo>
                  <a:pt x="1144612" y="2815717"/>
                </a:moveTo>
                <a:lnTo>
                  <a:pt x="1121455" y="2833495"/>
                </a:lnTo>
                <a:lnTo>
                  <a:pt x="1123028" y="2867958"/>
                </a:lnTo>
                <a:lnTo>
                  <a:pt x="1127245" y="2865374"/>
                </a:lnTo>
                <a:lnTo>
                  <a:pt x="1130818" y="2863086"/>
                </a:lnTo>
                <a:lnTo>
                  <a:pt x="1133886" y="2860942"/>
                </a:lnTo>
                <a:lnTo>
                  <a:pt x="1136586" y="2858785"/>
                </a:lnTo>
                <a:lnTo>
                  <a:pt x="1139057" y="2856462"/>
                </a:lnTo>
                <a:lnTo>
                  <a:pt x="1144612" y="2815717"/>
                </a:lnTo>
                <a:close/>
              </a:path>
              <a:path w="2724873" h="4713986">
                <a:moveTo>
                  <a:pt x="1121455" y="2833495"/>
                </a:moveTo>
                <a:lnTo>
                  <a:pt x="1101908" y="2848590"/>
                </a:lnTo>
                <a:lnTo>
                  <a:pt x="1105131" y="2879040"/>
                </a:lnTo>
                <a:lnTo>
                  <a:pt x="1112110" y="2874636"/>
                </a:lnTo>
                <a:lnTo>
                  <a:pt x="1118029" y="2870994"/>
                </a:lnTo>
                <a:lnTo>
                  <a:pt x="1123028" y="2867958"/>
                </a:lnTo>
                <a:lnTo>
                  <a:pt x="1121455" y="2833495"/>
                </a:lnTo>
                <a:close/>
              </a:path>
              <a:path w="2724873" h="4713986">
                <a:moveTo>
                  <a:pt x="1061459" y="2880214"/>
                </a:moveTo>
                <a:lnTo>
                  <a:pt x="1063864" y="2907362"/>
                </a:lnTo>
                <a:lnTo>
                  <a:pt x="1076460" y="2898366"/>
                </a:lnTo>
                <a:lnTo>
                  <a:pt x="1087445" y="2890750"/>
                </a:lnTo>
                <a:lnTo>
                  <a:pt x="1096956" y="2884360"/>
                </a:lnTo>
                <a:lnTo>
                  <a:pt x="1105131" y="2879040"/>
                </a:lnTo>
                <a:lnTo>
                  <a:pt x="1101908" y="2848590"/>
                </a:lnTo>
                <a:lnTo>
                  <a:pt x="1085624" y="2861245"/>
                </a:lnTo>
                <a:lnTo>
                  <a:pt x="1072257" y="2871706"/>
                </a:lnTo>
                <a:lnTo>
                  <a:pt x="1061459" y="2880214"/>
                </a:lnTo>
                <a:close/>
              </a:path>
              <a:path w="2724873" h="4713986">
                <a:moveTo>
                  <a:pt x="1052884" y="2887013"/>
                </a:moveTo>
                <a:lnTo>
                  <a:pt x="1046185" y="2892349"/>
                </a:lnTo>
                <a:lnTo>
                  <a:pt x="1049517" y="2917892"/>
                </a:lnTo>
                <a:lnTo>
                  <a:pt x="1063864" y="2907362"/>
                </a:lnTo>
                <a:lnTo>
                  <a:pt x="1061459" y="2880214"/>
                </a:lnTo>
                <a:lnTo>
                  <a:pt x="1052884" y="2887013"/>
                </a:lnTo>
                <a:close/>
              </a:path>
              <a:path w="2724873" h="4713986">
                <a:moveTo>
                  <a:pt x="1049517" y="2917892"/>
                </a:moveTo>
                <a:lnTo>
                  <a:pt x="1046185" y="2892349"/>
                </a:lnTo>
                <a:lnTo>
                  <a:pt x="1041016" y="2896463"/>
                </a:lnTo>
                <a:lnTo>
                  <a:pt x="1037029" y="2899600"/>
                </a:lnTo>
                <a:lnTo>
                  <a:pt x="1033878" y="2902004"/>
                </a:lnTo>
                <a:lnTo>
                  <a:pt x="1033281" y="2930112"/>
                </a:lnTo>
                <a:lnTo>
                  <a:pt x="1049517" y="2917892"/>
                </a:lnTo>
                <a:close/>
              </a:path>
              <a:path w="2724873" h="4713986">
                <a:moveTo>
                  <a:pt x="1033878" y="2902004"/>
                </a:moveTo>
                <a:lnTo>
                  <a:pt x="1031215" y="2903917"/>
                </a:lnTo>
                <a:lnTo>
                  <a:pt x="1030185" y="2904617"/>
                </a:lnTo>
                <a:lnTo>
                  <a:pt x="1014943" y="2915121"/>
                </a:lnTo>
                <a:lnTo>
                  <a:pt x="1001238" y="2924660"/>
                </a:lnTo>
                <a:lnTo>
                  <a:pt x="1015019" y="2944175"/>
                </a:lnTo>
                <a:lnTo>
                  <a:pt x="1033281" y="2930112"/>
                </a:lnTo>
                <a:lnTo>
                  <a:pt x="1033878" y="2902004"/>
                </a:lnTo>
                <a:close/>
              </a:path>
              <a:path w="2724873" h="4713986">
                <a:moveTo>
                  <a:pt x="994591" y="2960238"/>
                </a:moveTo>
                <a:lnTo>
                  <a:pt x="1015019" y="2944175"/>
                </a:lnTo>
                <a:lnTo>
                  <a:pt x="1001238" y="2924660"/>
                </a:lnTo>
                <a:lnTo>
                  <a:pt x="988914" y="2933324"/>
                </a:lnTo>
                <a:lnTo>
                  <a:pt x="977816" y="2941201"/>
                </a:lnTo>
                <a:lnTo>
                  <a:pt x="971860" y="2978454"/>
                </a:lnTo>
                <a:lnTo>
                  <a:pt x="994591" y="2960238"/>
                </a:lnTo>
                <a:close/>
              </a:path>
              <a:path w="2724873" h="4713986">
                <a:moveTo>
                  <a:pt x="971860" y="2978454"/>
                </a:moveTo>
                <a:lnTo>
                  <a:pt x="977816" y="2941201"/>
                </a:lnTo>
                <a:lnTo>
                  <a:pt x="967787" y="2948379"/>
                </a:lnTo>
                <a:lnTo>
                  <a:pt x="958671" y="2954947"/>
                </a:lnTo>
                <a:lnTo>
                  <a:pt x="950314" y="2960994"/>
                </a:lnTo>
                <a:lnTo>
                  <a:pt x="946687" y="2998978"/>
                </a:lnTo>
                <a:lnTo>
                  <a:pt x="971860" y="2978454"/>
                </a:lnTo>
                <a:close/>
              </a:path>
              <a:path w="2724873" h="4713986">
                <a:moveTo>
                  <a:pt x="946687" y="2998978"/>
                </a:moveTo>
                <a:lnTo>
                  <a:pt x="950314" y="2960994"/>
                </a:lnTo>
                <a:lnTo>
                  <a:pt x="942559" y="2966607"/>
                </a:lnTo>
                <a:lnTo>
                  <a:pt x="935250" y="2971876"/>
                </a:lnTo>
                <a:lnTo>
                  <a:pt x="931633" y="2974467"/>
                </a:lnTo>
                <a:lnTo>
                  <a:pt x="918933" y="3021965"/>
                </a:lnTo>
                <a:lnTo>
                  <a:pt x="946687" y="2998978"/>
                </a:lnTo>
                <a:close/>
              </a:path>
              <a:path w="2724873" h="4713986">
                <a:moveTo>
                  <a:pt x="898960" y="3046529"/>
                </a:moveTo>
                <a:lnTo>
                  <a:pt x="904860" y="3038841"/>
                </a:lnTo>
                <a:lnTo>
                  <a:pt x="910820" y="3031392"/>
                </a:lnTo>
                <a:lnTo>
                  <a:pt x="917005" y="3024124"/>
                </a:lnTo>
                <a:lnTo>
                  <a:pt x="918933" y="3021965"/>
                </a:lnTo>
                <a:lnTo>
                  <a:pt x="931633" y="2974467"/>
                </a:lnTo>
                <a:lnTo>
                  <a:pt x="910332" y="2995113"/>
                </a:lnTo>
                <a:lnTo>
                  <a:pt x="898960" y="3046529"/>
                </a:lnTo>
                <a:close/>
              </a:path>
              <a:path w="2724873" h="4713986">
                <a:moveTo>
                  <a:pt x="880001" y="3071586"/>
                </a:moveTo>
                <a:lnTo>
                  <a:pt x="886693" y="3062845"/>
                </a:lnTo>
                <a:lnTo>
                  <a:pt x="892959" y="3054511"/>
                </a:lnTo>
                <a:lnTo>
                  <a:pt x="898960" y="3046529"/>
                </a:lnTo>
                <a:lnTo>
                  <a:pt x="910332" y="2995113"/>
                </a:lnTo>
                <a:lnTo>
                  <a:pt x="891503" y="3013378"/>
                </a:lnTo>
                <a:lnTo>
                  <a:pt x="880001" y="3071586"/>
                </a:lnTo>
                <a:close/>
              </a:path>
              <a:path w="2724873" h="4713986">
                <a:moveTo>
                  <a:pt x="874980" y="3029428"/>
                </a:moveTo>
                <a:lnTo>
                  <a:pt x="860593" y="3043432"/>
                </a:lnTo>
                <a:lnTo>
                  <a:pt x="864687" y="3090521"/>
                </a:lnTo>
                <a:lnTo>
                  <a:pt x="872720" y="3080793"/>
                </a:lnTo>
                <a:lnTo>
                  <a:pt x="880001" y="3071586"/>
                </a:lnTo>
                <a:lnTo>
                  <a:pt x="891503" y="3013378"/>
                </a:lnTo>
                <a:lnTo>
                  <a:pt x="874980" y="3029428"/>
                </a:lnTo>
                <a:close/>
              </a:path>
              <a:path w="2724873" h="4713986">
                <a:moveTo>
                  <a:pt x="864687" y="3090521"/>
                </a:moveTo>
                <a:lnTo>
                  <a:pt x="860593" y="3043432"/>
                </a:lnTo>
                <a:lnTo>
                  <a:pt x="848175" y="3055557"/>
                </a:lnTo>
                <a:lnTo>
                  <a:pt x="837558" y="3065970"/>
                </a:lnTo>
                <a:lnTo>
                  <a:pt x="828572" y="3074840"/>
                </a:lnTo>
                <a:lnTo>
                  <a:pt x="821051" y="3082334"/>
                </a:lnTo>
                <a:lnTo>
                  <a:pt x="814825" y="3088619"/>
                </a:lnTo>
                <a:lnTo>
                  <a:pt x="821785" y="3135780"/>
                </a:lnTo>
                <a:lnTo>
                  <a:pt x="834451" y="3123399"/>
                </a:lnTo>
                <a:lnTo>
                  <a:pt x="845715" y="3111767"/>
                </a:lnTo>
                <a:lnTo>
                  <a:pt x="855739" y="3100826"/>
                </a:lnTo>
                <a:lnTo>
                  <a:pt x="864687" y="3090521"/>
                </a:lnTo>
                <a:close/>
              </a:path>
              <a:path w="2724873" h="4713986">
                <a:moveTo>
                  <a:pt x="809726" y="3093864"/>
                </a:moveTo>
                <a:lnTo>
                  <a:pt x="805586" y="3098235"/>
                </a:lnTo>
                <a:lnTo>
                  <a:pt x="806377" y="3151444"/>
                </a:lnTo>
                <a:lnTo>
                  <a:pt x="807554" y="3148965"/>
                </a:lnTo>
                <a:lnTo>
                  <a:pt x="821785" y="3135780"/>
                </a:lnTo>
                <a:lnTo>
                  <a:pt x="814825" y="3088619"/>
                </a:lnTo>
                <a:lnTo>
                  <a:pt x="809726" y="3093864"/>
                </a:lnTo>
                <a:close/>
              </a:path>
              <a:path w="2724873" h="4713986">
                <a:moveTo>
                  <a:pt x="802237" y="3101900"/>
                </a:moveTo>
                <a:lnTo>
                  <a:pt x="799510" y="3105027"/>
                </a:lnTo>
                <a:lnTo>
                  <a:pt x="801332" y="3155939"/>
                </a:lnTo>
                <a:lnTo>
                  <a:pt x="806377" y="3151444"/>
                </a:lnTo>
                <a:lnTo>
                  <a:pt x="805586" y="3098235"/>
                </a:lnTo>
                <a:lnTo>
                  <a:pt x="802237" y="3101900"/>
                </a:lnTo>
                <a:close/>
              </a:path>
              <a:path w="2724873" h="4713986">
                <a:moveTo>
                  <a:pt x="801332" y="3155939"/>
                </a:moveTo>
                <a:lnTo>
                  <a:pt x="799510" y="3105027"/>
                </a:lnTo>
                <a:lnTo>
                  <a:pt x="797237" y="3107784"/>
                </a:lnTo>
                <a:lnTo>
                  <a:pt x="795251" y="3110338"/>
                </a:lnTo>
                <a:lnTo>
                  <a:pt x="794854" y="3110865"/>
                </a:lnTo>
                <a:lnTo>
                  <a:pt x="789872" y="3165718"/>
                </a:lnTo>
                <a:lnTo>
                  <a:pt x="801332" y="3155939"/>
                </a:lnTo>
                <a:close/>
              </a:path>
              <a:path w="2724873" h="4713986">
                <a:moveTo>
                  <a:pt x="785060" y="2786472"/>
                </a:moveTo>
                <a:lnTo>
                  <a:pt x="786685" y="2792051"/>
                </a:lnTo>
                <a:lnTo>
                  <a:pt x="787431" y="2796770"/>
                </a:lnTo>
                <a:lnTo>
                  <a:pt x="787290" y="2800820"/>
                </a:lnTo>
                <a:lnTo>
                  <a:pt x="786258" y="2804395"/>
                </a:lnTo>
                <a:lnTo>
                  <a:pt x="789872" y="3165718"/>
                </a:lnTo>
                <a:lnTo>
                  <a:pt x="801124" y="2709064"/>
                </a:lnTo>
                <a:lnTo>
                  <a:pt x="785060" y="2786472"/>
                </a:lnTo>
                <a:close/>
              </a:path>
              <a:path w="2724873" h="4713986">
                <a:moveTo>
                  <a:pt x="789872" y="3165718"/>
                </a:moveTo>
                <a:lnTo>
                  <a:pt x="782407" y="2992526"/>
                </a:lnTo>
                <a:lnTo>
                  <a:pt x="781733" y="2992698"/>
                </a:lnTo>
                <a:lnTo>
                  <a:pt x="779198" y="2990069"/>
                </a:lnTo>
                <a:lnTo>
                  <a:pt x="775804" y="2987167"/>
                </a:lnTo>
                <a:lnTo>
                  <a:pt x="775804" y="3072765"/>
                </a:lnTo>
                <a:lnTo>
                  <a:pt x="769454" y="3183890"/>
                </a:lnTo>
                <a:lnTo>
                  <a:pt x="789872" y="3165718"/>
                </a:lnTo>
                <a:close/>
              </a:path>
              <a:path w="2724873" h="4713986">
                <a:moveTo>
                  <a:pt x="773874" y="3188967"/>
                </a:moveTo>
                <a:lnTo>
                  <a:pt x="770210" y="3187830"/>
                </a:lnTo>
                <a:lnTo>
                  <a:pt x="769454" y="3183890"/>
                </a:lnTo>
                <a:lnTo>
                  <a:pt x="775804" y="3072765"/>
                </a:lnTo>
                <a:lnTo>
                  <a:pt x="761499" y="3069364"/>
                </a:lnTo>
                <a:lnTo>
                  <a:pt x="773383" y="3250972"/>
                </a:lnTo>
                <a:lnTo>
                  <a:pt x="773874" y="3188967"/>
                </a:lnTo>
                <a:close/>
              </a:path>
              <a:path w="2724873" h="4713986">
                <a:moveTo>
                  <a:pt x="779732" y="2932957"/>
                </a:moveTo>
                <a:lnTo>
                  <a:pt x="778979" y="2936367"/>
                </a:lnTo>
                <a:lnTo>
                  <a:pt x="779506" y="2961476"/>
                </a:lnTo>
                <a:lnTo>
                  <a:pt x="780669" y="2978289"/>
                </a:lnTo>
                <a:lnTo>
                  <a:pt x="780046" y="2929280"/>
                </a:lnTo>
                <a:lnTo>
                  <a:pt x="779732" y="2932957"/>
                </a:lnTo>
                <a:close/>
              </a:path>
              <a:path w="2724873" h="4713986">
                <a:moveTo>
                  <a:pt x="776258" y="2957476"/>
                </a:moveTo>
                <a:lnTo>
                  <a:pt x="771222" y="2947486"/>
                </a:lnTo>
                <a:lnTo>
                  <a:pt x="772175" y="3051108"/>
                </a:lnTo>
                <a:lnTo>
                  <a:pt x="773788" y="3058849"/>
                </a:lnTo>
                <a:lnTo>
                  <a:pt x="774558" y="3064314"/>
                </a:lnTo>
                <a:lnTo>
                  <a:pt x="775804" y="2987167"/>
                </a:lnTo>
                <a:lnTo>
                  <a:pt x="778422" y="2970458"/>
                </a:lnTo>
                <a:lnTo>
                  <a:pt x="776258" y="2957476"/>
                </a:lnTo>
                <a:close/>
              </a:path>
              <a:path w="2724873" h="4713986">
                <a:moveTo>
                  <a:pt x="775804" y="2987167"/>
                </a:moveTo>
                <a:lnTo>
                  <a:pt x="774558" y="3064314"/>
                </a:lnTo>
                <a:lnTo>
                  <a:pt x="774880" y="3068063"/>
                </a:lnTo>
                <a:lnTo>
                  <a:pt x="775148" y="3070659"/>
                </a:lnTo>
                <a:lnTo>
                  <a:pt x="775804" y="3072765"/>
                </a:lnTo>
                <a:lnTo>
                  <a:pt x="775804" y="2987167"/>
                </a:lnTo>
                <a:close/>
              </a:path>
              <a:path w="2724873" h="4713986">
                <a:moveTo>
                  <a:pt x="772175" y="3051108"/>
                </a:moveTo>
                <a:lnTo>
                  <a:pt x="771222" y="2947486"/>
                </a:lnTo>
                <a:lnTo>
                  <a:pt x="765222" y="2939753"/>
                </a:lnTo>
                <a:lnTo>
                  <a:pt x="760169" y="2933544"/>
                </a:lnTo>
                <a:lnTo>
                  <a:pt x="759929" y="2933192"/>
                </a:lnTo>
                <a:lnTo>
                  <a:pt x="764850" y="3026549"/>
                </a:lnTo>
                <a:lnTo>
                  <a:pt x="769327" y="3040529"/>
                </a:lnTo>
                <a:lnTo>
                  <a:pt x="772175" y="3051108"/>
                </a:lnTo>
                <a:close/>
              </a:path>
              <a:path w="2724873" h="4713986">
                <a:moveTo>
                  <a:pt x="736284" y="2952889"/>
                </a:moveTo>
                <a:lnTo>
                  <a:pt x="737326" y="2957094"/>
                </a:lnTo>
                <a:lnTo>
                  <a:pt x="737704" y="2958592"/>
                </a:lnTo>
                <a:lnTo>
                  <a:pt x="749432" y="2986142"/>
                </a:lnTo>
                <a:lnTo>
                  <a:pt x="758349" y="3008607"/>
                </a:lnTo>
                <a:lnTo>
                  <a:pt x="764850" y="3026549"/>
                </a:lnTo>
                <a:lnTo>
                  <a:pt x="759929" y="2933192"/>
                </a:lnTo>
                <a:lnTo>
                  <a:pt x="748213" y="2905531"/>
                </a:lnTo>
                <a:lnTo>
                  <a:pt x="737535" y="2880552"/>
                </a:lnTo>
                <a:lnTo>
                  <a:pt x="736284" y="2952889"/>
                </a:lnTo>
                <a:close/>
              </a:path>
              <a:path w="2724873" h="4713986">
                <a:moveTo>
                  <a:pt x="737535" y="2880552"/>
                </a:moveTo>
                <a:lnTo>
                  <a:pt x="727839" y="2858101"/>
                </a:lnTo>
                <a:lnTo>
                  <a:pt x="728587" y="2926518"/>
                </a:lnTo>
                <a:lnTo>
                  <a:pt x="730736" y="2932946"/>
                </a:lnTo>
                <a:lnTo>
                  <a:pt x="732497" y="2938665"/>
                </a:lnTo>
                <a:lnTo>
                  <a:pt x="733952" y="2943807"/>
                </a:lnTo>
                <a:lnTo>
                  <a:pt x="735187" y="2948504"/>
                </a:lnTo>
                <a:lnTo>
                  <a:pt x="736284" y="2952889"/>
                </a:lnTo>
                <a:lnTo>
                  <a:pt x="737535" y="2880552"/>
                </a:lnTo>
                <a:close/>
              </a:path>
              <a:path w="2724873" h="4713986">
                <a:moveTo>
                  <a:pt x="714445" y="2891062"/>
                </a:moveTo>
                <a:lnTo>
                  <a:pt x="718980" y="2901652"/>
                </a:lnTo>
                <a:lnTo>
                  <a:pt x="722792" y="2911003"/>
                </a:lnTo>
                <a:lnTo>
                  <a:pt x="725967" y="2919247"/>
                </a:lnTo>
                <a:lnTo>
                  <a:pt x="728587" y="2926518"/>
                </a:lnTo>
                <a:lnTo>
                  <a:pt x="727839" y="2858101"/>
                </a:lnTo>
                <a:lnTo>
                  <a:pt x="719069" y="2838022"/>
                </a:lnTo>
                <a:lnTo>
                  <a:pt x="714445" y="2891062"/>
                </a:lnTo>
                <a:close/>
              </a:path>
              <a:path w="2724873" h="4713986">
                <a:moveTo>
                  <a:pt x="687171" y="2767800"/>
                </a:moveTo>
                <a:lnTo>
                  <a:pt x="687428" y="2833669"/>
                </a:lnTo>
                <a:lnTo>
                  <a:pt x="695681" y="2850537"/>
                </a:lnTo>
                <a:lnTo>
                  <a:pt x="702880" y="2865637"/>
                </a:lnTo>
                <a:lnTo>
                  <a:pt x="709107" y="2879102"/>
                </a:lnTo>
                <a:lnTo>
                  <a:pt x="714445" y="2891062"/>
                </a:lnTo>
                <a:lnTo>
                  <a:pt x="719069" y="2838022"/>
                </a:lnTo>
                <a:lnTo>
                  <a:pt x="711170" y="2820161"/>
                </a:lnTo>
                <a:lnTo>
                  <a:pt x="704086" y="2804363"/>
                </a:lnTo>
                <a:lnTo>
                  <a:pt x="697763" y="2790473"/>
                </a:lnTo>
                <a:lnTo>
                  <a:pt x="692143" y="2778337"/>
                </a:lnTo>
                <a:lnTo>
                  <a:pt x="687171" y="2767800"/>
                </a:lnTo>
                <a:close/>
              </a:path>
              <a:path w="2724873" h="4713986">
                <a:moveTo>
                  <a:pt x="687171" y="2767800"/>
                </a:moveTo>
                <a:lnTo>
                  <a:pt x="682793" y="2758707"/>
                </a:lnTo>
                <a:lnTo>
                  <a:pt x="678952" y="2750903"/>
                </a:lnTo>
                <a:lnTo>
                  <a:pt x="675593" y="2744235"/>
                </a:lnTo>
                <a:lnTo>
                  <a:pt x="672660" y="2738546"/>
                </a:lnTo>
                <a:lnTo>
                  <a:pt x="678037" y="2814900"/>
                </a:lnTo>
                <a:lnTo>
                  <a:pt x="687428" y="2833669"/>
                </a:lnTo>
                <a:lnTo>
                  <a:pt x="687171" y="2767800"/>
                </a:lnTo>
                <a:close/>
              </a:path>
              <a:path w="2724873" h="4713986">
                <a:moveTo>
                  <a:pt x="672660" y="2738546"/>
                </a:moveTo>
                <a:lnTo>
                  <a:pt x="670098" y="2733683"/>
                </a:lnTo>
                <a:lnTo>
                  <a:pt x="667851" y="2729490"/>
                </a:lnTo>
                <a:lnTo>
                  <a:pt x="665863" y="2725814"/>
                </a:lnTo>
                <a:lnTo>
                  <a:pt x="664080" y="2722498"/>
                </a:lnTo>
                <a:lnTo>
                  <a:pt x="667424" y="2794098"/>
                </a:lnTo>
                <a:lnTo>
                  <a:pt x="678037" y="2814900"/>
                </a:lnTo>
                <a:lnTo>
                  <a:pt x="672660" y="2738546"/>
                </a:lnTo>
                <a:close/>
              </a:path>
              <a:path w="2724873" h="4713986">
                <a:moveTo>
                  <a:pt x="642200" y="2745867"/>
                </a:moveTo>
                <a:lnTo>
                  <a:pt x="655506" y="2771131"/>
                </a:lnTo>
                <a:lnTo>
                  <a:pt x="667424" y="2794098"/>
                </a:lnTo>
                <a:lnTo>
                  <a:pt x="664080" y="2722498"/>
                </a:lnTo>
                <a:lnTo>
                  <a:pt x="662444" y="2719389"/>
                </a:lnTo>
                <a:lnTo>
                  <a:pt x="661377" y="2717292"/>
                </a:lnTo>
                <a:lnTo>
                  <a:pt x="642200" y="2745867"/>
                </a:lnTo>
                <a:close/>
              </a:path>
              <a:path w="2724873" h="4713986">
                <a:moveTo>
                  <a:pt x="636117" y="2734822"/>
                </a:moveTo>
                <a:lnTo>
                  <a:pt x="638102" y="2738221"/>
                </a:lnTo>
                <a:lnTo>
                  <a:pt x="639698" y="2741070"/>
                </a:lnTo>
                <a:lnTo>
                  <a:pt x="642200" y="2745867"/>
                </a:lnTo>
                <a:lnTo>
                  <a:pt x="661377" y="2717292"/>
                </a:lnTo>
                <a:lnTo>
                  <a:pt x="638559" y="2685497"/>
                </a:lnTo>
                <a:lnTo>
                  <a:pt x="636117" y="2734822"/>
                </a:lnTo>
                <a:close/>
              </a:path>
              <a:path w="2724873" h="4713986">
                <a:moveTo>
                  <a:pt x="638559" y="2685497"/>
                </a:moveTo>
                <a:lnTo>
                  <a:pt x="617738" y="2656674"/>
                </a:lnTo>
                <a:lnTo>
                  <a:pt x="621659" y="2711515"/>
                </a:lnTo>
                <a:lnTo>
                  <a:pt x="626514" y="2719220"/>
                </a:lnTo>
                <a:lnTo>
                  <a:pt x="630454" y="2725532"/>
                </a:lnTo>
                <a:lnTo>
                  <a:pt x="633611" y="2730662"/>
                </a:lnTo>
                <a:lnTo>
                  <a:pt x="636117" y="2734822"/>
                </a:lnTo>
                <a:lnTo>
                  <a:pt x="638559" y="2685497"/>
                </a:lnTo>
                <a:close/>
              </a:path>
              <a:path w="2724873" h="4713986">
                <a:moveTo>
                  <a:pt x="617738" y="2656674"/>
                </a:moveTo>
                <a:lnTo>
                  <a:pt x="598811" y="2630652"/>
                </a:lnTo>
                <a:lnTo>
                  <a:pt x="600292" y="2677933"/>
                </a:lnTo>
                <a:lnTo>
                  <a:pt x="608680" y="2691082"/>
                </a:lnTo>
                <a:lnTo>
                  <a:pt x="615758" y="2702206"/>
                </a:lnTo>
                <a:lnTo>
                  <a:pt x="621659" y="2711515"/>
                </a:lnTo>
                <a:lnTo>
                  <a:pt x="617738" y="2656674"/>
                </a:lnTo>
                <a:close/>
              </a:path>
              <a:path w="2724873" h="4713986">
                <a:moveTo>
                  <a:pt x="532624" y="2572163"/>
                </a:moveTo>
                <a:lnTo>
                  <a:pt x="534123" y="2574417"/>
                </a:lnTo>
                <a:lnTo>
                  <a:pt x="551026" y="2600859"/>
                </a:lnTo>
                <a:lnTo>
                  <a:pt x="565963" y="2624220"/>
                </a:lnTo>
                <a:lnTo>
                  <a:pt x="579066" y="2644713"/>
                </a:lnTo>
                <a:lnTo>
                  <a:pt x="590465" y="2662546"/>
                </a:lnTo>
                <a:lnTo>
                  <a:pt x="600292" y="2677933"/>
                </a:lnTo>
                <a:lnTo>
                  <a:pt x="598811" y="2630652"/>
                </a:lnTo>
                <a:lnTo>
                  <a:pt x="581675" y="2607259"/>
                </a:lnTo>
                <a:lnTo>
                  <a:pt x="566229" y="2586323"/>
                </a:lnTo>
                <a:lnTo>
                  <a:pt x="552368" y="2567673"/>
                </a:lnTo>
                <a:lnTo>
                  <a:pt x="539992" y="2551137"/>
                </a:lnTo>
                <a:lnTo>
                  <a:pt x="532624" y="2572163"/>
                </a:lnTo>
                <a:close/>
              </a:path>
              <a:path w="2724873" h="4713986">
                <a:moveTo>
                  <a:pt x="528997" y="2536545"/>
                </a:moveTo>
                <a:lnTo>
                  <a:pt x="519280" y="2523724"/>
                </a:lnTo>
                <a:lnTo>
                  <a:pt x="522858" y="2561867"/>
                </a:lnTo>
                <a:lnTo>
                  <a:pt x="526146" y="2565096"/>
                </a:lnTo>
                <a:lnTo>
                  <a:pt x="528775" y="2567734"/>
                </a:lnTo>
                <a:lnTo>
                  <a:pt x="532624" y="2572163"/>
                </a:lnTo>
                <a:lnTo>
                  <a:pt x="539992" y="2551137"/>
                </a:lnTo>
                <a:lnTo>
                  <a:pt x="528997" y="2536545"/>
                </a:lnTo>
                <a:close/>
              </a:path>
              <a:path w="2724873" h="4713986">
                <a:moveTo>
                  <a:pt x="491148" y="2486729"/>
                </a:moveTo>
                <a:lnTo>
                  <a:pt x="491626" y="2528792"/>
                </a:lnTo>
                <a:lnTo>
                  <a:pt x="500314" y="2538434"/>
                </a:lnTo>
                <a:lnTo>
                  <a:pt x="507640" y="2546332"/>
                </a:lnTo>
                <a:lnTo>
                  <a:pt x="513746" y="2552716"/>
                </a:lnTo>
                <a:lnTo>
                  <a:pt x="518772" y="2557818"/>
                </a:lnTo>
                <a:lnTo>
                  <a:pt x="522858" y="2561867"/>
                </a:lnTo>
                <a:lnTo>
                  <a:pt x="519280" y="2523724"/>
                </a:lnTo>
                <a:lnTo>
                  <a:pt x="510740" y="2512504"/>
                </a:lnTo>
                <a:lnTo>
                  <a:pt x="503272" y="2502712"/>
                </a:lnTo>
                <a:lnTo>
                  <a:pt x="496776" y="2494178"/>
                </a:lnTo>
                <a:lnTo>
                  <a:pt x="491148" y="2486729"/>
                </a:lnTo>
                <a:close/>
              </a:path>
              <a:path w="2724873" h="4713986">
                <a:moveTo>
                  <a:pt x="491148" y="2486729"/>
                </a:moveTo>
                <a:lnTo>
                  <a:pt x="486286" y="2480195"/>
                </a:lnTo>
                <a:lnTo>
                  <a:pt x="482087" y="2474404"/>
                </a:lnTo>
                <a:lnTo>
                  <a:pt x="478449" y="2469184"/>
                </a:lnTo>
                <a:lnTo>
                  <a:pt x="475268" y="2464365"/>
                </a:lnTo>
                <a:lnTo>
                  <a:pt x="481436" y="2517174"/>
                </a:lnTo>
                <a:lnTo>
                  <a:pt x="491626" y="2528792"/>
                </a:lnTo>
                <a:lnTo>
                  <a:pt x="491148" y="2486729"/>
                </a:lnTo>
                <a:close/>
              </a:path>
              <a:path w="2724873" h="4713986">
                <a:moveTo>
                  <a:pt x="475268" y="2464365"/>
                </a:moveTo>
                <a:lnTo>
                  <a:pt x="472443" y="2459774"/>
                </a:lnTo>
                <a:lnTo>
                  <a:pt x="469871" y="2455240"/>
                </a:lnTo>
                <a:lnTo>
                  <a:pt x="467448" y="2450592"/>
                </a:lnTo>
                <a:lnTo>
                  <a:pt x="445584" y="2420790"/>
                </a:lnTo>
                <a:lnTo>
                  <a:pt x="425724" y="2394089"/>
                </a:lnTo>
                <a:lnTo>
                  <a:pt x="407772" y="2370305"/>
                </a:lnTo>
                <a:lnTo>
                  <a:pt x="391632" y="2349257"/>
                </a:lnTo>
                <a:lnTo>
                  <a:pt x="377211" y="2330759"/>
                </a:lnTo>
                <a:lnTo>
                  <a:pt x="364412" y="2314629"/>
                </a:lnTo>
                <a:lnTo>
                  <a:pt x="380874" y="2393051"/>
                </a:lnTo>
                <a:lnTo>
                  <a:pt x="403031" y="2421370"/>
                </a:lnTo>
                <a:lnTo>
                  <a:pt x="422842" y="2446329"/>
                </a:lnTo>
                <a:lnTo>
                  <a:pt x="440447" y="2468158"/>
                </a:lnTo>
                <a:lnTo>
                  <a:pt x="455987" y="2487088"/>
                </a:lnTo>
                <a:lnTo>
                  <a:pt x="469603" y="2503349"/>
                </a:lnTo>
                <a:lnTo>
                  <a:pt x="481436" y="2517174"/>
                </a:lnTo>
                <a:lnTo>
                  <a:pt x="475268" y="2464365"/>
                </a:lnTo>
                <a:close/>
              </a:path>
              <a:path w="2724873" h="4713986">
                <a:moveTo>
                  <a:pt x="356230" y="2361140"/>
                </a:moveTo>
                <a:lnTo>
                  <a:pt x="380874" y="2393051"/>
                </a:lnTo>
                <a:lnTo>
                  <a:pt x="364412" y="2314629"/>
                </a:lnTo>
                <a:lnTo>
                  <a:pt x="353139" y="2300684"/>
                </a:lnTo>
                <a:lnTo>
                  <a:pt x="343297" y="2288741"/>
                </a:lnTo>
                <a:lnTo>
                  <a:pt x="334792" y="2278615"/>
                </a:lnTo>
                <a:lnTo>
                  <a:pt x="328959" y="2325406"/>
                </a:lnTo>
                <a:lnTo>
                  <a:pt x="356230" y="2361140"/>
                </a:lnTo>
                <a:close/>
              </a:path>
              <a:path w="2724873" h="4713986">
                <a:moveTo>
                  <a:pt x="328959" y="2325406"/>
                </a:moveTo>
                <a:lnTo>
                  <a:pt x="334792" y="2278615"/>
                </a:lnTo>
                <a:lnTo>
                  <a:pt x="327526" y="2270125"/>
                </a:lnTo>
                <a:lnTo>
                  <a:pt x="321406" y="2263085"/>
                </a:lnTo>
                <a:lnTo>
                  <a:pt x="316335" y="2257315"/>
                </a:lnTo>
                <a:lnTo>
                  <a:pt x="312218" y="2252629"/>
                </a:lnTo>
                <a:lnTo>
                  <a:pt x="308959" y="2248845"/>
                </a:lnTo>
                <a:lnTo>
                  <a:pt x="306464" y="2245780"/>
                </a:lnTo>
                <a:lnTo>
                  <a:pt x="303381" y="2241072"/>
                </a:lnTo>
                <a:lnTo>
                  <a:pt x="298919" y="2285619"/>
                </a:lnTo>
                <a:lnTo>
                  <a:pt x="328959" y="2325406"/>
                </a:lnTo>
                <a:close/>
              </a:path>
              <a:path w="2724873" h="4713986">
                <a:moveTo>
                  <a:pt x="296062" y="2277820"/>
                </a:moveTo>
                <a:lnTo>
                  <a:pt x="298470" y="2284293"/>
                </a:lnTo>
                <a:lnTo>
                  <a:pt x="298919" y="2285619"/>
                </a:lnTo>
                <a:lnTo>
                  <a:pt x="303381" y="2241072"/>
                </a:lnTo>
                <a:lnTo>
                  <a:pt x="302206" y="2237040"/>
                </a:lnTo>
                <a:lnTo>
                  <a:pt x="302094" y="2234819"/>
                </a:lnTo>
                <a:lnTo>
                  <a:pt x="296062" y="2277820"/>
                </a:lnTo>
                <a:close/>
              </a:path>
              <a:path w="2724873" h="4713986">
                <a:moveTo>
                  <a:pt x="282396" y="2248644"/>
                </a:moveTo>
                <a:lnTo>
                  <a:pt x="286483" y="2256828"/>
                </a:lnTo>
                <a:lnTo>
                  <a:pt x="290101" y="2264286"/>
                </a:lnTo>
                <a:lnTo>
                  <a:pt x="293284" y="2271217"/>
                </a:lnTo>
                <a:lnTo>
                  <a:pt x="296062" y="2277820"/>
                </a:lnTo>
                <a:lnTo>
                  <a:pt x="302094" y="2234819"/>
                </a:lnTo>
                <a:lnTo>
                  <a:pt x="288776" y="2206171"/>
                </a:lnTo>
                <a:lnTo>
                  <a:pt x="282396" y="2248644"/>
                </a:lnTo>
                <a:close/>
              </a:path>
              <a:path w="2724873" h="4713986">
                <a:moveTo>
                  <a:pt x="260715" y="2204680"/>
                </a:moveTo>
                <a:lnTo>
                  <a:pt x="267000" y="2217752"/>
                </a:lnTo>
                <a:lnTo>
                  <a:pt x="272687" y="2229305"/>
                </a:lnTo>
                <a:lnTo>
                  <a:pt x="277808" y="2239536"/>
                </a:lnTo>
                <a:lnTo>
                  <a:pt x="282396" y="2248644"/>
                </a:lnTo>
                <a:lnTo>
                  <a:pt x="288776" y="2206171"/>
                </a:lnTo>
                <a:lnTo>
                  <a:pt x="277423" y="2182034"/>
                </a:lnTo>
                <a:lnTo>
                  <a:pt x="267869" y="2161995"/>
                </a:lnTo>
                <a:lnTo>
                  <a:pt x="260715" y="2204680"/>
                </a:lnTo>
                <a:close/>
              </a:path>
              <a:path w="2724873" h="4713986">
                <a:moveTo>
                  <a:pt x="259948" y="2145644"/>
                </a:moveTo>
                <a:lnTo>
                  <a:pt x="253491" y="2132569"/>
                </a:lnTo>
                <a:lnTo>
                  <a:pt x="253799" y="2189889"/>
                </a:lnTo>
                <a:lnTo>
                  <a:pt x="260715" y="2204680"/>
                </a:lnTo>
                <a:lnTo>
                  <a:pt x="267869" y="2161995"/>
                </a:lnTo>
                <a:lnTo>
                  <a:pt x="259948" y="2145644"/>
                </a:lnTo>
                <a:close/>
              </a:path>
              <a:path w="2724873" h="4713986">
                <a:moveTo>
                  <a:pt x="248332" y="2122359"/>
                </a:moveTo>
                <a:lnTo>
                  <a:pt x="244303" y="2114604"/>
                </a:lnTo>
                <a:lnTo>
                  <a:pt x="246220" y="2173181"/>
                </a:lnTo>
                <a:lnTo>
                  <a:pt x="253799" y="2189889"/>
                </a:lnTo>
                <a:lnTo>
                  <a:pt x="253491" y="2132569"/>
                </a:lnTo>
                <a:lnTo>
                  <a:pt x="248332" y="2122359"/>
                </a:lnTo>
                <a:close/>
              </a:path>
              <a:path w="2724873" h="4713986">
                <a:moveTo>
                  <a:pt x="244303" y="2114604"/>
                </a:moveTo>
                <a:lnTo>
                  <a:pt x="241238" y="2108891"/>
                </a:lnTo>
                <a:lnTo>
                  <a:pt x="238968" y="2104809"/>
                </a:lnTo>
                <a:lnTo>
                  <a:pt x="237328" y="2101948"/>
                </a:lnTo>
                <a:lnTo>
                  <a:pt x="235292" y="2098294"/>
                </a:lnTo>
                <a:lnTo>
                  <a:pt x="237945" y="2154357"/>
                </a:lnTo>
                <a:lnTo>
                  <a:pt x="246220" y="2173181"/>
                </a:lnTo>
                <a:lnTo>
                  <a:pt x="244303" y="2114604"/>
                </a:lnTo>
                <a:close/>
              </a:path>
              <a:path w="2724873" h="4713986">
                <a:moveTo>
                  <a:pt x="229232" y="2077624"/>
                </a:moveTo>
                <a:lnTo>
                  <a:pt x="222991" y="2062887"/>
                </a:lnTo>
                <a:lnTo>
                  <a:pt x="223836" y="2127112"/>
                </a:lnTo>
                <a:lnTo>
                  <a:pt x="228551" y="2132823"/>
                </a:lnTo>
                <a:lnTo>
                  <a:pt x="228942" y="2133219"/>
                </a:lnTo>
                <a:lnTo>
                  <a:pt x="237945" y="2154357"/>
                </a:lnTo>
                <a:lnTo>
                  <a:pt x="235292" y="2098294"/>
                </a:lnTo>
                <a:lnTo>
                  <a:pt x="229232" y="2077624"/>
                </a:lnTo>
                <a:close/>
              </a:path>
              <a:path w="2724873" h="4713986">
                <a:moveTo>
                  <a:pt x="210509" y="2082514"/>
                </a:moveTo>
                <a:lnTo>
                  <a:pt x="214111" y="2095870"/>
                </a:lnTo>
                <a:lnTo>
                  <a:pt x="216553" y="2106319"/>
                </a:lnTo>
                <a:lnTo>
                  <a:pt x="218528" y="2114549"/>
                </a:lnTo>
                <a:lnTo>
                  <a:pt x="220725" y="2121250"/>
                </a:lnTo>
                <a:lnTo>
                  <a:pt x="223836" y="2127112"/>
                </a:lnTo>
                <a:lnTo>
                  <a:pt x="222991" y="2062887"/>
                </a:lnTo>
                <a:lnTo>
                  <a:pt x="217826" y="2052825"/>
                </a:lnTo>
                <a:lnTo>
                  <a:pt x="214993" y="2046181"/>
                </a:lnTo>
                <a:lnTo>
                  <a:pt x="210509" y="2082514"/>
                </a:lnTo>
                <a:close/>
              </a:path>
              <a:path w="2724873" h="4713986">
                <a:moveTo>
                  <a:pt x="1478557" y="3850483"/>
                </a:moveTo>
                <a:lnTo>
                  <a:pt x="1483121" y="3845146"/>
                </a:lnTo>
                <a:lnTo>
                  <a:pt x="1487292" y="3839900"/>
                </a:lnTo>
                <a:lnTo>
                  <a:pt x="1491195" y="3834676"/>
                </a:lnTo>
                <a:lnTo>
                  <a:pt x="1498403" y="3821796"/>
                </a:lnTo>
                <a:lnTo>
                  <a:pt x="1503570" y="3811977"/>
                </a:lnTo>
                <a:lnTo>
                  <a:pt x="1506856" y="3804979"/>
                </a:lnTo>
                <a:lnTo>
                  <a:pt x="1508421" y="3800562"/>
                </a:lnTo>
                <a:lnTo>
                  <a:pt x="1507022" y="3798520"/>
                </a:lnTo>
                <a:lnTo>
                  <a:pt x="1504378" y="3800415"/>
                </a:lnTo>
                <a:lnTo>
                  <a:pt x="1500649" y="3803937"/>
                </a:lnTo>
                <a:lnTo>
                  <a:pt x="1495996" y="3808846"/>
                </a:lnTo>
                <a:lnTo>
                  <a:pt x="1490577" y="3814903"/>
                </a:lnTo>
                <a:lnTo>
                  <a:pt x="1484552" y="3821869"/>
                </a:lnTo>
                <a:lnTo>
                  <a:pt x="1478557" y="3850483"/>
                </a:lnTo>
                <a:close/>
              </a:path>
              <a:path w="2724873" h="4713986">
                <a:moveTo>
                  <a:pt x="1453900" y="3874117"/>
                </a:moveTo>
                <a:lnTo>
                  <a:pt x="1461272" y="3867728"/>
                </a:lnTo>
                <a:lnTo>
                  <a:pt x="1467756" y="3861705"/>
                </a:lnTo>
                <a:lnTo>
                  <a:pt x="1473476" y="3855980"/>
                </a:lnTo>
                <a:lnTo>
                  <a:pt x="1478557" y="3850483"/>
                </a:lnTo>
                <a:lnTo>
                  <a:pt x="1484552" y="3821869"/>
                </a:lnTo>
                <a:lnTo>
                  <a:pt x="1478081" y="3829506"/>
                </a:lnTo>
                <a:lnTo>
                  <a:pt x="1471322" y="3837573"/>
                </a:lnTo>
                <a:lnTo>
                  <a:pt x="1465795" y="3844201"/>
                </a:lnTo>
                <a:lnTo>
                  <a:pt x="1453900" y="3874117"/>
                </a:lnTo>
                <a:close/>
              </a:path>
              <a:path w="2724873" h="4713986">
                <a:moveTo>
                  <a:pt x="1425219" y="3896177"/>
                </a:moveTo>
                <a:lnTo>
                  <a:pt x="1435997" y="3888273"/>
                </a:lnTo>
                <a:lnTo>
                  <a:pt x="1445516" y="3880943"/>
                </a:lnTo>
                <a:lnTo>
                  <a:pt x="1453900" y="3874117"/>
                </a:lnTo>
                <a:lnTo>
                  <a:pt x="1465795" y="3844201"/>
                </a:lnTo>
                <a:lnTo>
                  <a:pt x="1443357" y="3862187"/>
                </a:lnTo>
                <a:lnTo>
                  <a:pt x="1425219" y="3896177"/>
                </a:lnTo>
                <a:close/>
              </a:path>
              <a:path w="2724873" h="4713986">
                <a:moveTo>
                  <a:pt x="1378251" y="3913755"/>
                </a:moveTo>
                <a:lnTo>
                  <a:pt x="1384091" y="3924022"/>
                </a:lnTo>
                <a:lnTo>
                  <a:pt x="1399390" y="3913982"/>
                </a:lnTo>
                <a:lnTo>
                  <a:pt x="1413058" y="3904724"/>
                </a:lnTo>
                <a:lnTo>
                  <a:pt x="1425219" y="3896177"/>
                </a:lnTo>
                <a:lnTo>
                  <a:pt x="1443357" y="3862187"/>
                </a:lnTo>
                <a:lnTo>
                  <a:pt x="1423574" y="3877965"/>
                </a:lnTo>
                <a:lnTo>
                  <a:pt x="1406256" y="3891704"/>
                </a:lnTo>
                <a:lnTo>
                  <a:pt x="1391212" y="3903577"/>
                </a:lnTo>
                <a:lnTo>
                  <a:pt x="1378251" y="3913755"/>
                </a:lnTo>
                <a:close/>
              </a:path>
              <a:path w="2724873" h="4713986">
                <a:moveTo>
                  <a:pt x="1367180" y="3922410"/>
                </a:moveTo>
                <a:lnTo>
                  <a:pt x="1357811" y="3929712"/>
                </a:lnTo>
                <a:lnTo>
                  <a:pt x="1367038" y="3934912"/>
                </a:lnTo>
                <a:lnTo>
                  <a:pt x="1384091" y="3924022"/>
                </a:lnTo>
                <a:lnTo>
                  <a:pt x="1378251" y="3913755"/>
                </a:lnTo>
                <a:lnTo>
                  <a:pt x="1367180" y="3922410"/>
                </a:lnTo>
                <a:close/>
              </a:path>
              <a:path w="2724873" h="4713986">
                <a:moveTo>
                  <a:pt x="1349951" y="3935833"/>
                </a:moveTo>
                <a:lnTo>
                  <a:pt x="1343409" y="3940946"/>
                </a:lnTo>
                <a:lnTo>
                  <a:pt x="1348106" y="3946720"/>
                </a:lnTo>
                <a:lnTo>
                  <a:pt x="1367038" y="3934912"/>
                </a:lnTo>
                <a:lnTo>
                  <a:pt x="1357811" y="3929712"/>
                </a:lnTo>
                <a:lnTo>
                  <a:pt x="1349951" y="3935833"/>
                </a:lnTo>
                <a:close/>
              </a:path>
              <a:path w="2724873" h="4713986">
                <a:moveTo>
                  <a:pt x="1348106" y="3946720"/>
                </a:moveTo>
                <a:lnTo>
                  <a:pt x="1343409" y="3940946"/>
                </a:lnTo>
                <a:lnTo>
                  <a:pt x="1337995" y="3945220"/>
                </a:lnTo>
                <a:lnTo>
                  <a:pt x="1333517" y="3948828"/>
                </a:lnTo>
                <a:lnTo>
                  <a:pt x="1329784" y="3951941"/>
                </a:lnTo>
                <a:lnTo>
                  <a:pt x="1327172" y="3959516"/>
                </a:lnTo>
                <a:lnTo>
                  <a:pt x="1348106" y="3946720"/>
                </a:lnTo>
                <a:close/>
              </a:path>
              <a:path w="2724873" h="4713986">
                <a:moveTo>
                  <a:pt x="1327172" y="3959516"/>
                </a:moveTo>
                <a:lnTo>
                  <a:pt x="1329784" y="3951941"/>
                </a:lnTo>
                <a:lnTo>
                  <a:pt x="1326606" y="3954730"/>
                </a:lnTo>
                <a:lnTo>
                  <a:pt x="1323790" y="3957368"/>
                </a:lnTo>
                <a:lnTo>
                  <a:pt x="1322666" y="3958475"/>
                </a:lnTo>
                <a:lnTo>
                  <a:pt x="1304113" y="3973370"/>
                </a:lnTo>
                <a:lnTo>
                  <a:pt x="1327172" y="3959516"/>
                </a:lnTo>
                <a:close/>
              </a:path>
              <a:path w="2724873" h="4713986">
                <a:moveTo>
                  <a:pt x="1249659" y="3983076"/>
                </a:moveTo>
                <a:lnTo>
                  <a:pt x="1251120" y="4004524"/>
                </a:lnTo>
                <a:lnTo>
                  <a:pt x="1278803" y="3988349"/>
                </a:lnTo>
                <a:lnTo>
                  <a:pt x="1304113" y="3973370"/>
                </a:lnTo>
                <a:lnTo>
                  <a:pt x="1322666" y="3958475"/>
                </a:lnTo>
                <a:lnTo>
                  <a:pt x="1295206" y="3967658"/>
                </a:lnTo>
                <a:lnTo>
                  <a:pt x="1270946" y="3975840"/>
                </a:lnTo>
                <a:lnTo>
                  <a:pt x="1249659" y="3983076"/>
                </a:lnTo>
                <a:close/>
              </a:path>
              <a:path w="2724873" h="4713986">
                <a:moveTo>
                  <a:pt x="1231120" y="3989419"/>
                </a:moveTo>
                <a:lnTo>
                  <a:pt x="1215102" y="3994922"/>
                </a:lnTo>
                <a:lnTo>
                  <a:pt x="1215365" y="4018393"/>
                </a:lnTo>
                <a:lnTo>
                  <a:pt x="1219370" y="4019360"/>
                </a:lnTo>
                <a:lnTo>
                  <a:pt x="1220939" y="4021963"/>
                </a:lnTo>
                <a:lnTo>
                  <a:pt x="1251120" y="4004524"/>
                </a:lnTo>
                <a:lnTo>
                  <a:pt x="1249659" y="3983076"/>
                </a:lnTo>
                <a:lnTo>
                  <a:pt x="1231120" y="3989419"/>
                </a:lnTo>
                <a:close/>
              </a:path>
              <a:path w="2724873" h="4713986">
                <a:moveTo>
                  <a:pt x="1215102" y="3994922"/>
                </a:moveTo>
                <a:lnTo>
                  <a:pt x="1201378" y="3999640"/>
                </a:lnTo>
                <a:lnTo>
                  <a:pt x="1203225" y="4023523"/>
                </a:lnTo>
                <a:lnTo>
                  <a:pt x="1208322" y="4021015"/>
                </a:lnTo>
                <a:lnTo>
                  <a:pt x="1212311" y="4019285"/>
                </a:lnTo>
                <a:lnTo>
                  <a:pt x="1215365" y="4018393"/>
                </a:lnTo>
                <a:lnTo>
                  <a:pt x="1215102" y="3994922"/>
                </a:lnTo>
                <a:close/>
              </a:path>
              <a:path w="2724873" h="4713986">
                <a:moveTo>
                  <a:pt x="1203225" y="4023523"/>
                </a:moveTo>
                <a:lnTo>
                  <a:pt x="1201378" y="3999640"/>
                </a:lnTo>
                <a:lnTo>
                  <a:pt x="1189722" y="4003625"/>
                </a:lnTo>
                <a:lnTo>
                  <a:pt x="1179906" y="4006933"/>
                </a:lnTo>
                <a:lnTo>
                  <a:pt x="1171706" y="4009616"/>
                </a:lnTo>
                <a:lnTo>
                  <a:pt x="1164893" y="4011728"/>
                </a:lnTo>
                <a:lnTo>
                  <a:pt x="1159242" y="4013322"/>
                </a:lnTo>
                <a:lnTo>
                  <a:pt x="1168236" y="4040147"/>
                </a:lnTo>
                <a:lnTo>
                  <a:pt x="1179523" y="4035121"/>
                </a:lnTo>
                <a:lnTo>
                  <a:pt x="1189000" y="4030635"/>
                </a:lnTo>
                <a:lnTo>
                  <a:pt x="1196842" y="4026749"/>
                </a:lnTo>
                <a:lnTo>
                  <a:pt x="1203225" y="4023523"/>
                </a:lnTo>
                <a:close/>
              </a:path>
              <a:path w="2724873" h="4713986">
                <a:moveTo>
                  <a:pt x="1154964" y="4045653"/>
                </a:moveTo>
                <a:lnTo>
                  <a:pt x="1168236" y="4040147"/>
                </a:lnTo>
                <a:lnTo>
                  <a:pt x="1159242" y="4013322"/>
                </a:lnTo>
                <a:lnTo>
                  <a:pt x="1154526" y="4014453"/>
                </a:lnTo>
                <a:lnTo>
                  <a:pt x="1150519" y="4015175"/>
                </a:lnTo>
                <a:lnTo>
                  <a:pt x="1146993" y="4015540"/>
                </a:lnTo>
                <a:lnTo>
                  <a:pt x="1144612" y="4015613"/>
                </a:lnTo>
                <a:lnTo>
                  <a:pt x="1139531" y="4051580"/>
                </a:lnTo>
                <a:lnTo>
                  <a:pt x="1154964" y="4045653"/>
                </a:lnTo>
                <a:close/>
              </a:path>
              <a:path w="2724873" h="4713986">
                <a:moveTo>
                  <a:pt x="1139531" y="4051580"/>
                </a:moveTo>
                <a:lnTo>
                  <a:pt x="1144612" y="4015613"/>
                </a:lnTo>
                <a:lnTo>
                  <a:pt x="1115495" y="4022001"/>
                </a:lnTo>
                <a:lnTo>
                  <a:pt x="1089757" y="4027886"/>
                </a:lnTo>
                <a:lnTo>
                  <a:pt x="1067165" y="4033301"/>
                </a:lnTo>
                <a:lnTo>
                  <a:pt x="1047484" y="4038282"/>
                </a:lnTo>
                <a:lnTo>
                  <a:pt x="1030481" y="4042861"/>
                </a:lnTo>
                <a:lnTo>
                  <a:pt x="1052696" y="4078310"/>
                </a:lnTo>
                <a:lnTo>
                  <a:pt x="1078521" y="4071294"/>
                </a:lnTo>
                <a:lnTo>
                  <a:pt x="1101485" y="4064460"/>
                </a:lnTo>
                <a:lnTo>
                  <a:pt x="1121763" y="4057869"/>
                </a:lnTo>
                <a:lnTo>
                  <a:pt x="1139531" y="4051580"/>
                </a:lnTo>
                <a:close/>
              </a:path>
              <a:path w="2724873" h="4713986">
                <a:moveTo>
                  <a:pt x="1030481" y="4042861"/>
                </a:moveTo>
                <a:lnTo>
                  <a:pt x="1015919" y="4047074"/>
                </a:lnTo>
                <a:lnTo>
                  <a:pt x="1017290" y="4083802"/>
                </a:lnTo>
                <a:lnTo>
                  <a:pt x="1022039" y="4084890"/>
                </a:lnTo>
                <a:lnTo>
                  <a:pt x="1023835" y="4085450"/>
                </a:lnTo>
                <a:lnTo>
                  <a:pt x="1052696" y="4078310"/>
                </a:lnTo>
                <a:lnTo>
                  <a:pt x="1030481" y="4042861"/>
                </a:lnTo>
                <a:close/>
              </a:path>
              <a:path w="2724873" h="4713986">
                <a:moveTo>
                  <a:pt x="977416" y="4060938"/>
                </a:moveTo>
                <a:lnTo>
                  <a:pt x="981217" y="4086629"/>
                </a:lnTo>
                <a:lnTo>
                  <a:pt x="991077" y="4084895"/>
                </a:lnTo>
                <a:lnTo>
                  <a:pt x="999313" y="4083765"/>
                </a:lnTo>
                <a:lnTo>
                  <a:pt x="1006228" y="4083220"/>
                </a:lnTo>
                <a:lnTo>
                  <a:pt x="1012120" y="4083239"/>
                </a:lnTo>
                <a:lnTo>
                  <a:pt x="1017290" y="4083802"/>
                </a:lnTo>
                <a:lnTo>
                  <a:pt x="1015919" y="4047074"/>
                </a:lnTo>
                <a:lnTo>
                  <a:pt x="1003567" y="4050954"/>
                </a:lnTo>
                <a:lnTo>
                  <a:pt x="993188" y="4054535"/>
                </a:lnTo>
                <a:lnTo>
                  <a:pt x="984549" y="4057852"/>
                </a:lnTo>
                <a:lnTo>
                  <a:pt x="977416" y="4060938"/>
                </a:lnTo>
                <a:close/>
              </a:path>
              <a:path w="2724873" h="4713986">
                <a:moveTo>
                  <a:pt x="971553" y="4063827"/>
                </a:moveTo>
                <a:lnTo>
                  <a:pt x="966728" y="4066555"/>
                </a:lnTo>
                <a:lnTo>
                  <a:pt x="969436" y="4088988"/>
                </a:lnTo>
                <a:lnTo>
                  <a:pt x="981217" y="4086629"/>
                </a:lnTo>
                <a:lnTo>
                  <a:pt x="977416" y="4060938"/>
                </a:lnTo>
                <a:lnTo>
                  <a:pt x="971553" y="4063827"/>
                </a:lnTo>
                <a:close/>
              </a:path>
              <a:path w="2724873" h="4713986">
                <a:moveTo>
                  <a:pt x="969436" y="4088988"/>
                </a:moveTo>
                <a:lnTo>
                  <a:pt x="966728" y="4066555"/>
                </a:lnTo>
                <a:lnTo>
                  <a:pt x="962705" y="4069154"/>
                </a:lnTo>
                <a:lnTo>
                  <a:pt x="959250" y="4071658"/>
                </a:lnTo>
                <a:lnTo>
                  <a:pt x="956129" y="4074103"/>
                </a:lnTo>
                <a:lnTo>
                  <a:pt x="955431" y="4091991"/>
                </a:lnTo>
                <a:lnTo>
                  <a:pt x="969436" y="4088988"/>
                </a:lnTo>
                <a:close/>
              </a:path>
              <a:path w="2724873" h="4713986">
                <a:moveTo>
                  <a:pt x="892276" y="4080581"/>
                </a:moveTo>
                <a:lnTo>
                  <a:pt x="897079" y="4105068"/>
                </a:lnTo>
                <a:lnTo>
                  <a:pt x="919553" y="4100011"/>
                </a:lnTo>
                <a:lnTo>
                  <a:pt x="938903" y="4095659"/>
                </a:lnTo>
                <a:lnTo>
                  <a:pt x="955431" y="4091991"/>
                </a:lnTo>
                <a:lnTo>
                  <a:pt x="956129" y="4074103"/>
                </a:lnTo>
                <a:lnTo>
                  <a:pt x="953858" y="4075925"/>
                </a:lnTo>
                <a:lnTo>
                  <a:pt x="930684" y="4077463"/>
                </a:lnTo>
                <a:lnTo>
                  <a:pt x="910240" y="4079012"/>
                </a:lnTo>
                <a:lnTo>
                  <a:pt x="892276" y="4080581"/>
                </a:lnTo>
                <a:close/>
              </a:path>
              <a:path w="2724873" h="4713986">
                <a:moveTo>
                  <a:pt x="876540" y="4082180"/>
                </a:moveTo>
                <a:lnTo>
                  <a:pt x="862781" y="4083818"/>
                </a:lnTo>
                <a:lnTo>
                  <a:pt x="863491" y="4112677"/>
                </a:lnTo>
                <a:lnTo>
                  <a:pt x="868224" y="4111991"/>
                </a:lnTo>
                <a:lnTo>
                  <a:pt x="871181" y="4110850"/>
                </a:lnTo>
                <a:lnTo>
                  <a:pt x="897079" y="4105068"/>
                </a:lnTo>
                <a:lnTo>
                  <a:pt x="892276" y="4080581"/>
                </a:lnTo>
                <a:lnTo>
                  <a:pt x="876540" y="4082180"/>
                </a:lnTo>
                <a:close/>
              </a:path>
              <a:path w="2724873" h="4713986">
                <a:moveTo>
                  <a:pt x="830860" y="4089075"/>
                </a:moveTo>
                <a:lnTo>
                  <a:pt x="833045" y="4121725"/>
                </a:lnTo>
                <a:lnTo>
                  <a:pt x="843771" y="4116271"/>
                </a:lnTo>
                <a:lnTo>
                  <a:pt x="851958" y="4113693"/>
                </a:lnTo>
                <a:lnTo>
                  <a:pt x="858301" y="4112870"/>
                </a:lnTo>
                <a:lnTo>
                  <a:pt x="863491" y="4112677"/>
                </a:lnTo>
                <a:lnTo>
                  <a:pt x="862781" y="4083818"/>
                </a:lnTo>
                <a:lnTo>
                  <a:pt x="850749" y="4085507"/>
                </a:lnTo>
                <a:lnTo>
                  <a:pt x="840192" y="4087256"/>
                </a:lnTo>
                <a:lnTo>
                  <a:pt x="830860" y="4089075"/>
                </a:lnTo>
                <a:close/>
              </a:path>
              <a:path w="2724873" h="4713986">
                <a:moveTo>
                  <a:pt x="822502" y="4090974"/>
                </a:moveTo>
                <a:lnTo>
                  <a:pt x="814867" y="4092963"/>
                </a:lnTo>
                <a:lnTo>
                  <a:pt x="819087" y="4131181"/>
                </a:lnTo>
                <a:lnTo>
                  <a:pt x="833045" y="4121725"/>
                </a:lnTo>
                <a:lnTo>
                  <a:pt x="830860" y="4089075"/>
                </a:lnTo>
                <a:lnTo>
                  <a:pt x="822502" y="4090974"/>
                </a:lnTo>
                <a:close/>
              </a:path>
              <a:path w="2724873" h="4713986">
                <a:moveTo>
                  <a:pt x="807703" y="4095052"/>
                </a:moveTo>
                <a:lnTo>
                  <a:pt x="800760" y="4097251"/>
                </a:lnTo>
                <a:lnTo>
                  <a:pt x="801204" y="4145762"/>
                </a:lnTo>
                <a:lnTo>
                  <a:pt x="801463" y="4145507"/>
                </a:lnTo>
                <a:lnTo>
                  <a:pt x="802144" y="4144996"/>
                </a:lnTo>
                <a:lnTo>
                  <a:pt x="819087" y="4131181"/>
                </a:lnTo>
                <a:lnTo>
                  <a:pt x="814867" y="4092963"/>
                </a:lnTo>
                <a:lnTo>
                  <a:pt x="807703" y="4095052"/>
                </a:lnTo>
                <a:close/>
              </a:path>
              <a:path w="2724873" h="4713986">
                <a:moveTo>
                  <a:pt x="808026" y="1123359"/>
                </a:moveTo>
                <a:lnTo>
                  <a:pt x="807993" y="1098440"/>
                </a:lnTo>
                <a:lnTo>
                  <a:pt x="807549" y="1077179"/>
                </a:lnTo>
                <a:lnTo>
                  <a:pt x="806791" y="1059243"/>
                </a:lnTo>
                <a:lnTo>
                  <a:pt x="805814" y="1044297"/>
                </a:lnTo>
                <a:lnTo>
                  <a:pt x="804714" y="1032008"/>
                </a:lnTo>
                <a:lnTo>
                  <a:pt x="802523" y="1014060"/>
                </a:lnTo>
                <a:lnTo>
                  <a:pt x="804269" y="1326272"/>
                </a:lnTo>
                <a:lnTo>
                  <a:pt x="807050" y="1332319"/>
                </a:lnTo>
                <a:lnTo>
                  <a:pt x="806764" y="1158361"/>
                </a:lnTo>
                <a:lnTo>
                  <a:pt x="807040" y="1154928"/>
                </a:lnTo>
                <a:lnTo>
                  <a:pt x="807554" y="1152271"/>
                </a:lnTo>
                <a:lnTo>
                  <a:pt x="808026" y="1123359"/>
                </a:lnTo>
                <a:close/>
              </a:path>
              <a:path w="2724873" h="4713986">
                <a:moveTo>
                  <a:pt x="880841" y="2685779"/>
                </a:moveTo>
                <a:lnTo>
                  <a:pt x="882052" y="2690802"/>
                </a:lnTo>
                <a:lnTo>
                  <a:pt x="885577" y="2694257"/>
                </a:lnTo>
                <a:lnTo>
                  <a:pt x="887056" y="2695067"/>
                </a:lnTo>
                <a:lnTo>
                  <a:pt x="886262" y="2913751"/>
                </a:lnTo>
                <a:lnTo>
                  <a:pt x="891688" y="2904643"/>
                </a:lnTo>
                <a:lnTo>
                  <a:pt x="890564" y="2578026"/>
                </a:lnTo>
                <a:lnTo>
                  <a:pt x="885158" y="2561363"/>
                </a:lnTo>
                <a:lnTo>
                  <a:pt x="880841" y="2685779"/>
                </a:lnTo>
                <a:close/>
              </a:path>
              <a:path w="2724873" h="4713986">
                <a:moveTo>
                  <a:pt x="873591" y="2623926"/>
                </a:moveTo>
                <a:lnTo>
                  <a:pt x="878703" y="2648907"/>
                </a:lnTo>
                <a:lnTo>
                  <a:pt x="880406" y="2666071"/>
                </a:lnTo>
                <a:lnTo>
                  <a:pt x="880706" y="2677948"/>
                </a:lnTo>
                <a:lnTo>
                  <a:pt x="880841" y="2685779"/>
                </a:lnTo>
                <a:lnTo>
                  <a:pt x="885158" y="2561363"/>
                </a:lnTo>
                <a:lnTo>
                  <a:pt x="880219" y="2547684"/>
                </a:lnTo>
                <a:lnTo>
                  <a:pt x="875706" y="2536557"/>
                </a:lnTo>
                <a:lnTo>
                  <a:pt x="873591" y="2623926"/>
                </a:lnTo>
                <a:close/>
              </a:path>
              <a:path w="2724873" h="4713986">
                <a:moveTo>
                  <a:pt x="869614" y="2607883"/>
                </a:moveTo>
                <a:lnTo>
                  <a:pt x="870811" y="2613600"/>
                </a:lnTo>
                <a:lnTo>
                  <a:pt x="871673" y="2617913"/>
                </a:lnTo>
                <a:lnTo>
                  <a:pt x="872500" y="2621222"/>
                </a:lnTo>
                <a:lnTo>
                  <a:pt x="873591" y="2623926"/>
                </a:lnTo>
                <a:lnTo>
                  <a:pt x="875706" y="2536557"/>
                </a:lnTo>
                <a:lnTo>
                  <a:pt x="871581" y="2527549"/>
                </a:lnTo>
                <a:lnTo>
                  <a:pt x="869614" y="2607883"/>
                </a:lnTo>
                <a:close/>
              </a:path>
              <a:path w="2724873" h="4713986">
                <a:moveTo>
                  <a:pt x="867803" y="2520226"/>
                </a:moveTo>
                <a:lnTo>
                  <a:pt x="864334" y="2514155"/>
                </a:lnTo>
                <a:lnTo>
                  <a:pt x="865021" y="2590642"/>
                </a:lnTo>
                <a:lnTo>
                  <a:pt x="867784" y="2600363"/>
                </a:lnTo>
                <a:lnTo>
                  <a:pt x="869614" y="2607883"/>
                </a:lnTo>
                <a:lnTo>
                  <a:pt x="871581" y="2527549"/>
                </a:lnTo>
                <a:lnTo>
                  <a:pt x="867803" y="2520226"/>
                </a:lnTo>
                <a:close/>
              </a:path>
              <a:path w="2724873" h="4713986">
                <a:moveTo>
                  <a:pt x="848139" y="2544277"/>
                </a:moveTo>
                <a:lnTo>
                  <a:pt x="855498" y="2562998"/>
                </a:lnTo>
                <a:lnTo>
                  <a:pt x="861025" y="2578320"/>
                </a:lnTo>
                <a:lnTo>
                  <a:pt x="865021" y="2590642"/>
                </a:lnTo>
                <a:lnTo>
                  <a:pt x="864334" y="2514155"/>
                </a:lnTo>
                <a:lnTo>
                  <a:pt x="861135" y="2508903"/>
                </a:lnTo>
                <a:lnTo>
                  <a:pt x="858481" y="2504567"/>
                </a:lnTo>
                <a:lnTo>
                  <a:pt x="848139" y="2544277"/>
                </a:lnTo>
                <a:close/>
              </a:path>
              <a:path w="2724873" h="4713986">
                <a:moveTo>
                  <a:pt x="826515" y="2492598"/>
                </a:moveTo>
                <a:lnTo>
                  <a:pt x="826731" y="2495042"/>
                </a:lnTo>
                <a:lnTo>
                  <a:pt x="838650" y="2521758"/>
                </a:lnTo>
                <a:lnTo>
                  <a:pt x="848139" y="2544277"/>
                </a:lnTo>
                <a:lnTo>
                  <a:pt x="858481" y="2504567"/>
                </a:lnTo>
                <a:lnTo>
                  <a:pt x="845950" y="2476237"/>
                </a:lnTo>
                <a:lnTo>
                  <a:pt x="834535" y="2451323"/>
                </a:lnTo>
                <a:lnTo>
                  <a:pt x="826515" y="2492598"/>
                </a:lnTo>
                <a:close/>
              </a:path>
              <a:path w="2724873" h="4713986">
                <a:moveTo>
                  <a:pt x="818562" y="2474691"/>
                </a:moveTo>
                <a:lnTo>
                  <a:pt x="821922" y="2481019"/>
                </a:lnTo>
                <a:lnTo>
                  <a:pt x="824265" y="2485891"/>
                </a:lnTo>
                <a:lnTo>
                  <a:pt x="825744" y="2489639"/>
                </a:lnTo>
                <a:lnTo>
                  <a:pt x="826515" y="2492598"/>
                </a:lnTo>
                <a:lnTo>
                  <a:pt x="834535" y="2451323"/>
                </a:lnTo>
                <a:lnTo>
                  <a:pt x="824196" y="2429577"/>
                </a:lnTo>
                <a:lnTo>
                  <a:pt x="818562" y="2474691"/>
                </a:lnTo>
                <a:close/>
              </a:path>
              <a:path w="2724873" h="4713986">
                <a:moveTo>
                  <a:pt x="814892" y="2410753"/>
                </a:moveTo>
                <a:lnTo>
                  <a:pt x="806583" y="2394604"/>
                </a:lnTo>
                <a:lnTo>
                  <a:pt x="808171" y="2456339"/>
                </a:lnTo>
                <a:lnTo>
                  <a:pt x="814030" y="2466576"/>
                </a:lnTo>
                <a:lnTo>
                  <a:pt x="818562" y="2474691"/>
                </a:lnTo>
                <a:lnTo>
                  <a:pt x="824196" y="2429577"/>
                </a:lnTo>
                <a:lnTo>
                  <a:pt x="814892" y="2410753"/>
                </a:lnTo>
                <a:close/>
              </a:path>
              <a:path w="2724873" h="4713986">
                <a:moveTo>
                  <a:pt x="800832" y="2443648"/>
                </a:moveTo>
                <a:lnTo>
                  <a:pt x="808171" y="2456339"/>
                </a:lnTo>
                <a:lnTo>
                  <a:pt x="806583" y="2394604"/>
                </a:lnTo>
                <a:lnTo>
                  <a:pt x="799227" y="2380884"/>
                </a:lnTo>
                <a:lnTo>
                  <a:pt x="792784" y="2369345"/>
                </a:lnTo>
                <a:lnTo>
                  <a:pt x="791857" y="2428170"/>
                </a:lnTo>
                <a:lnTo>
                  <a:pt x="800832" y="2443648"/>
                </a:lnTo>
                <a:close/>
              </a:path>
              <a:path w="2724873" h="4713986">
                <a:moveTo>
                  <a:pt x="792784" y="2369345"/>
                </a:moveTo>
                <a:lnTo>
                  <a:pt x="787213" y="2359741"/>
                </a:lnTo>
                <a:lnTo>
                  <a:pt x="782474" y="2351826"/>
                </a:lnTo>
                <a:lnTo>
                  <a:pt x="778526" y="2345352"/>
                </a:lnTo>
                <a:lnTo>
                  <a:pt x="775328" y="2340073"/>
                </a:lnTo>
                <a:lnTo>
                  <a:pt x="781093" y="2409574"/>
                </a:lnTo>
                <a:lnTo>
                  <a:pt x="791857" y="2428170"/>
                </a:lnTo>
                <a:lnTo>
                  <a:pt x="792784" y="2369345"/>
                </a:lnTo>
                <a:close/>
              </a:path>
              <a:path w="2724873" h="4713986">
                <a:moveTo>
                  <a:pt x="781093" y="2409574"/>
                </a:moveTo>
                <a:lnTo>
                  <a:pt x="775328" y="2340073"/>
                </a:lnTo>
                <a:lnTo>
                  <a:pt x="772839" y="2335742"/>
                </a:lnTo>
                <a:lnTo>
                  <a:pt x="771019" y="2332112"/>
                </a:lnTo>
                <a:lnTo>
                  <a:pt x="769828" y="2328937"/>
                </a:lnTo>
                <a:lnTo>
                  <a:pt x="769223" y="2325971"/>
                </a:lnTo>
                <a:lnTo>
                  <a:pt x="768385" y="2387525"/>
                </a:lnTo>
                <a:lnTo>
                  <a:pt x="781093" y="2409574"/>
                </a:lnTo>
                <a:close/>
              </a:path>
              <a:path w="2724873" h="4713986">
                <a:moveTo>
                  <a:pt x="749317" y="2352631"/>
                </a:moveTo>
                <a:lnTo>
                  <a:pt x="753579" y="2361692"/>
                </a:lnTo>
                <a:lnTo>
                  <a:pt x="768385" y="2387525"/>
                </a:lnTo>
                <a:lnTo>
                  <a:pt x="769223" y="2325971"/>
                </a:lnTo>
                <a:lnTo>
                  <a:pt x="769165" y="2322965"/>
                </a:lnTo>
                <a:lnTo>
                  <a:pt x="753619" y="2292802"/>
                </a:lnTo>
                <a:lnTo>
                  <a:pt x="749317" y="2352631"/>
                </a:lnTo>
                <a:close/>
              </a:path>
              <a:path w="2724873" h="4713986">
                <a:moveTo>
                  <a:pt x="890479" y="1109415"/>
                </a:moveTo>
                <a:lnTo>
                  <a:pt x="887990" y="1091497"/>
                </a:lnTo>
                <a:lnTo>
                  <a:pt x="888421" y="1227696"/>
                </a:lnTo>
                <a:lnTo>
                  <a:pt x="891018" y="1237574"/>
                </a:lnTo>
                <a:lnTo>
                  <a:pt x="891588" y="1138383"/>
                </a:lnTo>
                <a:lnTo>
                  <a:pt x="891682" y="1134779"/>
                </a:lnTo>
                <a:lnTo>
                  <a:pt x="892390" y="1131965"/>
                </a:lnTo>
                <a:lnTo>
                  <a:pt x="893406" y="1130046"/>
                </a:lnTo>
                <a:lnTo>
                  <a:pt x="890479" y="1109415"/>
                </a:lnTo>
                <a:close/>
              </a:path>
              <a:path w="2724873" h="4713986">
                <a:moveTo>
                  <a:pt x="885915" y="1075983"/>
                </a:moveTo>
                <a:lnTo>
                  <a:pt x="884227" y="1062566"/>
                </a:lnTo>
                <a:lnTo>
                  <a:pt x="885330" y="1215004"/>
                </a:lnTo>
                <a:lnTo>
                  <a:pt x="888421" y="1227696"/>
                </a:lnTo>
                <a:lnTo>
                  <a:pt x="887990" y="1091497"/>
                </a:lnTo>
                <a:lnTo>
                  <a:pt x="885915" y="1075983"/>
                </a:lnTo>
                <a:close/>
              </a:path>
              <a:path w="2724873" h="4713986">
                <a:moveTo>
                  <a:pt x="884227" y="1062566"/>
                </a:moveTo>
                <a:lnTo>
                  <a:pt x="882902" y="1050938"/>
                </a:lnTo>
                <a:lnTo>
                  <a:pt x="881913" y="1040790"/>
                </a:lnTo>
                <a:lnTo>
                  <a:pt x="881234" y="1031816"/>
                </a:lnTo>
                <a:lnTo>
                  <a:pt x="880841" y="1023706"/>
                </a:lnTo>
                <a:lnTo>
                  <a:pt x="881742" y="1199037"/>
                </a:lnTo>
                <a:lnTo>
                  <a:pt x="885330" y="1215004"/>
                </a:lnTo>
                <a:lnTo>
                  <a:pt x="884227" y="1062566"/>
                </a:lnTo>
                <a:close/>
              </a:path>
              <a:path w="2724873" h="4713986">
                <a:moveTo>
                  <a:pt x="880707" y="1016154"/>
                </a:moveTo>
                <a:lnTo>
                  <a:pt x="880706" y="1015746"/>
                </a:lnTo>
                <a:lnTo>
                  <a:pt x="877659" y="1179334"/>
                </a:lnTo>
                <a:lnTo>
                  <a:pt x="881742" y="1199037"/>
                </a:lnTo>
                <a:lnTo>
                  <a:pt x="880841" y="1023706"/>
                </a:lnTo>
                <a:lnTo>
                  <a:pt x="880707" y="1016154"/>
                </a:lnTo>
                <a:close/>
              </a:path>
              <a:path w="2724873" h="4713986">
                <a:moveTo>
                  <a:pt x="861656" y="1028446"/>
                </a:moveTo>
                <a:lnTo>
                  <a:pt x="859631" y="1051920"/>
                </a:lnTo>
                <a:lnTo>
                  <a:pt x="859823" y="1071147"/>
                </a:lnTo>
                <a:lnTo>
                  <a:pt x="861549" y="1086625"/>
                </a:lnTo>
                <a:lnTo>
                  <a:pt x="861656" y="1028446"/>
                </a:lnTo>
                <a:close/>
              </a:path>
              <a:path w="2724873" h="4713986">
                <a:moveTo>
                  <a:pt x="899756" y="2155444"/>
                </a:moveTo>
                <a:lnTo>
                  <a:pt x="890128" y="2134681"/>
                </a:lnTo>
                <a:lnTo>
                  <a:pt x="893123" y="2321224"/>
                </a:lnTo>
                <a:lnTo>
                  <a:pt x="895902" y="2329640"/>
                </a:lnTo>
                <a:lnTo>
                  <a:pt x="897757" y="2336886"/>
                </a:lnTo>
                <a:lnTo>
                  <a:pt x="898486" y="2343165"/>
                </a:lnTo>
                <a:lnTo>
                  <a:pt x="904730" y="2381282"/>
                </a:lnTo>
                <a:lnTo>
                  <a:pt x="901296" y="2157880"/>
                </a:lnTo>
                <a:lnTo>
                  <a:pt x="899756" y="2155444"/>
                </a:lnTo>
                <a:close/>
              </a:path>
              <a:path w="2724873" h="4713986">
                <a:moveTo>
                  <a:pt x="890128" y="2134681"/>
                </a:moveTo>
                <a:lnTo>
                  <a:pt x="882493" y="2116938"/>
                </a:lnTo>
                <a:lnTo>
                  <a:pt x="885607" y="2300075"/>
                </a:lnTo>
                <a:lnTo>
                  <a:pt x="889624" y="2311436"/>
                </a:lnTo>
                <a:lnTo>
                  <a:pt x="893123" y="2321224"/>
                </a:lnTo>
                <a:lnTo>
                  <a:pt x="890128" y="2134681"/>
                </a:lnTo>
                <a:close/>
              </a:path>
              <a:path w="2724873" h="4713986">
                <a:moveTo>
                  <a:pt x="901720" y="2419809"/>
                </a:moveTo>
                <a:lnTo>
                  <a:pt x="894045" y="2405026"/>
                </a:lnTo>
                <a:lnTo>
                  <a:pt x="895982" y="2510274"/>
                </a:lnTo>
                <a:lnTo>
                  <a:pt x="898053" y="2516379"/>
                </a:lnTo>
                <a:lnTo>
                  <a:pt x="899341" y="2521055"/>
                </a:lnTo>
                <a:lnTo>
                  <a:pt x="899972" y="2524649"/>
                </a:lnTo>
                <a:lnTo>
                  <a:pt x="900069" y="2527504"/>
                </a:lnTo>
                <a:lnTo>
                  <a:pt x="905482" y="2559916"/>
                </a:lnTo>
                <a:lnTo>
                  <a:pt x="910514" y="2436449"/>
                </a:lnTo>
                <a:lnTo>
                  <a:pt x="901720" y="2419809"/>
                </a:lnTo>
                <a:close/>
              </a:path>
              <a:path w="2724873" h="4713986">
                <a:moveTo>
                  <a:pt x="877288" y="2370065"/>
                </a:moveTo>
                <a:lnTo>
                  <a:pt x="877402" y="2464666"/>
                </a:lnTo>
                <a:lnTo>
                  <a:pt x="883840" y="2479937"/>
                </a:lnTo>
                <a:lnTo>
                  <a:pt x="889000" y="2492398"/>
                </a:lnTo>
                <a:lnTo>
                  <a:pt x="893006" y="2502395"/>
                </a:lnTo>
                <a:lnTo>
                  <a:pt x="895982" y="2510274"/>
                </a:lnTo>
                <a:lnTo>
                  <a:pt x="894045" y="2405026"/>
                </a:lnTo>
                <a:lnTo>
                  <a:pt x="887443" y="2391923"/>
                </a:lnTo>
                <a:lnTo>
                  <a:pt x="881873" y="2380328"/>
                </a:lnTo>
                <a:lnTo>
                  <a:pt x="877288" y="2370065"/>
                </a:lnTo>
                <a:close/>
              </a:path>
              <a:path w="2724873" h="4713986">
                <a:moveTo>
                  <a:pt x="877288" y="2370065"/>
                </a:moveTo>
                <a:lnTo>
                  <a:pt x="873646" y="2360960"/>
                </a:lnTo>
                <a:lnTo>
                  <a:pt x="870902" y="2352840"/>
                </a:lnTo>
                <a:lnTo>
                  <a:pt x="869013" y="2345529"/>
                </a:lnTo>
                <a:lnTo>
                  <a:pt x="867933" y="2338853"/>
                </a:lnTo>
                <a:lnTo>
                  <a:pt x="869562" y="2446242"/>
                </a:lnTo>
                <a:lnTo>
                  <a:pt x="877402" y="2464666"/>
                </a:lnTo>
                <a:lnTo>
                  <a:pt x="877288" y="2370065"/>
                </a:lnTo>
                <a:close/>
              </a:path>
              <a:path w="2724873" h="4713986">
                <a:moveTo>
                  <a:pt x="934808" y="2552192"/>
                </a:moveTo>
                <a:lnTo>
                  <a:pt x="931633" y="2545842"/>
                </a:lnTo>
                <a:lnTo>
                  <a:pt x="931633" y="2475992"/>
                </a:lnTo>
                <a:lnTo>
                  <a:pt x="928441" y="2473069"/>
                </a:lnTo>
                <a:lnTo>
                  <a:pt x="926855" y="2470175"/>
                </a:lnTo>
                <a:lnTo>
                  <a:pt x="925444" y="2465932"/>
                </a:lnTo>
                <a:lnTo>
                  <a:pt x="924746" y="2463113"/>
                </a:lnTo>
                <a:lnTo>
                  <a:pt x="921679" y="2650887"/>
                </a:lnTo>
                <a:lnTo>
                  <a:pt x="921783" y="2655924"/>
                </a:lnTo>
                <a:lnTo>
                  <a:pt x="925263" y="2769358"/>
                </a:lnTo>
                <a:lnTo>
                  <a:pt x="926748" y="2760147"/>
                </a:lnTo>
                <a:lnTo>
                  <a:pt x="934808" y="2752217"/>
                </a:lnTo>
                <a:lnTo>
                  <a:pt x="931633" y="2561717"/>
                </a:lnTo>
                <a:lnTo>
                  <a:pt x="931633" y="2555367"/>
                </a:lnTo>
                <a:lnTo>
                  <a:pt x="934808" y="2552192"/>
                </a:lnTo>
                <a:close/>
              </a:path>
              <a:path w="2724873" h="4713986">
                <a:moveTo>
                  <a:pt x="917195" y="2621416"/>
                </a:moveTo>
                <a:lnTo>
                  <a:pt x="919431" y="2634132"/>
                </a:lnTo>
                <a:lnTo>
                  <a:pt x="920911" y="2643789"/>
                </a:lnTo>
                <a:lnTo>
                  <a:pt x="921679" y="2650887"/>
                </a:lnTo>
                <a:lnTo>
                  <a:pt x="924746" y="2463113"/>
                </a:lnTo>
                <a:lnTo>
                  <a:pt x="920471" y="2455118"/>
                </a:lnTo>
                <a:lnTo>
                  <a:pt x="917195" y="2621416"/>
                </a:lnTo>
                <a:close/>
              </a:path>
              <a:path w="2724873" h="4713986">
                <a:moveTo>
                  <a:pt x="905482" y="2559916"/>
                </a:moveTo>
                <a:lnTo>
                  <a:pt x="910266" y="2584807"/>
                </a:lnTo>
                <a:lnTo>
                  <a:pt x="914155" y="2605141"/>
                </a:lnTo>
                <a:lnTo>
                  <a:pt x="917195" y="2621416"/>
                </a:lnTo>
                <a:lnTo>
                  <a:pt x="920471" y="2455118"/>
                </a:lnTo>
                <a:lnTo>
                  <a:pt x="910514" y="2436449"/>
                </a:lnTo>
                <a:lnTo>
                  <a:pt x="905482" y="2559916"/>
                </a:lnTo>
                <a:close/>
              </a:path>
              <a:path w="2724873" h="4713986">
                <a:moveTo>
                  <a:pt x="940536" y="922306"/>
                </a:moveTo>
                <a:lnTo>
                  <a:pt x="940700" y="902698"/>
                </a:lnTo>
                <a:lnTo>
                  <a:pt x="941021" y="825444"/>
                </a:lnTo>
                <a:lnTo>
                  <a:pt x="938491" y="1143789"/>
                </a:lnTo>
                <a:lnTo>
                  <a:pt x="939908" y="1158167"/>
                </a:lnTo>
                <a:lnTo>
                  <a:pt x="940542" y="952819"/>
                </a:lnTo>
                <a:lnTo>
                  <a:pt x="940823" y="948444"/>
                </a:lnTo>
                <a:lnTo>
                  <a:pt x="941158" y="946023"/>
                </a:lnTo>
                <a:lnTo>
                  <a:pt x="940536" y="922306"/>
                </a:lnTo>
                <a:close/>
              </a:path>
              <a:path w="2724873" h="4713986">
                <a:moveTo>
                  <a:pt x="956879" y="2118418"/>
                </a:moveTo>
                <a:lnTo>
                  <a:pt x="948704" y="2101247"/>
                </a:lnTo>
                <a:lnTo>
                  <a:pt x="950594" y="2215509"/>
                </a:lnTo>
                <a:lnTo>
                  <a:pt x="956331" y="2243894"/>
                </a:lnTo>
                <a:lnTo>
                  <a:pt x="961550" y="2269341"/>
                </a:lnTo>
                <a:lnTo>
                  <a:pt x="966193" y="2144129"/>
                </a:lnTo>
                <a:lnTo>
                  <a:pt x="966558" y="2139569"/>
                </a:lnTo>
                <a:lnTo>
                  <a:pt x="956879" y="2118418"/>
                </a:lnTo>
                <a:close/>
              </a:path>
              <a:path w="2724873" h="4713986">
                <a:moveTo>
                  <a:pt x="948704" y="2101247"/>
                </a:moveTo>
                <a:lnTo>
                  <a:pt x="941825" y="2087460"/>
                </a:lnTo>
                <a:lnTo>
                  <a:pt x="942858" y="2171522"/>
                </a:lnTo>
                <a:lnTo>
                  <a:pt x="944015" y="2175621"/>
                </a:lnTo>
                <a:lnTo>
                  <a:pt x="944578" y="2178885"/>
                </a:lnTo>
                <a:lnTo>
                  <a:pt x="944650" y="2181591"/>
                </a:lnTo>
                <a:lnTo>
                  <a:pt x="950594" y="2215509"/>
                </a:lnTo>
                <a:lnTo>
                  <a:pt x="948704" y="2101247"/>
                </a:lnTo>
                <a:close/>
              </a:path>
              <a:path w="2724873" h="4713986">
                <a:moveTo>
                  <a:pt x="988783" y="1952244"/>
                </a:moveTo>
                <a:lnTo>
                  <a:pt x="976258" y="1932618"/>
                </a:lnTo>
                <a:lnTo>
                  <a:pt x="977353" y="2006033"/>
                </a:lnTo>
                <a:lnTo>
                  <a:pt x="980349" y="2012121"/>
                </a:lnTo>
                <a:lnTo>
                  <a:pt x="982519" y="2017138"/>
                </a:lnTo>
                <a:lnTo>
                  <a:pt x="983890" y="2021261"/>
                </a:lnTo>
                <a:lnTo>
                  <a:pt x="984485" y="2024665"/>
                </a:lnTo>
                <a:lnTo>
                  <a:pt x="990392" y="2057337"/>
                </a:lnTo>
                <a:lnTo>
                  <a:pt x="990470" y="1956646"/>
                </a:lnTo>
                <a:lnTo>
                  <a:pt x="988783" y="1952244"/>
                </a:lnTo>
                <a:close/>
              </a:path>
              <a:path w="2724873" h="4713986">
                <a:moveTo>
                  <a:pt x="955954" y="1889881"/>
                </a:moveTo>
                <a:lnTo>
                  <a:pt x="956627" y="1967445"/>
                </a:lnTo>
                <a:lnTo>
                  <a:pt x="963170" y="1979580"/>
                </a:lnTo>
                <a:lnTo>
                  <a:pt x="968788" y="1989939"/>
                </a:lnTo>
                <a:lnTo>
                  <a:pt x="973508" y="1998697"/>
                </a:lnTo>
                <a:lnTo>
                  <a:pt x="977353" y="2006033"/>
                </a:lnTo>
                <a:lnTo>
                  <a:pt x="976258" y="1932618"/>
                </a:lnTo>
                <a:lnTo>
                  <a:pt x="966998" y="1915760"/>
                </a:lnTo>
                <a:lnTo>
                  <a:pt x="960423" y="1901553"/>
                </a:lnTo>
                <a:lnTo>
                  <a:pt x="955954" y="1889881"/>
                </a:lnTo>
                <a:close/>
              </a:path>
              <a:path w="2724873" h="4713986">
                <a:moveTo>
                  <a:pt x="956627" y="1967445"/>
                </a:moveTo>
                <a:lnTo>
                  <a:pt x="955954" y="1889881"/>
                </a:lnTo>
                <a:lnTo>
                  <a:pt x="953012" y="1880628"/>
                </a:lnTo>
                <a:lnTo>
                  <a:pt x="951019" y="1873679"/>
                </a:lnTo>
                <a:lnTo>
                  <a:pt x="949395" y="1868918"/>
                </a:lnTo>
                <a:lnTo>
                  <a:pt x="949136" y="1953358"/>
                </a:lnTo>
                <a:lnTo>
                  <a:pt x="956627" y="1967445"/>
                </a:lnTo>
                <a:close/>
              </a:path>
              <a:path w="2724873" h="4713986">
                <a:moveTo>
                  <a:pt x="949136" y="1953358"/>
                </a:moveTo>
                <a:lnTo>
                  <a:pt x="949395" y="1868918"/>
                </a:lnTo>
                <a:lnTo>
                  <a:pt x="947561" y="1866229"/>
                </a:lnTo>
                <a:lnTo>
                  <a:pt x="944938" y="1865497"/>
                </a:lnTo>
                <a:lnTo>
                  <a:pt x="941158" y="1866519"/>
                </a:lnTo>
                <a:lnTo>
                  <a:pt x="940671" y="1937142"/>
                </a:lnTo>
                <a:lnTo>
                  <a:pt x="949136" y="1953358"/>
                </a:lnTo>
                <a:close/>
              </a:path>
              <a:path w="2724873" h="4713986">
                <a:moveTo>
                  <a:pt x="892310" y="1838613"/>
                </a:moveTo>
                <a:lnTo>
                  <a:pt x="896581" y="1847469"/>
                </a:lnTo>
                <a:lnTo>
                  <a:pt x="909188" y="1873961"/>
                </a:lnTo>
                <a:lnTo>
                  <a:pt x="920722" y="1897620"/>
                </a:lnTo>
                <a:lnTo>
                  <a:pt x="931208" y="1918622"/>
                </a:lnTo>
                <a:lnTo>
                  <a:pt x="940671" y="1937142"/>
                </a:lnTo>
                <a:lnTo>
                  <a:pt x="941158" y="1866519"/>
                </a:lnTo>
                <a:lnTo>
                  <a:pt x="925542" y="1840011"/>
                </a:lnTo>
                <a:lnTo>
                  <a:pt x="912291" y="1817895"/>
                </a:lnTo>
                <a:lnTo>
                  <a:pt x="901199" y="1799706"/>
                </a:lnTo>
                <a:lnTo>
                  <a:pt x="892310" y="1838613"/>
                </a:lnTo>
                <a:close/>
              </a:path>
              <a:path w="2724873" h="4713986">
                <a:moveTo>
                  <a:pt x="879232" y="1813383"/>
                </a:moveTo>
                <a:lnTo>
                  <a:pt x="883690" y="1821694"/>
                </a:lnTo>
                <a:lnTo>
                  <a:pt x="888031" y="1830063"/>
                </a:lnTo>
                <a:lnTo>
                  <a:pt x="892310" y="1838613"/>
                </a:lnTo>
                <a:lnTo>
                  <a:pt x="901199" y="1799706"/>
                </a:lnTo>
                <a:lnTo>
                  <a:pt x="892061" y="1784978"/>
                </a:lnTo>
                <a:lnTo>
                  <a:pt x="884673" y="1773244"/>
                </a:lnTo>
                <a:lnTo>
                  <a:pt x="879232" y="1813383"/>
                </a:lnTo>
                <a:close/>
              </a:path>
              <a:path w="2724873" h="4713986">
                <a:moveTo>
                  <a:pt x="878829" y="1764041"/>
                </a:moveTo>
                <a:lnTo>
                  <a:pt x="874326" y="1756901"/>
                </a:lnTo>
                <a:lnTo>
                  <a:pt x="874602" y="1805005"/>
                </a:lnTo>
                <a:lnTo>
                  <a:pt x="879232" y="1813383"/>
                </a:lnTo>
                <a:lnTo>
                  <a:pt x="884673" y="1773244"/>
                </a:lnTo>
                <a:lnTo>
                  <a:pt x="878829" y="1764041"/>
                </a:lnTo>
                <a:close/>
              </a:path>
              <a:path w="2724873" h="4713986">
                <a:moveTo>
                  <a:pt x="870958" y="1751359"/>
                </a:moveTo>
                <a:lnTo>
                  <a:pt x="868519" y="1746951"/>
                </a:lnTo>
                <a:lnTo>
                  <a:pt x="869746" y="1796437"/>
                </a:lnTo>
                <a:lnTo>
                  <a:pt x="874602" y="1805005"/>
                </a:lnTo>
                <a:lnTo>
                  <a:pt x="874326" y="1756901"/>
                </a:lnTo>
                <a:lnTo>
                  <a:pt x="870958" y="1751359"/>
                </a:lnTo>
                <a:close/>
              </a:path>
              <a:path w="2724873" h="4713986">
                <a:moveTo>
                  <a:pt x="869746" y="1796437"/>
                </a:moveTo>
                <a:lnTo>
                  <a:pt x="868519" y="1746951"/>
                </a:lnTo>
                <a:lnTo>
                  <a:pt x="866807" y="1743209"/>
                </a:lnTo>
                <a:lnTo>
                  <a:pt x="865614" y="1739670"/>
                </a:lnTo>
                <a:lnTo>
                  <a:pt x="864831" y="1736343"/>
                </a:lnTo>
                <a:lnTo>
                  <a:pt x="864608" y="1787555"/>
                </a:lnTo>
                <a:lnTo>
                  <a:pt x="869746" y="1796437"/>
                </a:lnTo>
                <a:close/>
              </a:path>
              <a:path w="2724873" h="4713986">
                <a:moveTo>
                  <a:pt x="864831" y="1736343"/>
                </a:moveTo>
                <a:lnTo>
                  <a:pt x="846128" y="1702501"/>
                </a:lnTo>
                <a:lnTo>
                  <a:pt x="846956" y="1757791"/>
                </a:lnTo>
                <a:lnTo>
                  <a:pt x="853268" y="1768356"/>
                </a:lnTo>
                <a:lnTo>
                  <a:pt x="859134" y="1778236"/>
                </a:lnTo>
                <a:lnTo>
                  <a:pt x="864608" y="1787555"/>
                </a:lnTo>
                <a:lnTo>
                  <a:pt x="864831" y="1736343"/>
                </a:lnTo>
                <a:close/>
              </a:path>
              <a:path w="2724873" h="4713986">
                <a:moveTo>
                  <a:pt x="816150" y="1706206"/>
                </a:moveTo>
                <a:lnTo>
                  <a:pt x="824795" y="1720748"/>
                </a:lnTo>
                <a:lnTo>
                  <a:pt x="832775" y="1734110"/>
                </a:lnTo>
                <a:lnTo>
                  <a:pt x="840143" y="1746417"/>
                </a:lnTo>
                <a:lnTo>
                  <a:pt x="846956" y="1757791"/>
                </a:lnTo>
                <a:lnTo>
                  <a:pt x="846128" y="1702501"/>
                </a:lnTo>
                <a:lnTo>
                  <a:pt x="829049" y="1671325"/>
                </a:lnTo>
                <a:lnTo>
                  <a:pt x="816150" y="1706206"/>
                </a:lnTo>
                <a:close/>
              </a:path>
              <a:path w="2724873" h="4713986">
                <a:moveTo>
                  <a:pt x="755620" y="1532430"/>
                </a:moveTo>
                <a:lnTo>
                  <a:pt x="761020" y="1611465"/>
                </a:lnTo>
                <a:lnTo>
                  <a:pt x="773816" y="1633763"/>
                </a:lnTo>
                <a:lnTo>
                  <a:pt x="785672" y="1654262"/>
                </a:lnTo>
                <a:lnTo>
                  <a:pt x="796644" y="1673086"/>
                </a:lnTo>
                <a:lnTo>
                  <a:pt x="806784" y="1690360"/>
                </a:lnTo>
                <a:lnTo>
                  <a:pt x="816150" y="1706206"/>
                </a:lnTo>
                <a:lnTo>
                  <a:pt x="829049" y="1671325"/>
                </a:lnTo>
                <a:lnTo>
                  <a:pt x="813504" y="1642677"/>
                </a:lnTo>
                <a:lnTo>
                  <a:pt x="799402" y="1616416"/>
                </a:lnTo>
                <a:lnTo>
                  <a:pt x="786653" y="1592401"/>
                </a:lnTo>
                <a:lnTo>
                  <a:pt x="775166" y="1570492"/>
                </a:lnTo>
                <a:lnTo>
                  <a:pt x="764852" y="1550549"/>
                </a:lnTo>
                <a:lnTo>
                  <a:pt x="755620" y="1532430"/>
                </a:lnTo>
                <a:close/>
              </a:path>
              <a:path w="2724873" h="4713986">
                <a:moveTo>
                  <a:pt x="747378" y="1515997"/>
                </a:moveTo>
                <a:lnTo>
                  <a:pt x="740038" y="1501108"/>
                </a:lnTo>
                <a:lnTo>
                  <a:pt x="741331" y="1572895"/>
                </a:lnTo>
                <a:lnTo>
                  <a:pt x="743577" y="1579128"/>
                </a:lnTo>
                <a:lnTo>
                  <a:pt x="745357" y="1583907"/>
                </a:lnTo>
                <a:lnTo>
                  <a:pt x="747229" y="1587246"/>
                </a:lnTo>
                <a:lnTo>
                  <a:pt x="761020" y="1611465"/>
                </a:lnTo>
                <a:lnTo>
                  <a:pt x="755620" y="1532430"/>
                </a:lnTo>
                <a:lnTo>
                  <a:pt x="747378" y="1515997"/>
                </a:lnTo>
                <a:close/>
              </a:path>
              <a:path w="2724873" h="4713986">
                <a:moveTo>
                  <a:pt x="741331" y="1572895"/>
                </a:moveTo>
                <a:lnTo>
                  <a:pt x="740038" y="1501108"/>
                </a:lnTo>
                <a:lnTo>
                  <a:pt x="733508" y="1487623"/>
                </a:lnTo>
                <a:lnTo>
                  <a:pt x="727699" y="1475401"/>
                </a:lnTo>
                <a:lnTo>
                  <a:pt x="722519" y="1464303"/>
                </a:lnTo>
                <a:lnTo>
                  <a:pt x="728862" y="1549916"/>
                </a:lnTo>
                <a:lnTo>
                  <a:pt x="736973" y="1563670"/>
                </a:lnTo>
                <a:lnTo>
                  <a:pt x="741331" y="1572895"/>
                </a:lnTo>
                <a:close/>
              </a:path>
              <a:path w="2724873" h="4713986">
                <a:moveTo>
                  <a:pt x="711207" y="1525404"/>
                </a:moveTo>
                <a:lnTo>
                  <a:pt x="713421" y="1528363"/>
                </a:lnTo>
                <a:lnTo>
                  <a:pt x="715352" y="1530096"/>
                </a:lnTo>
                <a:lnTo>
                  <a:pt x="728862" y="1549916"/>
                </a:lnTo>
                <a:lnTo>
                  <a:pt x="722519" y="1464303"/>
                </a:lnTo>
                <a:lnTo>
                  <a:pt x="717879" y="1454187"/>
                </a:lnTo>
                <a:lnTo>
                  <a:pt x="713688" y="1444914"/>
                </a:lnTo>
                <a:lnTo>
                  <a:pt x="711207" y="1525404"/>
                </a:lnTo>
                <a:close/>
              </a:path>
              <a:path w="2724873" h="4713986">
                <a:moveTo>
                  <a:pt x="709253" y="1513839"/>
                </a:moveTo>
                <a:lnTo>
                  <a:pt x="709525" y="1518448"/>
                </a:lnTo>
                <a:lnTo>
                  <a:pt x="710042" y="1522200"/>
                </a:lnTo>
                <a:lnTo>
                  <a:pt x="711207" y="1525404"/>
                </a:lnTo>
                <a:lnTo>
                  <a:pt x="713688" y="1444914"/>
                </a:lnTo>
                <a:lnTo>
                  <a:pt x="709855" y="1436343"/>
                </a:lnTo>
                <a:lnTo>
                  <a:pt x="709253" y="1513839"/>
                </a:lnTo>
                <a:close/>
              </a:path>
              <a:path w="2724873" h="4713986">
                <a:moveTo>
                  <a:pt x="696302" y="1406271"/>
                </a:moveTo>
                <a:lnTo>
                  <a:pt x="697523" y="1467252"/>
                </a:lnTo>
                <a:lnTo>
                  <a:pt x="702591" y="1480729"/>
                </a:lnTo>
                <a:lnTo>
                  <a:pt x="705896" y="1491820"/>
                </a:lnTo>
                <a:lnTo>
                  <a:pt x="707841" y="1500832"/>
                </a:lnTo>
                <a:lnTo>
                  <a:pt x="708826" y="1508069"/>
                </a:lnTo>
                <a:lnTo>
                  <a:pt x="709253" y="1513839"/>
                </a:lnTo>
                <a:lnTo>
                  <a:pt x="709855" y="1436343"/>
                </a:lnTo>
                <a:lnTo>
                  <a:pt x="706290" y="1428334"/>
                </a:lnTo>
                <a:lnTo>
                  <a:pt x="702904" y="1420745"/>
                </a:lnTo>
                <a:lnTo>
                  <a:pt x="699605" y="1413438"/>
                </a:lnTo>
                <a:lnTo>
                  <a:pt x="696302" y="1406271"/>
                </a:lnTo>
                <a:close/>
              </a:path>
              <a:path w="2724873" h="4713986">
                <a:moveTo>
                  <a:pt x="692792" y="1376449"/>
                </a:moveTo>
                <a:lnTo>
                  <a:pt x="689088" y="1350398"/>
                </a:lnTo>
                <a:lnTo>
                  <a:pt x="690291" y="1451083"/>
                </a:lnTo>
                <a:lnTo>
                  <a:pt x="697523" y="1467252"/>
                </a:lnTo>
                <a:lnTo>
                  <a:pt x="696302" y="1406271"/>
                </a:lnTo>
                <a:lnTo>
                  <a:pt x="692792" y="1376449"/>
                </a:lnTo>
                <a:close/>
              </a:path>
              <a:path w="2724873" h="4713986">
                <a:moveTo>
                  <a:pt x="689088" y="1350398"/>
                </a:moveTo>
                <a:lnTo>
                  <a:pt x="685288" y="1327850"/>
                </a:lnTo>
                <a:lnTo>
                  <a:pt x="681486" y="1308539"/>
                </a:lnTo>
                <a:lnTo>
                  <a:pt x="677777" y="1292199"/>
                </a:lnTo>
                <a:lnTo>
                  <a:pt x="674259" y="1278565"/>
                </a:lnTo>
                <a:lnTo>
                  <a:pt x="680493" y="1431916"/>
                </a:lnTo>
                <a:lnTo>
                  <a:pt x="690291" y="1451083"/>
                </a:lnTo>
                <a:lnTo>
                  <a:pt x="689088" y="1350398"/>
                </a:lnTo>
                <a:close/>
              </a:path>
              <a:path w="2724873" h="4713986">
                <a:moveTo>
                  <a:pt x="667931" y="1409130"/>
                </a:moveTo>
                <a:lnTo>
                  <a:pt x="667727" y="1409446"/>
                </a:lnTo>
                <a:lnTo>
                  <a:pt x="680493" y="1431916"/>
                </a:lnTo>
                <a:lnTo>
                  <a:pt x="669351" y="1405723"/>
                </a:lnTo>
                <a:lnTo>
                  <a:pt x="667931" y="1409130"/>
                </a:lnTo>
                <a:close/>
              </a:path>
              <a:path w="2724873" h="4713986">
                <a:moveTo>
                  <a:pt x="988281" y="2238888"/>
                </a:moveTo>
                <a:lnTo>
                  <a:pt x="984640" y="2222021"/>
                </a:lnTo>
                <a:lnTo>
                  <a:pt x="985340" y="2387581"/>
                </a:lnTo>
                <a:lnTo>
                  <a:pt x="986151" y="2394241"/>
                </a:lnTo>
                <a:lnTo>
                  <a:pt x="986501" y="2399663"/>
                </a:lnTo>
                <a:lnTo>
                  <a:pt x="987378" y="2481802"/>
                </a:lnTo>
                <a:lnTo>
                  <a:pt x="988133" y="2492442"/>
                </a:lnTo>
                <a:lnTo>
                  <a:pt x="988182" y="2493091"/>
                </a:lnTo>
                <a:lnTo>
                  <a:pt x="991958" y="2507742"/>
                </a:lnTo>
                <a:lnTo>
                  <a:pt x="992237" y="2258092"/>
                </a:lnTo>
                <a:lnTo>
                  <a:pt x="988281" y="2238888"/>
                </a:lnTo>
                <a:close/>
              </a:path>
              <a:path w="2724873" h="4713986">
                <a:moveTo>
                  <a:pt x="973278" y="2174483"/>
                </a:moveTo>
                <a:lnTo>
                  <a:pt x="974159" y="2329762"/>
                </a:lnTo>
                <a:lnTo>
                  <a:pt x="977363" y="2345162"/>
                </a:lnTo>
                <a:lnTo>
                  <a:pt x="980078" y="2358473"/>
                </a:lnTo>
                <a:lnTo>
                  <a:pt x="982309" y="2369867"/>
                </a:lnTo>
                <a:lnTo>
                  <a:pt x="984061" y="2379513"/>
                </a:lnTo>
                <a:lnTo>
                  <a:pt x="985340" y="2387581"/>
                </a:lnTo>
                <a:lnTo>
                  <a:pt x="984640" y="2222021"/>
                </a:lnTo>
                <a:lnTo>
                  <a:pt x="981316" y="2207318"/>
                </a:lnTo>
                <a:lnTo>
                  <a:pt x="978312" y="2194608"/>
                </a:lnTo>
                <a:lnTo>
                  <a:pt x="975632" y="2183720"/>
                </a:lnTo>
                <a:lnTo>
                  <a:pt x="973278" y="2174483"/>
                </a:lnTo>
                <a:close/>
              </a:path>
              <a:path w="2724873" h="4713986">
                <a:moveTo>
                  <a:pt x="971254" y="2166725"/>
                </a:moveTo>
                <a:lnTo>
                  <a:pt x="969563" y="2160275"/>
                </a:lnTo>
                <a:lnTo>
                  <a:pt x="970459" y="2312106"/>
                </a:lnTo>
                <a:lnTo>
                  <a:pt x="974159" y="2329762"/>
                </a:lnTo>
                <a:lnTo>
                  <a:pt x="973278" y="2174483"/>
                </a:lnTo>
                <a:lnTo>
                  <a:pt x="971254" y="2166725"/>
                </a:lnTo>
                <a:close/>
              </a:path>
              <a:path w="2724873" h="4713986">
                <a:moveTo>
                  <a:pt x="970459" y="2312106"/>
                </a:moveTo>
                <a:lnTo>
                  <a:pt x="969563" y="2160275"/>
                </a:lnTo>
                <a:lnTo>
                  <a:pt x="968209" y="2154962"/>
                </a:lnTo>
                <a:lnTo>
                  <a:pt x="967193" y="2150614"/>
                </a:lnTo>
                <a:lnTo>
                  <a:pt x="966520" y="2147060"/>
                </a:lnTo>
                <a:lnTo>
                  <a:pt x="966258" y="2292022"/>
                </a:lnTo>
                <a:lnTo>
                  <a:pt x="970459" y="2312106"/>
                </a:lnTo>
                <a:close/>
              </a:path>
              <a:path w="2724873" h="4713986">
                <a:moveTo>
                  <a:pt x="966193" y="2144129"/>
                </a:moveTo>
                <a:lnTo>
                  <a:pt x="961550" y="2269341"/>
                </a:lnTo>
                <a:lnTo>
                  <a:pt x="966258" y="2292022"/>
                </a:lnTo>
                <a:lnTo>
                  <a:pt x="966520" y="2147060"/>
                </a:lnTo>
                <a:lnTo>
                  <a:pt x="966193" y="2144129"/>
                </a:lnTo>
                <a:close/>
              </a:path>
              <a:path w="2724873" h="4713986">
                <a:moveTo>
                  <a:pt x="1004785" y="1323721"/>
                </a:moveTo>
                <a:lnTo>
                  <a:pt x="998739" y="1301354"/>
                </a:lnTo>
                <a:lnTo>
                  <a:pt x="999861" y="1380956"/>
                </a:lnTo>
                <a:lnTo>
                  <a:pt x="1001641" y="1386401"/>
                </a:lnTo>
                <a:lnTo>
                  <a:pt x="1002520" y="1390812"/>
                </a:lnTo>
                <a:lnTo>
                  <a:pt x="1010687" y="1415428"/>
                </a:lnTo>
                <a:lnTo>
                  <a:pt x="1006323" y="1326042"/>
                </a:lnTo>
                <a:lnTo>
                  <a:pt x="1004785" y="1323721"/>
                </a:lnTo>
                <a:close/>
              </a:path>
              <a:path w="2724873" h="4713986">
                <a:moveTo>
                  <a:pt x="975116" y="1214981"/>
                </a:moveTo>
                <a:lnTo>
                  <a:pt x="976007" y="1312636"/>
                </a:lnTo>
                <a:lnTo>
                  <a:pt x="981040" y="1329512"/>
                </a:lnTo>
                <a:lnTo>
                  <a:pt x="985786" y="1343861"/>
                </a:lnTo>
                <a:lnTo>
                  <a:pt x="990144" y="1355930"/>
                </a:lnTo>
                <a:lnTo>
                  <a:pt x="994011" y="1365970"/>
                </a:lnTo>
                <a:lnTo>
                  <a:pt x="997284" y="1374229"/>
                </a:lnTo>
                <a:lnTo>
                  <a:pt x="999861" y="1380956"/>
                </a:lnTo>
                <a:lnTo>
                  <a:pt x="998739" y="1301354"/>
                </a:lnTo>
                <a:lnTo>
                  <a:pt x="993156" y="1280843"/>
                </a:lnTo>
                <a:lnTo>
                  <a:pt x="988018" y="1262067"/>
                </a:lnTo>
                <a:lnTo>
                  <a:pt x="983309" y="1244910"/>
                </a:lnTo>
                <a:lnTo>
                  <a:pt x="979014" y="1229254"/>
                </a:lnTo>
                <a:lnTo>
                  <a:pt x="975116" y="1214981"/>
                </a:lnTo>
                <a:close/>
              </a:path>
              <a:path w="2724873" h="4713986">
                <a:moveTo>
                  <a:pt x="971597" y="1201973"/>
                </a:moveTo>
                <a:lnTo>
                  <a:pt x="968443" y="1190112"/>
                </a:lnTo>
                <a:lnTo>
                  <a:pt x="970789" y="1292982"/>
                </a:lnTo>
                <a:lnTo>
                  <a:pt x="976007" y="1312636"/>
                </a:lnTo>
                <a:lnTo>
                  <a:pt x="975116" y="1214981"/>
                </a:lnTo>
                <a:lnTo>
                  <a:pt x="971597" y="1201973"/>
                </a:lnTo>
                <a:close/>
              </a:path>
              <a:path w="2724873" h="4713986">
                <a:moveTo>
                  <a:pt x="965636" y="1179281"/>
                </a:moveTo>
                <a:lnTo>
                  <a:pt x="963159" y="1169361"/>
                </a:lnTo>
                <a:lnTo>
                  <a:pt x="965489" y="1270301"/>
                </a:lnTo>
                <a:lnTo>
                  <a:pt x="970789" y="1292982"/>
                </a:lnTo>
                <a:lnTo>
                  <a:pt x="968443" y="1190112"/>
                </a:lnTo>
                <a:lnTo>
                  <a:pt x="965636" y="1179281"/>
                </a:lnTo>
                <a:close/>
              </a:path>
              <a:path w="2724873" h="4713986">
                <a:moveTo>
                  <a:pt x="960998" y="1160235"/>
                </a:moveTo>
                <a:lnTo>
                  <a:pt x="959135" y="1151785"/>
                </a:lnTo>
                <a:lnTo>
                  <a:pt x="960208" y="1244346"/>
                </a:lnTo>
                <a:lnTo>
                  <a:pt x="965489" y="1270301"/>
                </a:lnTo>
                <a:lnTo>
                  <a:pt x="963159" y="1169361"/>
                </a:lnTo>
                <a:lnTo>
                  <a:pt x="960998" y="1160235"/>
                </a:lnTo>
                <a:close/>
              </a:path>
              <a:path w="2724873" h="4713986">
                <a:moveTo>
                  <a:pt x="957553" y="1143894"/>
                </a:moveTo>
                <a:lnTo>
                  <a:pt x="956237" y="1136442"/>
                </a:lnTo>
                <a:lnTo>
                  <a:pt x="956696" y="1239129"/>
                </a:lnTo>
                <a:lnTo>
                  <a:pt x="960208" y="1244346"/>
                </a:lnTo>
                <a:lnTo>
                  <a:pt x="959135" y="1151785"/>
                </a:lnTo>
                <a:lnTo>
                  <a:pt x="957553" y="1143894"/>
                </a:lnTo>
                <a:close/>
              </a:path>
              <a:path w="2724873" h="4713986">
                <a:moveTo>
                  <a:pt x="956696" y="1239129"/>
                </a:moveTo>
                <a:lnTo>
                  <a:pt x="956237" y="1136442"/>
                </a:lnTo>
                <a:lnTo>
                  <a:pt x="955169" y="1129314"/>
                </a:lnTo>
                <a:lnTo>
                  <a:pt x="954335" y="1122389"/>
                </a:lnTo>
                <a:lnTo>
                  <a:pt x="953858" y="1117346"/>
                </a:lnTo>
                <a:lnTo>
                  <a:pt x="953731" y="1233852"/>
                </a:lnTo>
                <a:lnTo>
                  <a:pt x="956696" y="1239129"/>
                </a:lnTo>
                <a:close/>
              </a:path>
              <a:path w="2724873" h="4713986">
                <a:moveTo>
                  <a:pt x="952410" y="1089689"/>
                </a:moveTo>
                <a:lnTo>
                  <a:pt x="950895" y="1065485"/>
                </a:lnTo>
                <a:lnTo>
                  <a:pt x="951243" y="1228362"/>
                </a:lnTo>
                <a:lnTo>
                  <a:pt x="953731" y="1233852"/>
                </a:lnTo>
                <a:lnTo>
                  <a:pt x="953858" y="1117346"/>
                </a:lnTo>
                <a:lnTo>
                  <a:pt x="952410" y="1089689"/>
                </a:lnTo>
                <a:close/>
              </a:path>
              <a:path w="2724873" h="4713986">
                <a:moveTo>
                  <a:pt x="941002" y="963131"/>
                </a:moveTo>
                <a:lnTo>
                  <a:pt x="941158" y="1170940"/>
                </a:lnTo>
                <a:lnTo>
                  <a:pt x="942313" y="1182260"/>
                </a:lnTo>
                <a:lnTo>
                  <a:pt x="943444" y="1192284"/>
                </a:lnTo>
                <a:lnTo>
                  <a:pt x="944623" y="1201165"/>
                </a:lnTo>
                <a:lnTo>
                  <a:pt x="947409" y="1216120"/>
                </a:lnTo>
                <a:lnTo>
                  <a:pt x="951243" y="1228362"/>
                </a:lnTo>
                <a:lnTo>
                  <a:pt x="950895" y="1065485"/>
                </a:lnTo>
                <a:lnTo>
                  <a:pt x="949354" y="1044458"/>
                </a:lnTo>
                <a:lnTo>
                  <a:pt x="947823" y="1026332"/>
                </a:lnTo>
                <a:lnTo>
                  <a:pt x="946342" y="1010834"/>
                </a:lnTo>
                <a:lnTo>
                  <a:pt x="944947" y="997688"/>
                </a:lnTo>
                <a:lnTo>
                  <a:pt x="943678" y="986620"/>
                </a:lnTo>
                <a:lnTo>
                  <a:pt x="942572" y="977354"/>
                </a:lnTo>
                <a:lnTo>
                  <a:pt x="941667" y="969616"/>
                </a:lnTo>
                <a:lnTo>
                  <a:pt x="941002" y="963131"/>
                </a:lnTo>
                <a:close/>
              </a:path>
              <a:path w="2724873" h="4713986">
                <a:moveTo>
                  <a:pt x="941158" y="1170940"/>
                </a:moveTo>
                <a:lnTo>
                  <a:pt x="941002" y="963131"/>
                </a:lnTo>
                <a:lnTo>
                  <a:pt x="940614" y="957624"/>
                </a:lnTo>
                <a:lnTo>
                  <a:pt x="940542" y="952819"/>
                </a:lnTo>
                <a:lnTo>
                  <a:pt x="939908" y="1158167"/>
                </a:lnTo>
                <a:lnTo>
                  <a:pt x="941158" y="1170940"/>
                </a:lnTo>
                <a:close/>
              </a:path>
              <a:path w="2724873" h="4713986">
                <a:moveTo>
                  <a:pt x="986394" y="2404016"/>
                </a:moveTo>
                <a:lnTo>
                  <a:pt x="985836" y="2407470"/>
                </a:lnTo>
                <a:lnTo>
                  <a:pt x="985946" y="2466236"/>
                </a:lnTo>
                <a:lnTo>
                  <a:pt x="987378" y="2481802"/>
                </a:lnTo>
                <a:lnTo>
                  <a:pt x="986501" y="2399663"/>
                </a:lnTo>
                <a:lnTo>
                  <a:pt x="986394" y="2404016"/>
                </a:lnTo>
                <a:close/>
              </a:path>
              <a:path w="2724873" h="4713986">
                <a:moveTo>
                  <a:pt x="984833" y="2410195"/>
                </a:moveTo>
                <a:lnTo>
                  <a:pt x="981514" y="2414138"/>
                </a:lnTo>
                <a:lnTo>
                  <a:pt x="983389" y="2444579"/>
                </a:lnTo>
                <a:lnTo>
                  <a:pt x="985946" y="2466236"/>
                </a:lnTo>
                <a:lnTo>
                  <a:pt x="985836" y="2407470"/>
                </a:lnTo>
                <a:lnTo>
                  <a:pt x="984833" y="2410195"/>
                </a:lnTo>
                <a:close/>
              </a:path>
              <a:path w="2724873" h="4713986">
                <a:moveTo>
                  <a:pt x="952646" y="2309488"/>
                </a:moveTo>
                <a:lnTo>
                  <a:pt x="943475" y="2285670"/>
                </a:lnTo>
                <a:lnTo>
                  <a:pt x="947508" y="2574417"/>
                </a:lnTo>
                <a:lnTo>
                  <a:pt x="947850" y="2597472"/>
                </a:lnTo>
                <a:lnTo>
                  <a:pt x="951753" y="2610211"/>
                </a:lnTo>
                <a:lnTo>
                  <a:pt x="953858" y="2615692"/>
                </a:lnTo>
                <a:lnTo>
                  <a:pt x="959884" y="2355918"/>
                </a:lnTo>
                <a:lnTo>
                  <a:pt x="960466" y="2349043"/>
                </a:lnTo>
                <a:lnTo>
                  <a:pt x="961632" y="2342602"/>
                </a:lnTo>
                <a:lnTo>
                  <a:pt x="963383" y="2336419"/>
                </a:lnTo>
                <a:lnTo>
                  <a:pt x="952646" y="2309488"/>
                </a:lnTo>
                <a:close/>
              </a:path>
              <a:path w="2724873" h="4713986">
                <a:moveTo>
                  <a:pt x="943475" y="2285670"/>
                </a:moveTo>
                <a:lnTo>
                  <a:pt x="935729" y="2264740"/>
                </a:lnTo>
                <a:lnTo>
                  <a:pt x="938427" y="2543921"/>
                </a:lnTo>
                <a:lnTo>
                  <a:pt x="941279" y="2558759"/>
                </a:lnTo>
                <a:lnTo>
                  <a:pt x="942921" y="2567833"/>
                </a:lnTo>
                <a:lnTo>
                  <a:pt x="947508" y="2574417"/>
                </a:lnTo>
                <a:lnTo>
                  <a:pt x="943475" y="2285670"/>
                </a:lnTo>
                <a:close/>
              </a:path>
              <a:path w="2724873" h="4713986">
                <a:moveTo>
                  <a:pt x="922010" y="2451194"/>
                </a:moveTo>
                <a:lnTo>
                  <a:pt x="923924" y="2459789"/>
                </a:lnTo>
                <a:lnTo>
                  <a:pt x="924746" y="2463113"/>
                </a:lnTo>
                <a:lnTo>
                  <a:pt x="931633" y="2475992"/>
                </a:lnTo>
                <a:lnTo>
                  <a:pt x="933263" y="2540313"/>
                </a:lnTo>
                <a:lnTo>
                  <a:pt x="938427" y="2543921"/>
                </a:lnTo>
                <a:lnTo>
                  <a:pt x="935729" y="2264740"/>
                </a:lnTo>
                <a:lnTo>
                  <a:pt x="929261" y="2246476"/>
                </a:lnTo>
                <a:lnTo>
                  <a:pt x="923928" y="2230655"/>
                </a:lnTo>
                <a:lnTo>
                  <a:pt x="922010" y="2451194"/>
                </a:lnTo>
                <a:close/>
              </a:path>
              <a:path w="2724873" h="4713986">
                <a:moveTo>
                  <a:pt x="913298" y="2195630"/>
                </a:moveTo>
                <a:lnTo>
                  <a:pt x="915864" y="2424446"/>
                </a:lnTo>
                <a:lnTo>
                  <a:pt x="919418" y="2439597"/>
                </a:lnTo>
                <a:lnTo>
                  <a:pt x="922010" y="2451194"/>
                </a:lnTo>
                <a:lnTo>
                  <a:pt x="923928" y="2230655"/>
                </a:lnTo>
                <a:lnTo>
                  <a:pt x="919587" y="2217056"/>
                </a:lnTo>
                <a:lnTo>
                  <a:pt x="916091" y="2205455"/>
                </a:lnTo>
                <a:lnTo>
                  <a:pt x="913298" y="2195630"/>
                </a:lnTo>
                <a:close/>
              </a:path>
              <a:path w="2724873" h="4713986">
                <a:moveTo>
                  <a:pt x="911063" y="2187358"/>
                </a:moveTo>
                <a:lnTo>
                  <a:pt x="909242" y="2180417"/>
                </a:lnTo>
                <a:lnTo>
                  <a:pt x="911063" y="2405192"/>
                </a:lnTo>
                <a:lnTo>
                  <a:pt x="915864" y="2424446"/>
                </a:lnTo>
                <a:lnTo>
                  <a:pt x="913298" y="2195630"/>
                </a:lnTo>
                <a:lnTo>
                  <a:pt x="911063" y="2187358"/>
                </a:lnTo>
                <a:close/>
              </a:path>
              <a:path w="2724873" h="4713986">
                <a:moveTo>
                  <a:pt x="911063" y="2405192"/>
                </a:moveTo>
                <a:lnTo>
                  <a:pt x="909242" y="2180417"/>
                </a:lnTo>
                <a:lnTo>
                  <a:pt x="907691" y="2174584"/>
                </a:lnTo>
                <a:lnTo>
                  <a:pt x="906265" y="2169636"/>
                </a:lnTo>
                <a:lnTo>
                  <a:pt x="904819" y="2165351"/>
                </a:lnTo>
                <a:lnTo>
                  <a:pt x="904730" y="2381282"/>
                </a:lnTo>
                <a:lnTo>
                  <a:pt x="911063" y="2405192"/>
                </a:lnTo>
                <a:close/>
              </a:path>
              <a:path w="2724873" h="4713986">
                <a:moveTo>
                  <a:pt x="903211" y="2161507"/>
                </a:moveTo>
                <a:lnTo>
                  <a:pt x="901296" y="2157880"/>
                </a:lnTo>
                <a:lnTo>
                  <a:pt x="904730" y="2381282"/>
                </a:lnTo>
                <a:lnTo>
                  <a:pt x="904819" y="2165351"/>
                </a:lnTo>
                <a:lnTo>
                  <a:pt x="903211" y="2161507"/>
                </a:lnTo>
                <a:close/>
              </a:path>
              <a:path w="2724873" h="4713986">
                <a:moveTo>
                  <a:pt x="897888" y="2348678"/>
                </a:moveTo>
                <a:lnTo>
                  <a:pt x="896581" y="2352167"/>
                </a:lnTo>
                <a:lnTo>
                  <a:pt x="904730" y="2381282"/>
                </a:lnTo>
                <a:lnTo>
                  <a:pt x="898486" y="2343165"/>
                </a:lnTo>
                <a:lnTo>
                  <a:pt x="897888" y="2348678"/>
                </a:lnTo>
                <a:close/>
              </a:path>
              <a:path w="2724873" h="4713986">
                <a:moveTo>
                  <a:pt x="1015166" y="2389453"/>
                </a:moveTo>
                <a:lnTo>
                  <a:pt x="1012515" y="2378460"/>
                </a:lnTo>
                <a:lnTo>
                  <a:pt x="1010469" y="2370807"/>
                </a:lnTo>
                <a:lnTo>
                  <a:pt x="1009636" y="2365684"/>
                </a:lnTo>
                <a:lnTo>
                  <a:pt x="1010625" y="2362279"/>
                </a:lnTo>
                <a:lnTo>
                  <a:pt x="1011135" y="2361692"/>
                </a:lnTo>
                <a:lnTo>
                  <a:pt x="1005956" y="2331431"/>
                </a:lnTo>
                <a:lnTo>
                  <a:pt x="1010048" y="2666173"/>
                </a:lnTo>
                <a:lnTo>
                  <a:pt x="1012970" y="2662841"/>
                </a:lnTo>
                <a:lnTo>
                  <a:pt x="1015166" y="2389453"/>
                </a:lnTo>
                <a:close/>
              </a:path>
              <a:path w="2724873" h="4713986">
                <a:moveTo>
                  <a:pt x="1047445" y="893263"/>
                </a:moveTo>
                <a:lnTo>
                  <a:pt x="1047595" y="887567"/>
                </a:lnTo>
                <a:lnTo>
                  <a:pt x="1040398" y="884438"/>
                </a:lnTo>
                <a:lnTo>
                  <a:pt x="1040983" y="1140638"/>
                </a:lnTo>
                <a:lnTo>
                  <a:pt x="1041690" y="1154285"/>
                </a:lnTo>
                <a:lnTo>
                  <a:pt x="1042157" y="1165454"/>
                </a:lnTo>
                <a:lnTo>
                  <a:pt x="1042503" y="1174517"/>
                </a:lnTo>
                <a:lnTo>
                  <a:pt x="1042849" y="1181845"/>
                </a:lnTo>
                <a:lnTo>
                  <a:pt x="1043315" y="1187810"/>
                </a:lnTo>
                <a:lnTo>
                  <a:pt x="1044020" y="1192782"/>
                </a:lnTo>
                <a:lnTo>
                  <a:pt x="1045083" y="1197132"/>
                </a:lnTo>
                <a:lnTo>
                  <a:pt x="1046060" y="1199896"/>
                </a:lnTo>
                <a:lnTo>
                  <a:pt x="1047048" y="1221802"/>
                </a:lnTo>
                <a:lnTo>
                  <a:pt x="1049623" y="1240094"/>
                </a:lnTo>
                <a:lnTo>
                  <a:pt x="1047792" y="899848"/>
                </a:lnTo>
                <a:lnTo>
                  <a:pt x="1047445" y="893263"/>
                </a:lnTo>
                <a:close/>
              </a:path>
              <a:path w="2724873" h="4713986">
                <a:moveTo>
                  <a:pt x="1040398" y="884438"/>
                </a:moveTo>
                <a:lnTo>
                  <a:pt x="1047595" y="887567"/>
                </a:lnTo>
                <a:lnTo>
                  <a:pt x="1048374" y="882422"/>
                </a:lnTo>
                <a:lnTo>
                  <a:pt x="1049235" y="879348"/>
                </a:lnTo>
                <a:lnTo>
                  <a:pt x="1040398" y="884438"/>
                </a:lnTo>
                <a:close/>
              </a:path>
              <a:path w="2724873" h="4713986">
                <a:moveTo>
                  <a:pt x="1040398" y="884438"/>
                </a:moveTo>
                <a:lnTo>
                  <a:pt x="1034587" y="893116"/>
                </a:lnTo>
                <a:lnTo>
                  <a:pt x="1036225" y="1081117"/>
                </a:lnTo>
                <a:lnTo>
                  <a:pt x="1038370" y="1104425"/>
                </a:lnTo>
                <a:lnTo>
                  <a:pt x="1039917" y="1124141"/>
                </a:lnTo>
                <a:lnTo>
                  <a:pt x="1040983" y="1140638"/>
                </a:lnTo>
                <a:lnTo>
                  <a:pt x="1040398" y="884438"/>
                </a:lnTo>
                <a:close/>
              </a:path>
              <a:path w="2724873" h="4713986">
                <a:moveTo>
                  <a:pt x="1028773" y="998464"/>
                </a:moveTo>
                <a:lnTo>
                  <a:pt x="1029121" y="1014234"/>
                </a:lnTo>
                <a:lnTo>
                  <a:pt x="1031026" y="1051151"/>
                </a:lnTo>
                <a:lnTo>
                  <a:pt x="1033360" y="1053846"/>
                </a:lnTo>
                <a:lnTo>
                  <a:pt x="1036225" y="1081117"/>
                </a:lnTo>
                <a:lnTo>
                  <a:pt x="1034587" y="893116"/>
                </a:lnTo>
                <a:lnTo>
                  <a:pt x="1030953" y="904610"/>
                </a:lnTo>
                <a:lnTo>
                  <a:pt x="1028773" y="998464"/>
                </a:lnTo>
                <a:close/>
              </a:path>
              <a:path w="2724873" h="4713986">
                <a:moveTo>
                  <a:pt x="1028842" y="1046790"/>
                </a:moveTo>
                <a:lnTo>
                  <a:pt x="1031026" y="1051151"/>
                </a:lnTo>
                <a:lnTo>
                  <a:pt x="1029121" y="1014234"/>
                </a:lnTo>
                <a:lnTo>
                  <a:pt x="1028768" y="1026181"/>
                </a:lnTo>
                <a:lnTo>
                  <a:pt x="1028247" y="1035075"/>
                </a:lnTo>
                <a:lnTo>
                  <a:pt x="1028094" y="1041688"/>
                </a:lnTo>
                <a:lnTo>
                  <a:pt x="1028842" y="1046790"/>
                </a:lnTo>
                <a:close/>
              </a:path>
              <a:path w="2724873" h="4713986">
                <a:moveTo>
                  <a:pt x="1036535" y="2612517"/>
                </a:moveTo>
                <a:lnTo>
                  <a:pt x="1043540" y="2596319"/>
                </a:lnTo>
                <a:lnTo>
                  <a:pt x="1039710" y="2314194"/>
                </a:lnTo>
                <a:lnTo>
                  <a:pt x="1035597" y="2339310"/>
                </a:lnTo>
                <a:lnTo>
                  <a:pt x="1032880" y="2360941"/>
                </a:lnTo>
                <a:lnTo>
                  <a:pt x="1031270" y="2379386"/>
                </a:lnTo>
                <a:lnTo>
                  <a:pt x="1030477" y="2394946"/>
                </a:lnTo>
                <a:lnTo>
                  <a:pt x="1030212" y="2407924"/>
                </a:lnTo>
                <a:lnTo>
                  <a:pt x="1030107" y="2427335"/>
                </a:lnTo>
                <a:lnTo>
                  <a:pt x="1029687" y="2434371"/>
                </a:lnTo>
                <a:lnTo>
                  <a:pt x="1028637" y="2440028"/>
                </a:lnTo>
                <a:lnTo>
                  <a:pt x="1026667" y="2444607"/>
                </a:lnTo>
                <a:lnTo>
                  <a:pt x="1023487" y="2448410"/>
                </a:lnTo>
                <a:lnTo>
                  <a:pt x="1020660" y="2450592"/>
                </a:lnTo>
                <a:lnTo>
                  <a:pt x="1014310" y="2656967"/>
                </a:lnTo>
                <a:lnTo>
                  <a:pt x="1060580" y="2628843"/>
                </a:lnTo>
                <a:lnTo>
                  <a:pt x="1038433" y="2611000"/>
                </a:lnTo>
                <a:lnTo>
                  <a:pt x="1036535" y="2612517"/>
                </a:lnTo>
                <a:close/>
              </a:path>
              <a:path w="2724873" h="4713986">
                <a:moveTo>
                  <a:pt x="1031495" y="1857510"/>
                </a:moveTo>
                <a:lnTo>
                  <a:pt x="1034443" y="1862223"/>
                </a:lnTo>
                <a:lnTo>
                  <a:pt x="1036289" y="1865870"/>
                </a:lnTo>
                <a:lnTo>
                  <a:pt x="1036978" y="1868635"/>
                </a:lnTo>
                <a:lnTo>
                  <a:pt x="1034657" y="1872261"/>
                </a:lnTo>
                <a:lnTo>
                  <a:pt x="1033360" y="1872869"/>
                </a:lnTo>
                <a:lnTo>
                  <a:pt x="1041616" y="1901110"/>
                </a:lnTo>
                <a:lnTo>
                  <a:pt x="1041799" y="1812360"/>
                </a:lnTo>
                <a:lnTo>
                  <a:pt x="1036088" y="1802306"/>
                </a:lnTo>
                <a:lnTo>
                  <a:pt x="1031495" y="1857510"/>
                </a:lnTo>
                <a:close/>
              </a:path>
              <a:path w="2724873" h="4713986">
                <a:moveTo>
                  <a:pt x="1050915" y="1032238"/>
                </a:moveTo>
                <a:lnTo>
                  <a:pt x="1051161" y="1029486"/>
                </a:lnTo>
                <a:lnTo>
                  <a:pt x="1052060" y="1026025"/>
                </a:lnTo>
                <a:lnTo>
                  <a:pt x="1052410" y="1025271"/>
                </a:lnTo>
                <a:lnTo>
                  <a:pt x="1052900" y="999354"/>
                </a:lnTo>
                <a:lnTo>
                  <a:pt x="1052817" y="977042"/>
                </a:lnTo>
                <a:lnTo>
                  <a:pt x="1052297" y="957994"/>
                </a:lnTo>
                <a:lnTo>
                  <a:pt x="1051471" y="941871"/>
                </a:lnTo>
                <a:lnTo>
                  <a:pt x="1050915" y="1032238"/>
                </a:lnTo>
                <a:close/>
              </a:path>
              <a:path w="2724873" h="4713986">
                <a:moveTo>
                  <a:pt x="1050837" y="1036026"/>
                </a:moveTo>
                <a:lnTo>
                  <a:pt x="1050915" y="1032238"/>
                </a:lnTo>
                <a:lnTo>
                  <a:pt x="1051471" y="941871"/>
                </a:lnTo>
                <a:lnTo>
                  <a:pt x="1050475" y="928334"/>
                </a:lnTo>
                <a:lnTo>
                  <a:pt x="1049623" y="1240094"/>
                </a:lnTo>
                <a:lnTo>
                  <a:pt x="1053202" y="1255224"/>
                </a:lnTo>
                <a:lnTo>
                  <a:pt x="1050953" y="1041115"/>
                </a:lnTo>
                <a:lnTo>
                  <a:pt x="1050837" y="1036026"/>
                </a:lnTo>
                <a:close/>
              </a:path>
              <a:path w="2724873" h="4713986">
                <a:moveTo>
                  <a:pt x="1125562" y="726948"/>
                </a:moveTo>
                <a:lnTo>
                  <a:pt x="1126404" y="703310"/>
                </a:lnTo>
                <a:lnTo>
                  <a:pt x="1126120" y="688481"/>
                </a:lnTo>
                <a:lnTo>
                  <a:pt x="1125010" y="680808"/>
                </a:lnTo>
                <a:lnTo>
                  <a:pt x="1125233" y="749815"/>
                </a:lnTo>
                <a:lnTo>
                  <a:pt x="1125400" y="743322"/>
                </a:lnTo>
                <a:lnTo>
                  <a:pt x="1125546" y="733659"/>
                </a:lnTo>
                <a:lnTo>
                  <a:pt x="1125562" y="726948"/>
                </a:lnTo>
                <a:close/>
              </a:path>
              <a:path w="2724873" h="4713986">
                <a:moveTo>
                  <a:pt x="1125010" y="680808"/>
                </a:moveTo>
                <a:lnTo>
                  <a:pt x="1121516" y="680318"/>
                </a:lnTo>
                <a:lnTo>
                  <a:pt x="1121755" y="834583"/>
                </a:lnTo>
                <a:lnTo>
                  <a:pt x="1122721" y="813214"/>
                </a:lnTo>
                <a:lnTo>
                  <a:pt x="1123508" y="795218"/>
                </a:lnTo>
                <a:lnTo>
                  <a:pt x="1124134" y="780238"/>
                </a:lnTo>
                <a:lnTo>
                  <a:pt x="1124618" y="767916"/>
                </a:lnTo>
                <a:lnTo>
                  <a:pt x="1124978" y="757894"/>
                </a:lnTo>
                <a:lnTo>
                  <a:pt x="1125233" y="749815"/>
                </a:lnTo>
                <a:lnTo>
                  <a:pt x="1125010" y="680808"/>
                </a:lnTo>
                <a:close/>
              </a:path>
              <a:path w="2724873" h="4713986">
                <a:moveTo>
                  <a:pt x="1120591" y="859684"/>
                </a:moveTo>
                <a:lnTo>
                  <a:pt x="1121755" y="834583"/>
                </a:lnTo>
                <a:lnTo>
                  <a:pt x="1121516" y="680318"/>
                </a:lnTo>
                <a:lnTo>
                  <a:pt x="1119732" y="684195"/>
                </a:lnTo>
                <a:lnTo>
                  <a:pt x="1119212" y="685673"/>
                </a:lnTo>
                <a:lnTo>
                  <a:pt x="1119212" y="888873"/>
                </a:lnTo>
                <a:lnTo>
                  <a:pt x="1120591" y="859684"/>
                </a:lnTo>
                <a:close/>
              </a:path>
              <a:path w="2724873" h="4713986">
                <a:moveTo>
                  <a:pt x="1119212" y="685673"/>
                </a:moveTo>
                <a:lnTo>
                  <a:pt x="1115523" y="706062"/>
                </a:lnTo>
                <a:lnTo>
                  <a:pt x="1115705" y="901256"/>
                </a:lnTo>
                <a:lnTo>
                  <a:pt x="1116406" y="896838"/>
                </a:lnTo>
                <a:lnTo>
                  <a:pt x="1117564" y="892750"/>
                </a:lnTo>
                <a:lnTo>
                  <a:pt x="1119212" y="888873"/>
                </a:lnTo>
                <a:lnTo>
                  <a:pt x="1119212" y="685673"/>
                </a:lnTo>
                <a:close/>
              </a:path>
              <a:path w="2724873" h="4713986">
                <a:moveTo>
                  <a:pt x="1108813" y="754603"/>
                </a:moveTo>
                <a:lnTo>
                  <a:pt x="1109687" y="755523"/>
                </a:lnTo>
                <a:lnTo>
                  <a:pt x="1112637" y="1129919"/>
                </a:lnTo>
                <a:lnTo>
                  <a:pt x="1115428" y="906118"/>
                </a:lnTo>
                <a:lnTo>
                  <a:pt x="1115705" y="901256"/>
                </a:lnTo>
                <a:lnTo>
                  <a:pt x="1115523" y="706062"/>
                </a:lnTo>
                <a:lnTo>
                  <a:pt x="1111305" y="721471"/>
                </a:lnTo>
                <a:lnTo>
                  <a:pt x="1108813" y="754603"/>
                </a:lnTo>
                <a:close/>
              </a:path>
              <a:path w="2724873" h="4713986">
                <a:moveTo>
                  <a:pt x="1112637" y="1129919"/>
                </a:moveTo>
                <a:lnTo>
                  <a:pt x="1109687" y="755523"/>
                </a:lnTo>
                <a:lnTo>
                  <a:pt x="1104437" y="778560"/>
                </a:lnTo>
                <a:lnTo>
                  <a:pt x="1101718" y="796133"/>
                </a:lnTo>
                <a:lnTo>
                  <a:pt x="1100505" y="809093"/>
                </a:lnTo>
                <a:lnTo>
                  <a:pt x="1103052" y="1082705"/>
                </a:lnTo>
                <a:lnTo>
                  <a:pt x="1108234" y="1107973"/>
                </a:lnTo>
                <a:lnTo>
                  <a:pt x="1112637" y="1129919"/>
                </a:lnTo>
                <a:close/>
              </a:path>
              <a:path w="2724873" h="4713986">
                <a:moveTo>
                  <a:pt x="1098266" y="939674"/>
                </a:moveTo>
                <a:lnTo>
                  <a:pt x="1098432" y="943127"/>
                </a:lnTo>
                <a:lnTo>
                  <a:pt x="1098918" y="1029492"/>
                </a:lnTo>
                <a:lnTo>
                  <a:pt x="1099877" y="1037906"/>
                </a:lnTo>
                <a:lnTo>
                  <a:pt x="1100066" y="1044584"/>
                </a:lnTo>
                <a:lnTo>
                  <a:pt x="1099072" y="1049964"/>
                </a:lnTo>
                <a:lnTo>
                  <a:pt x="1096987" y="1053846"/>
                </a:lnTo>
                <a:lnTo>
                  <a:pt x="1103052" y="1082705"/>
                </a:lnTo>
                <a:lnTo>
                  <a:pt x="1100505" y="809093"/>
                </a:lnTo>
                <a:lnTo>
                  <a:pt x="1099776" y="818295"/>
                </a:lnTo>
                <a:lnTo>
                  <a:pt x="1098509" y="824590"/>
                </a:lnTo>
                <a:lnTo>
                  <a:pt x="1098266" y="939674"/>
                </a:lnTo>
                <a:close/>
              </a:path>
              <a:path w="2724873" h="4713986">
                <a:moveTo>
                  <a:pt x="1111047" y="2394490"/>
                </a:moveTo>
                <a:lnTo>
                  <a:pt x="1111819" y="2392712"/>
                </a:lnTo>
                <a:lnTo>
                  <a:pt x="1114713" y="2390585"/>
                </a:lnTo>
                <a:lnTo>
                  <a:pt x="1118829" y="2387798"/>
                </a:lnTo>
                <a:lnTo>
                  <a:pt x="1123828" y="2384472"/>
                </a:lnTo>
                <a:lnTo>
                  <a:pt x="1127618" y="2095575"/>
                </a:lnTo>
                <a:lnTo>
                  <a:pt x="1127638" y="2090727"/>
                </a:lnTo>
                <a:lnTo>
                  <a:pt x="1122684" y="2051742"/>
                </a:lnTo>
                <a:lnTo>
                  <a:pt x="1116910" y="2024789"/>
                </a:lnTo>
                <a:lnTo>
                  <a:pt x="1112862" y="2276094"/>
                </a:lnTo>
                <a:lnTo>
                  <a:pt x="1111047" y="2394490"/>
                </a:lnTo>
                <a:close/>
              </a:path>
              <a:path w="2724873" h="4713986">
                <a:moveTo>
                  <a:pt x="1122684" y="2051742"/>
                </a:moveTo>
                <a:lnTo>
                  <a:pt x="1127638" y="2090727"/>
                </a:lnTo>
                <a:lnTo>
                  <a:pt x="1127931" y="2086811"/>
                </a:lnTo>
                <a:lnTo>
                  <a:pt x="1128488" y="2083482"/>
                </a:lnTo>
                <a:lnTo>
                  <a:pt x="1128737" y="2082419"/>
                </a:lnTo>
                <a:lnTo>
                  <a:pt x="1122684" y="2051742"/>
                </a:lnTo>
                <a:close/>
              </a:path>
              <a:path w="2724873" h="4713986">
                <a:moveTo>
                  <a:pt x="1110525" y="2262955"/>
                </a:moveTo>
                <a:lnTo>
                  <a:pt x="1111283" y="2267852"/>
                </a:lnTo>
                <a:lnTo>
                  <a:pt x="1112063" y="2272086"/>
                </a:lnTo>
                <a:lnTo>
                  <a:pt x="1112862" y="2276094"/>
                </a:lnTo>
                <a:lnTo>
                  <a:pt x="1116910" y="2024789"/>
                </a:lnTo>
                <a:lnTo>
                  <a:pt x="1111430" y="2001297"/>
                </a:lnTo>
                <a:lnTo>
                  <a:pt x="1110525" y="2262955"/>
                </a:lnTo>
                <a:close/>
              </a:path>
              <a:path w="2724873" h="4713986">
                <a:moveTo>
                  <a:pt x="1111430" y="2001297"/>
                </a:moveTo>
                <a:lnTo>
                  <a:pt x="1106262" y="1981002"/>
                </a:lnTo>
                <a:lnTo>
                  <a:pt x="1106512" y="2123694"/>
                </a:lnTo>
                <a:lnTo>
                  <a:pt x="1106577" y="2152378"/>
                </a:lnTo>
                <a:lnTo>
                  <a:pt x="1106762" y="2176836"/>
                </a:lnTo>
                <a:lnTo>
                  <a:pt x="1107057" y="2197463"/>
                </a:lnTo>
                <a:lnTo>
                  <a:pt x="1107452" y="2214656"/>
                </a:lnTo>
                <a:lnTo>
                  <a:pt x="1107934" y="2228810"/>
                </a:lnTo>
                <a:lnTo>
                  <a:pt x="1108494" y="2240321"/>
                </a:lnTo>
                <a:lnTo>
                  <a:pt x="1109119" y="2249585"/>
                </a:lnTo>
                <a:lnTo>
                  <a:pt x="1110525" y="2262955"/>
                </a:lnTo>
                <a:lnTo>
                  <a:pt x="1111430" y="2001297"/>
                </a:lnTo>
                <a:close/>
              </a:path>
              <a:path w="2724873" h="4713986">
                <a:moveTo>
                  <a:pt x="1099586" y="2086967"/>
                </a:moveTo>
                <a:lnTo>
                  <a:pt x="1100057" y="2098279"/>
                </a:lnTo>
                <a:lnTo>
                  <a:pt x="1101677" y="2124764"/>
                </a:lnTo>
                <a:lnTo>
                  <a:pt x="1105853" y="2123878"/>
                </a:lnTo>
                <a:lnTo>
                  <a:pt x="1106512" y="2123694"/>
                </a:lnTo>
                <a:lnTo>
                  <a:pt x="1106262" y="1981002"/>
                </a:lnTo>
                <a:lnTo>
                  <a:pt x="1101421" y="1963642"/>
                </a:lnTo>
                <a:lnTo>
                  <a:pt x="1099586" y="2086967"/>
                </a:lnTo>
                <a:close/>
              </a:path>
              <a:path w="2724873" h="4713986">
                <a:moveTo>
                  <a:pt x="1101677" y="2124764"/>
                </a:moveTo>
                <a:lnTo>
                  <a:pt x="1100057" y="2098279"/>
                </a:lnTo>
                <a:lnTo>
                  <a:pt x="1099737" y="2107334"/>
                </a:lnTo>
                <a:lnTo>
                  <a:pt x="1099067" y="2114305"/>
                </a:lnTo>
                <a:lnTo>
                  <a:pt x="1098485" y="2119362"/>
                </a:lnTo>
                <a:lnTo>
                  <a:pt x="1098433" y="2122677"/>
                </a:lnTo>
                <a:lnTo>
                  <a:pt x="1101677" y="2124764"/>
                </a:lnTo>
                <a:close/>
              </a:path>
              <a:path w="2724873" h="4713986">
                <a:moveTo>
                  <a:pt x="1132144" y="1894300"/>
                </a:moveTo>
                <a:lnTo>
                  <a:pt x="1138274" y="1929456"/>
                </a:lnTo>
                <a:lnTo>
                  <a:pt x="1143542" y="1952265"/>
                </a:lnTo>
                <a:lnTo>
                  <a:pt x="1147868" y="1970476"/>
                </a:lnTo>
                <a:lnTo>
                  <a:pt x="1151404" y="1984697"/>
                </a:lnTo>
                <a:lnTo>
                  <a:pt x="1154301" y="1995534"/>
                </a:lnTo>
                <a:lnTo>
                  <a:pt x="1153711" y="1851764"/>
                </a:lnTo>
                <a:lnTo>
                  <a:pt x="1144138" y="1842937"/>
                </a:lnTo>
                <a:lnTo>
                  <a:pt x="1138442" y="1835261"/>
                </a:lnTo>
                <a:lnTo>
                  <a:pt x="1138262" y="1834769"/>
                </a:lnTo>
                <a:lnTo>
                  <a:pt x="1132144" y="1894300"/>
                </a:lnTo>
                <a:close/>
              </a:path>
              <a:path w="2724873" h="4713986">
                <a:moveTo>
                  <a:pt x="1127308" y="1877730"/>
                </a:moveTo>
                <a:lnTo>
                  <a:pt x="1129281" y="1882693"/>
                </a:lnTo>
                <a:lnTo>
                  <a:pt x="1130718" y="1886967"/>
                </a:lnTo>
                <a:lnTo>
                  <a:pt x="1131658" y="1890764"/>
                </a:lnTo>
                <a:lnTo>
                  <a:pt x="1132144" y="1894300"/>
                </a:lnTo>
                <a:lnTo>
                  <a:pt x="1138262" y="1834769"/>
                </a:lnTo>
                <a:lnTo>
                  <a:pt x="1130697" y="1810742"/>
                </a:lnTo>
                <a:lnTo>
                  <a:pt x="1127308" y="1877730"/>
                </a:lnTo>
                <a:close/>
              </a:path>
              <a:path w="2724873" h="4713986">
                <a:moveTo>
                  <a:pt x="1117767" y="1856557"/>
                </a:moveTo>
                <a:lnTo>
                  <a:pt x="1121592" y="1864876"/>
                </a:lnTo>
                <a:lnTo>
                  <a:pt x="1124759" y="1871862"/>
                </a:lnTo>
                <a:lnTo>
                  <a:pt x="1127308" y="1877730"/>
                </a:lnTo>
                <a:lnTo>
                  <a:pt x="1130697" y="1810742"/>
                </a:lnTo>
                <a:lnTo>
                  <a:pt x="1123587" y="1789455"/>
                </a:lnTo>
                <a:lnTo>
                  <a:pt x="1117767" y="1856557"/>
                </a:lnTo>
                <a:close/>
              </a:path>
              <a:path w="2724873" h="4713986">
                <a:moveTo>
                  <a:pt x="1100495" y="1727633"/>
                </a:moveTo>
                <a:lnTo>
                  <a:pt x="1101938" y="1821461"/>
                </a:lnTo>
                <a:lnTo>
                  <a:pt x="1107981" y="1835063"/>
                </a:lnTo>
                <a:lnTo>
                  <a:pt x="1113243" y="1846691"/>
                </a:lnTo>
                <a:lnTo>
                  <a:pt x="1117767" y="1856557"/>
                </a:lnTo>
                <a:lnTo>
                  <a:pt x="1123587" y="1789455"/>
                </a:lnTo>
                <a:lnTo>
                  <a:pt x="1116972" y="1770703"/>
                </a:lnTo>
                <a:lnTo>
                  <a:pt x="1110892" y="1754284"/>
                </a:lnTo>
                <a:lnTo>
                  <a:pt x="1105386" y="1739994"/>
                </a:lnTo>
                <a:lnTo>
                  <a:pt x="1100495" y="1727633"/>
                </a:lnTo>
                <a:close/>
              </a:path>
              <a:path w="2724873" h="4713986">
                <a:moveTo>
                  <a:pt x="1096257" y="1716995"/>
                </a:moveTo>
                <a:lnTo>
                  <a:pt x="1092712" y="1707879"/>
                </a:lnTo>
                <a:lnTo>
                  <a:pt x="1095076" y="1805669"/>
                </a:lnTo>
                <a:lnTo>
                  <a:pt x="1101938" y="1821461"/>
                </a:lnTo>
                <a:lnTo>
                  <a:pt x="1100495" y="1727633"/>
                </a:lnTo>
                <a:lnTo>
                  <a:pt x="1096257" y="1716995"/>
                </a:lnTo>
                <a:close/>
              </a:path>
              <a:path w="2724873" h="4713986">
                <a:moveTo>
                  <a:pt x="1092712" y="1707879"/>
                </a:moveTo>
                <a:lnTo>
                  <a:pt x="1089901" y="1700082"/>
                </a:lnTo>
                <a:lnTo>
                  <a:pt x="1087862" y="1693401"/>
                </a:lnTo>
                <a:lnTo>
                  <a:pt x="1086636" y="1687633"/>
                </a:lnTo>
                <a:lnTo>
                  <a:pt x="1086261" y="1682575"/>
                </a:lnTo>
                <a:lnTo>
                  <a:pt x="1087352" y="1787473"/>
                </a:lnTo>
                <a:lnTo>
                  <a:pt x="1095076" y="1805669"/>
                </a:lnTo>
                <a:lnTo>
                  <a:pt x="1092712" y="1707879"/>
                </a:lnTo>
                <a:close/>
              </a:path>
              <a:path w="2724873" h="4713986">
                <a:moveTo>
                  <a:pt x="1087352" y="1787473"/>
                </a:moveTo>
                <a:lnTo>
                  <a:pt x="1086261" y="1682575"/>
                </a:lnTo>
                <a:lnTo>
                  <a:pt x="1075488" y="1651209"/>
                </a:lnTo>
                <a:lnTo>
                  <a:pt x="1064662" y="1628114"/>
                </a:lnTo>
                <a:lnTo>
                  <a:pt x="1054788" y="1606641"/>
                </a:lnTo>
                <a:lnTo>
                  <a:pt x="1045793" y="1586698"/>
                </a:lnTo>
                <a:lnTo>
                  <a:pt x="1037607" y="1568192"/>
                </a:lnTo>
                <a:lnTo>
                  <a:pt x="1047038" y="1686366"/>
                </a:lnTo>
                <a:lnTo>
                  <a:pt x="1058611" y="1716320"/>
                </a:lnTo>
                <a:lnTo>
                  <a:pt x="1069160" y="1743013"/>
                </a:lnTo>
                <a:lnTo>
                  <a:pt x="1078727" y="1766659"/>
                </a:lnTo>
                <a:lnTo>
                  <a:pt x="1087352" y="1787473"/>
                </a:lnTo>
                <a:close/>
              </a:path>
              <a:path w="2724873" h="4713986">
                <a:moveTo>
                  <a:pt x="1143033" y="1160491"/>
                </a:moveTo>
                <a:lnTo>
                  <a:pt x="1141168" y="1153096"/>
                </a:lnTo>
                <a:lnTo>
                  <a:pt x="1140144" y="1147464"/>
                </a:lnTo>
                <a:lnTo>
                  <a:pt x="1140107" y="1143207"/>
                </a:lnTo>
                <a:lnTo>
                  <a:pt x="1141203" y="1139943"/>
                </a:lnTo>
                <a:lnTo>
                  <a:pt x="1141437" y="1139571"/>
                </a:lnTo>
                <a:lnTo>
                  <a:pt x="1139467" y="1111732"/>
                </a:lnTo>
                <a:lnTo>
                  <a:pt x="1139687" y="1229819"/>
                </a:lnTo>
                <a:lnTo>
                  <a:pt x="1141437" y="1231646"/>
                </a:lnTo>
                <a:lnTo>
                  <a:pt x="1143033" y="1160491"/>
                </a:lnTo>
                <a:close/>
              </a:path>
              <a:path w="2724873" h="4713986">
                <a:moveTo>
                  <a:pt x="1126644" y="1199344"/>
                </a:moveTo>
                <a:lnTo>
                  <a:pt x="1128579" y="1207068"/>
                </a:lnTo>
                <a:lnTo>
                  <a:pt x="1132420" y="1218528"/>
                </a:lnTo>
                <a:lnTo>
                  <a:pt x="1136924" y="1226480"/>
                </a:lnTo>
                <a:lnTo>
                  <a:pt x="1139687" y="1229819"/>
                </a:lnTo>
                <a:lnTo>
                  <a:pt x="1139467" y="1111732"/>
                </a:lnTo>
                <a:lnTo>
                  <a:pt x="1137386" y="1086205"/>
                </a:lnTo>
                <a:lnTo>
                  <a:pt x="1135229" y="1062871"/>
                </a:lnTo>
                <a:lnTo>
                  <a:pt x="1133030" y="1041614"/>
                </a:lnTo>
                <a:lnTo>
                  <a:pt x="1130821" y="1022318"/>
                </a:lnTo>
                <a:lnTo>
                  <a:pt x="1128636" y="1004866"/>
                </a:lnTo>
                <a:lnTo>
                  <a:pt x="1126644" y="1199344"/>
                </a:lnTo>
                <a:close/>
              </a:path>
              <a:path w="2724873" h="4713986">
                <a:moveTo>
                  <a:pt x="1126508" y="989141"/>
                </a:moveTo>
                <a:lnTo>
                  <a:pt x="1124470" y="975027"/>
                </a:lnTo>
                <a:lnTo>
                  <a:pt x="1124561" y="1189928"/>
                </a:lnTo>
                <a:lnTo>
                  <a:pt x="1126644" y="1199344"/>
                </a:lnTo>
                <a:lnTo>
                  <a:pt x="1128636" y="1004866"/>
                </a:lnTo>
                <a:lnTo>
                  <a:pt x="1126508" y="989141"/>
                </a:lnTo>
                <a:close/>
              </a:path>
              <a:path w="2724873" h="4713986">
                <a:moveTo>
                  <a:pt x="1119234" y="941185"/>
                </a:moveTo>
                <a:lnTo>
                  <a:pt x="1119527" y="1164936"/>
                </a:lnTo>
                <a:lnTo>
                  <a:pt x="1122223" y="1178549"/>
                </a:lnTo>
                <a:lnTo>
                  <a:pt x="1124561" y="1189928"/>
                </a:lnTo>
                <a:lnTo>
                  <a:pt x="1124470" y="975027"/>
                </a:lnTo>
                <a:lnTo>
                  <a:pt x="1122556" y="962408"/>
                </a:lnTo>
                <a:lnTo>
                  <a:pt x="1120800" y="951166"/>
                </a:lnTo>
                <a:lnTo>
                  <a:pt x="1119234" y="941185"/>
                </a:lnTo>
                <a:close/>
              </a:path>
              <a:path w="2724873" h="4713986">
                <a:moveTo>
                  <a:pt x="1119234" y="941185"/>
                </a:moveTo>
                <a:lnTo>
                  <a:pt x="1117892" y="932349"/>
                </a:lnTo>
                <a:lnTo>
                  <a:pt x="1116807" y="924541"/>
                </a:lnTo>
                <a:lnTo>
                  <a:pt x="1116012" y="917644"/>
                </a:lnTo>
                <a:lnTo>
                  <a:pt x="1115541" y="911542"/>
                </a:lnTo>
                <a:lnTo>
                  <a:pt x="1116366" y="1148816"/>
                </a:lnTo>
                <a:lnTo>
                  <a:pt x="1119527" y="1164936"/>
                </a:lnTo>
                <a:lnTo>
                  <a:pt x="1119234" y="941185"/>
                </a:lnTo>
                <a:close/>
              </a:path>
              <a:path w="2724873" h="4713986">
                <a:moveTo>
                  <a:pt x="1115428" y="906118"/>
                </a:moveTo>
                <a:lnTo>
                  <a:pt x="1112637" y="1129919"/>
                </a:lnTo>
                <a:lnTo>
                  <a:pt x="1116366" y="1148816"/>
                </a:lnTo>
                <a:lnTo>
                  <a:pt x="1115541" y="911542"/>
                </a:lnTo>
                <a:lnTo>
                  <a:pt x="1115428" y="906118"/>
                </a:lnTo>
                <a:close/>
              </a:path>
              <a:path w="2724873" h="4713986">
                <a:moveTo>
                  <a:pt x="1159198" y="1731237"/>
                </a:moveTo>
                <a:lnTo>
                  <a:pt x="1159862" y="1727561"/>
                </a:lnTo>
                <a:lnTo>
                  <a:pt x="1151697" y="1699855"/>
                </a:lnTo>
                <a:lnTo>
                  <a:pt x="1154026" y="1801763"/>
                </a:lnTo>
                <a:lnTo>
                  <a:pt x="1157346" y="1814380"/>
                </a:lnTo>
                <a:lnTo>
                  <a:pt x="1160004" y="1825363"/>
                </a:lnTo>
                <a:lnTo>
                  <a:pt x="1159811" y="1734156"/>
                </a:lnTo>
                <a:lnTo>
                  <a:pt x="1159198" y="1731237"/>
                </a:lnTo>
                <a:close/>
              </a:path>
              <a:path w="2724873" h="4713986">
                <a:moveTo>
                  <a:pt x="1122457" y="1617738"/>
                </a:moveTo>
                <a:lnTo>
                  <a:pt x="1123786" y="1709756"/>
                </a:lnTo>
                <a:lnTo>
                  <a:pt x="1132007" y="1732435"/>
                </a:lnTo>
                <a:lnTo>
                  <a:pt x="1139036" y="1752849"/>
                </a:lnTo>
                <a:lnTo>
                  <a:pt x="1144977" y="1771124"/>
                </a:lnTo>
                <a:lnTo>
                  <a:pt x="1149939" y="1787386"/>
                </a:lnTo>
                <a:lnTo>
                  <a:pt x="1154026" y="1801763"/>
                </a:lnTo>
                <a:lnTo>
                  <a:pt x="1151697" y="1699855"/>
                </a:lnTo>
                <a:lnTo>
                  <a:pt x="1143507" y="1675635"/>
                </a:lnTo>
                <a:lnTo>
                  <a:pt x="1135909" y="1653989"/>
                </a:lnTo>
                <a:lnTo>
                  <a:pt x="1128895" y="1634746"/>
                </a:lnTo>
                <a:lnTo>
                  <a:pt x="1122457" y="1617738"/>
                </a:lnTo>
                <a:close/>
              </a:path>
              <a:path w="2724873" h="4713986">
                <a:moveTo>
                  <a:pt x="1095505" y="1553098"/>
                </a:moveTo>
                <a:lnTo>
                  <a:pt x="1097719" y="1628854"/>
                </a:lnTo>
                <a:lnTo>
                  <a:pt x="1102240" y="1638460"/>
                </a:lnTo>
                <a:lnTo>
                  <a:pt x="1105403" y="1645557"/>
                </a:lnTo>
                <a:lnTo>
                  <a:pt x="1106941" y="1650635"/>
                </a:lnTo>
                <a:lnTo>
                  <a:pt x="1114265" y="1684685"/>
                </a:lnTo>
                <a:lnTo>
                  <a:pt x="1123786" y="1709756"/>
                </a:lnTo>
                <a:lnTo>
                  <a:pt x="1122457" y="1617738"/>
                </a:lnTo>
                <a:lnTo>
                  <a:pt x="1116589" y="1602794"/>
                </a:lnTo>
                <a:lnTo>
                  <a:pt x="1111281" y="1589745"/>
                </a:lnTo>
                <a:lnTo>
                  <a:pt x="1106526" y="1578420"/>
                </a:lnTo>
                <a:lnTo>
                  <a:pt x="1102317" y="1568651"/>
                </a:lnTo>
                <a:lnTo>
                  <a:pt x="1098646" y="1560267"/>
                </a:lnTo>
                <a:lnTo>
                  <a:pt x="1095505" y="1553098"/>
                </a:lnTo>
                <a:close/>
              </a:path>
              <a:path w="2724873" h="4713986">
                <a:moveTo>
                  <a:pt x="1106582" y="1654188"/>
                </a:moveTo>
                <a:lnTo>
                  <a:pt x="1103337" y="1657096"/>
                </a:lnTo>
                <a:lnTo>
                  <a:pt x="1114265" y="1684685"/>
                </a:lnTo>
                <a:lnTo>
                  <a:pt x="1106941" y="1650635"/>
                </a:lnTo>
                <a:lnTo>
                  <a:pt x="1106582" y="1654188"/>
                </a:lnTo>
                <a:close/>
              </a:path>
              <a:path w="2724873" h="4713986">
                <a:moveTo>
                  <a:pt x="1148856" y="1309840"/>
                </a:moveTo>
                <a:lnTo>
                  <a:pt x="1152187" y="1324417"/>
                </a:lnTo>
                <a:lnTo>
                  <a:pt x="1155707" y="1337334"/>
                </a:lnTo>
                <a:lnTo>
                  <a:pt x="1159212" y="1348758"/>
                </a:lnTo>
                <a:lnTo>
                  <a:pt x="1162500" y="1358853"/>
                </a:lnTo>
                <a:lnTo>
                  <a:pt x="1165371" y="1367785"/>
                </a:lnTo>
                <a:lnTo>
                  <a:pt x="1167622" y="1375717"/>
                </a:lnTo>
                <a:lnTo>
                  <a:pt x="1169051" y="1382817"/>
                </a:lnTo>
                <a:lnTo>
                  <a:pt x="1169457" y="1389247"/>
                </a:lnTo>
                <a:lnTo>
                  <a:pt x="1168638" y="1395175"/>
                </a:lnTo>
                <a:lnTo>
                  <a:pt x="1166837" y="1399921"/>
                </a:lnTo>
                <a:lnTo>
                  <a:pt x="1176004" y="1438510"/>
                </a:lnTo>
                <a:lnTo>
                  <a:pt x="1169683" y="1274216"/>
                </a:lnTo>
                <a:lnTo>
                  <a:pt x="1168381" y="1271032"/>
                </a:lnTo>
                <a:lnTo>
                  <a:pt x="1166987" y="1268272"/>
                </a:lnTo>
                <a:lnTo>
                  <a:pt x="1163662" y="1263396"/>
                </a:lnTo>
                <a:lnTo>
                  <a:pt x="1159833" y="1237352"/>
                </a:lnTo>
                <a:lnTo>
                  <a:pt x="1155965" y="1215378"/>
                </a:lnTo>
                <a:lnTo>
                  <a:pt x="1152204" y="1197090"/>
                </a:lnTo>
                <a:lnTo>
                  <a:pt x="1148856" y="1309840"/>
                </a:lnTo>
                <a:close/>
              </a:path>
              <a:path w="2724873" h="4713986">
                <a:moveTo>
                  <a:pt x="1141437" y="1231646"/>
                </a:moveTo>
                <a:lnTo>
                  <a:pt x="1142002" y="1254508"/>
                </a:lnTo>
                <a:lnTo>
                  <a:pt x="1143561" y="1275051"/>
                </a:lnTo>
                <a:lnTo>
                  <a:pt x="1145913" y="1293440"/>
                </a:lnTo>
                <a:lnTo>
                  <a:pt x="1148856" y="1309840"/>
                </a:lnTo>
                <a:lnTo>
                  <a:pt x="1152204" y="1197090"/>
                </a:lnTo>
                <a:lnTo>
                  <a:pt x="1148697" y="1182103"/>
                </a:lnTo>
                <a:lnTo>
                  <a:pt x="1145591" y="1170031"/>
                </a:lnTo>
                <a:lnTo>
                  <a:pt x="1143033" y="1160491"/>
                </a:lnTo>
                <a:lnTo>
                  <a:pt x="1141437" y="1231646"/>
                </a:lnTo>
                <a:close/>
              </a:path>
              <a:path w="2724873" h="4713986">
                <a:moveTo>
                  <a:pt x="1168381" y="2065454"/>
                </a:moveTo>
                <a:lnTo>
                  <a:pt x="1169510" y="2078988"/>
                </a:lnTo>
                <a:lnTo>
                  <a:pt x="1169533" y="2087849"/>
                </a:lnTo>
                <a:lnTo>
                  <a:pt x="1168234" y="2093402"/>
                </a:lnTo>
                <a:lnTo>
                  <a:pt x="1166837" y="2164969"/>
                </a:lnTo>
                <a:lnTo>
                  <a:pt x="1160796" y="2190214"/>
                </a:lnTo>
                <a:lnTo>
                  <a:pt x="1167769" y="2305924"/>
                </a:lnTo>
                <a:lnTo>
                  <a:pt x="1175511" y="2294960"/>
                </a:lnTo>
                <a:lnTo>
                  <a:pt x="1170373" y="1869330"/>
                </a:lnTo>
                <a:lnTo>
                  <a:pt x="1168381" y="2065454"/>
                </a:lnTo>
                <a:close/>
              </a:path>
              <a:path w="2724873" h="4713986">
                <a:moveTo>
                  <a:pt x="1162536" y="2017163"/>
                </a:moveTo>
                <a:lnTo>
                  <a:pt x="1163662" y="2018919"/>
                </a:lnTo>
                <a:lnTo>
                  <a:pt x="1166360" y="2045885"/>
                </a:lnTo>
                <a:lnTo>
                  <a:pt x="1168381" y="2065454"/>
                </a:lnTo>
                <a:lnTo>
                  <a:pt x="1170373" y="1869330"/>
                </a:lnTo>
                <a:lnTo>
                  <a:pt x="1164337" y="1861741"/>
                </a:lnTo>
                <a:lnTo>
                  <a:pt x="1162536" y="2017163"/>
                </a:lnTo>
                <a:close/>
              </a:path>
              <a:path w="2724873" h="4713986">
                <a:moveTo>
                  <a:pt x="1164337" y="1861741"/>
                </a:moveTo>
                <a:lnTo>
                  <a:pt x="1153711" y="1851764"/>
                </a:lnTo>
                <a:lnTo>
                  <a:pt x="1154301" y="1995534"/>
                </a:lnTo>
                <a:lnTo>
                  <a:pt x="1156711" y="2003593"/>
                </a:lnTo>
                <a:lnTo>
                  <a:pt x="1158786" y="2009480"/>
                </a:lnTo>
                <a:lnTo>
                  <a:pt x="1160677" y="2013801"/>
                </a:lnTo>
                <a:lnTo>
                  <a:pt x="1162536" y="2017163"/>
                </a:lnTo>
                <a:lnTo>
                  <a:pt x="1164337" y="1861741"/>
                </a:lnTo>
                <a:close/>
              </a:path>
              <a:path w="2724873" h="4713986">
                <a:moveTo>
                  <a:pt x="1173187" y="1558671"/>
                </a:moveTo>
                <a:lnTo>
                  <a:pt x="1162768" y="1528338"/>
                </a:lnTo>
                <a:lnTo>
                  <a:pt x="1164328" y="1639753"/>
                </a:lnTo>
                <a:lnTo>
                  <a:pt x="1169492" y="1656508"/>
                </a:lnTo>
                <a:lnTo>
                  <a:pt x="1174040" y="1671126"/>
                </a:lnTo>
                <a:lnTo>
                  <a:pt x="1172229" y="1563760"/>
                </a:lnTo>
                <a:lnTo>
                  <a:pt x="1172473" y="1561105"/>
                </a:lnTo>
                <a:lnTo>
                  <a:pt x="1173187" y="1558671"/>
                </a:lnTo>
                <a:close/>
              </a:path>
              <a:path w="2724873" h="4713986">
                <a:moveTo>
                  <a:pt x="1144363" y="1574417"/>
                </a:moveTo>
                <a:lnTo>
                  <a:pt x="1144612" y="1574546"/>
                </a:lnTo>
                <a:lnTo>
                  <a:pt x="1151942" y="1598984"/>
                </a:lnTo>
                <a:lnTo>
                  <a:pt x="1158496" y="1620649"/>
                </a:lnTo>
                <a:lnTo>
                  <a:pt x="1164328" y="1639753"/>
                </a:lnTo>
                <a:lnTo>
                  <a:pt x="1162768" y="1528338"/>
                </a:lnTo>
                <a:lnTo>
                  <a:pt x="1153366" y="1500127"/>
                </a:lnTo>
                <a:lnTo>
                  <a:pt x="1144901" y="1473921"/>
                </a:lnTo>
                <a:lnTo>
                  <a:pt x="1144363" y="1574417"/>
                </a:lnTo>
                <a:close/>
              </a:path>
              <a:path w="2724873" h="4713986">
                <a:moveTo>
                  <a:pt x="1144901" y="1473921"/>
                </a:moveTo>
                <a:lnTo>
                  <a:pt x="1137296" y="1449603"/>
                </a:lnTo>
                <a:lnTo>
                  <a:pt x="1138088" y="1558248"/>
                </a:lnTo>
                <a:lnTo>
                  <a:pt x="1138876" y="1564367"/>
                </a:lnTo>
                <a:lnTo>
                  <a:pt x="1139942" y="1568933"/>
                </a:lnTo>
                <a:lnTo>
                  <a:pt x="1141649" y="1572199"/>
                </a:lnTo>
                <a:lnTo>
                  <a:pt x="1144363" y="1574417"/>
                </a:lnTo>
                <a:lnTo>
                  <a:pt x="1144901" y="1473921"/>
                </a:lnTo>
                <a:close/>
              </a:path>
              <a:path w="2724873" h="4713986">
                <a:moveTo>
                  <a:pt x="1137296" y="1449603"/>
                </a:moveTo>
                <a:lnTo>
                  <a:pt x="1130472" y="1427057"/>
                </a:lnTo>
                <a:lnTo>
                  <a:pt x="1133738" y="1528048"/>
                </a:lnTo>
                <a:lnTo>
                  <a:pt x="1135883" y="1540341"/>
                </a:lnTo>
                <a:lnTo>
                  <a:pt x="1137212" y="1550323"/>
                </a:lnTo>
                <a:lnTo>
                  <a:pt x="1138088" y="1558248"/>
                </a:lnTo>
                <a:lnTo>
                  <a:pt x="1137296" y="1449603"/>
                </a:lnTo>
                <a:close/>
              </a:path>
              <a:path w="2724873" h="4713986">
                <a:moveTo>
                  <a:pt x="1130472" y="1427057"/>
                </a:moveTo>
                <a:lnTo>
                  <a:pt x="1124349" y="1406166"/>
                </a:lnTo>
                <a:lnTo>
                  <a:pt x="1125535" y="1495520"/>
                </a:lnTo>
                <a:lnTo>
                  <a:pt x="1130410" y="1513192"/>
                </a:lnTo>
                <a:lnTo>
                  <a:pt x="1133738" y="1528048"/>
                </a:lnTo>
                <a:lnTo>
                  <a:pt x="1130472" y="1427057"/>
                </a:lnTo>
                <a:close/>
              </a:path>
              <a:path w="2724873" h="4713986">
                <a:moveTo>
                  <a:pt x="1102482" y="1439567"/>
                </a:moveTo>
                <a:lnTo>
                  <a:pt x="1104768" y="1444416"/>
                </a:lnTo>
                <a:lnTo>
                  <a:pt x="1107961" y="1448866"/>
                </a:lnTo>
                <a:lnTo>
                  <a:pt x="1109687" y="1450721"/>
                </a:lnTo>
                <a:lnTo>
                  <a:pt x="1118750" y="1474781"/>
                </a:lnTo>
                <a:lnTo>
                  <a:pt x="1125535" y="1495520"/>
                </a:lnTo>
                <a:lnTo>
                  <a:pt x="1124349" y="1406166"/>
                </a:lnTo>
                <a:lnTo>
                  <a:pt x="1118850" y="1386813"/>
                </a:lnTo>
                <a:lnTo>
                  <a:pt x="1113896" y="1368882"/>
                </a:lnTo>
                <a:lnTo>
                  <a:pt x="1109407" y="1352255"/>
                </a:lnTo>
                <a:lnTo>
                  <a:pt x="1105306" y="1336817"/>
                </a:lnTo>
                <a:lnTo>
                  <a:pt x="1102482" y="1439567"/>
                </a:lnTo>
                <a:close/>
              </a:path>
              <a:path w="2724873" h="4713986">
                <a:moveTo>
                  <a:pt x="1101513" y="1322451"/>
                </a:moveTo>
                <a:lnTo>
                  <a:pt x="1097951" y="1309039"/>
                </a:lnTo>
                <a:lnTo>
                  <a:pt x="1098540" y="1420587"/>
                </a:lnTo>
                <a:lnTo>
                  <a:pt x="1099619" y="1427857"/>
                </a:lnTo>
                <a:lnTo>
                  <a:pt x="1100849" y="1434115"/>
                </a:lnTo>
                <a:lnTo>
                  <a:pt x="1102482" y="1439567"/>
                </a:lnTo>
                <a:lnTo>
                  <a:pt x="1105306" y="1336817"/>
                </a:lnTo>
                <a:lnTo>
                  <a:pt x="1101513" y="1322451"/>
                </a:lnTo>
                <a:close/>
              </a:path>
              <a:path w="2724873" h="4713986">
                <a:moveTo>
                  <a:pt x="1080832" y="1252221"/>
                </a:moveTo>
                <a:lnTo>
                  <a:pt x="1081126" y="1344284"/>
                </a:lnTo>
                <a:lnTo>
                  <a:pt x="1086589" y="1361914"/>
                </a:lnTo>
                <a:lnTo>
                  <a:pt x="1090693" y="1377306"/>
                </a:lnTo>
                <a:lnTo>
                  <a:pt x="1093688" y="1390665"/>
                </a:lnTo>
                <a:lnTo>
                  <a:pt x="1095826" y="1402195"/>
                </a:lnTo>
                <a:lnTo>
                  <a:pt x="1097360" y="1412101"/>
                </a:lnTo>
                <a:lnTo>
                  <a:pt x="1098540" y="1420587"/>
                </a:lnTo>
                <a:lnTo>
                  <a:pt x="1097951" y="1309039"/>
                </a:lnTo>
                <a:lnTo>
                  <a:pt x="1094539" y="1296466"/>
                </a:lnTo>
                <a:lnTo>
                  <a:pt x="1091200" y="1284614"/>
                </a:lnTo>
                <a:lnTo>
                  <a:pt x="1087855" y="1273367"/>
                </a:lnTo>
                <a:lnTo>
                  <a:pt x="1084426" y="1262608"/>
                </a:lnTo>
                <a:lnTo>
                  <a:pt x="1080832" y="1252221"/>
                </a:lnTo>
                <a:close/>
              </a:path>
              <a:path w="2724873" h="4713986">
                <a:moveTo>
                  <a:pt x="1076997" y="1242088"/>
                </a:moveTo>
                <a:lnTo>
                  <a:pt x="1072841" y="1232094"/>
                </a:lnTo>
                <a:lnTo>
                  <a:pt x="1074050" y="1324213"/>
                </a:lnTo>
                <a:lnTo>
                  <a:pt x="1081126" y="1344284"/>
                </a:lnTo>
                <a:lnTo>
                  <a:pt x="1080832" y="1252221"/>
                </a:lnTo>
                <a:lnTo>
                  <a:pt x="1076997" y="1242088"/>
                </a:lnTo>
                <a:close/>
              </a:path>
              <a:path w="2724873" h="4713986">
                <a:moveTo>
                  <a:pt x="1057121" y="1113881"/>
                </a:moveTo>
                <a:lnTo>
                  <a:pt x="1057204" y="1267646"/>
                </a:lnTo>
                <a:lnTo>
                  <a:pt x="1061045" y="1277812"/>
                </a:lnTo>
                <a:lnTo>
                  <a:pt x="1064144" y="1286175"/>
                </a:lnTo>
                <a:lnTo>
                  <a:pt x="1065919" y="1293188"/>
                </a:lnTo>
                <a:lnTo>
                  <a:pt x="1074050" y="1324213"/>
                </a:lnTo>
                <a:lnTo>
                  <a:pt x="1072841" y="1232094"/>
                </a:lnTo>
                <a:lnTo>
                  <a:pt x="1068285" y="1222121"/>
                </a:lnTo>
                <a:lnTo>
                  <a:pt x="1064852" y="1189384"/>
                </a:lnTo>
                <a:lnTo>
                  <a:pt x="1061864" y="1160609"/>
                </a:lnTo>
                <a:lnTo>
                  <a:pt x="1059295" y="1135530"/>
                </a:lnTo>
                <a:lnTo>
                  <a:pt x="1057121" y="1113881"/>
                </a:lnTo>
                <a:close/>
              </a:path>
              <a:path w="2724873" h="4713986">
                <a:moveTo>
                  <a:pt x="1065786" y="1299304"/>
                </a:moveTo>
                <a:lnTo>
                  <a:pt x="1065110" y="1301496"/>
                </a:lnTo>
                <a:lnTo>
                  <a:pt x="1074050" y="1324213"/>
                </a:lnTo>
                <a:lnTo>
                  <a:pt x="1065919" y="1293188"/>
                </a:lnTo>
                <a:lnTo>
                  <a:pt x="1065786" y="1299304"/>
                </a:lnTo>
                <a:close/>
              </a:path>
              <a:path w="2724873" h="4713986">
                <a:moveTo>
                  <a:pt x="1189139" y="722987"/>
                </a:moveTo>
                <a:lnTo>
                  <a:pt x="1189545" y="717821"/>
                </a:lnTo>
                <a:lnTo>
                  <a:pt x="1178234" y="724723"/>
                </a:lnTo>
                <a:lnTo>
                  <a:pt x="1181597" y="876933"/>
                </a:lnTo>
                <a:lnTo>
                  <a:pt x="1182112" y="867608"/>
                </a:lnTo>
                <a:lnTo>
                  <a:pt x="1183009" y="858615"/>
                </a:lnTo>
                <a:lnTo>
                  <a:pt x="1184304" y="849860"/>
                </a:lnTo>
                <a:lnTo>
                  <a:pt x="1186014" y="841248"/>
                </a:lnTo>
                <a:lnTo>
                  <a:pt x="1188875" y="815628"/>
                </a:lnTo>
                <a:lnTo>
                  <a:pt x="1190497" y="793824"/>
                </a:lnTo>
                <a:lnTo>
                  <a:pt x="1189357" y="729450"/>
                </a:lnTo>
                <a:lnTo>
                  <a:pt x="1189139" y="722987"/>
                </a:lnTo>
                <a:close/>
              </a:path>
              <a:path w="2724873" h="4713986">
                <a:moveTo>
                  <a:pt x="1178234" y="724723"/>
                </a:moveTo>
                <a:lnTo>
                  <a:pt x="1189545" y="717821"/>
                </a:lnTo>
                <a:lnTo>
                  <a:pt x="1190840" y="713594"/>
                </a:lnTo>
                <a:lnTo>
                  <a:pt x="1192364" y="711073"/>
                </a:lnTo>
                <a:lnTo>
                  <a:pt x="1178234" y="724723"/>
                </a:lnTo>
                <a:close/>
              </a:path>
              <a:path w="2724873" h="4713986">
                <a:moveTo>
                  <a:pt x="1178234" y="724723"/>
                </a:moveTo>
                <a:lnTo>
                  <a:pt x="1171682" y="734964"/>
                </a:lnTo>
                <a:lnTo>
                  <a:pt x="1175092" y="1093275"/>
                </a:lnTo>
                <a:lnTo>
                  <a:pt x="1180057" y="1119327"/>
                </a:lnTo>
                <a:lnTo>
                  <a:pt x="1181446" y="886688"/>
                </a:lnTo>
                <a:lnTo>
                  <a:pt x="1181597" y="876933"/>
                </a:lnTo>
                <a:lnTo>
                  <a:pt x="1178234" y="724723"/>
                </a:lnTo>
                <a:close/>
              </a:path>
              <a:path w="2724873" h="4713986">
                <a:moveTo>
                  <a:pt x="1171682" y="734964"/>
                </a:moveTo>
                <a:lnTo>
                  <a:pt x="1170016" y="742462"/>
                </a:lnTo>
                <a:lnTo>
                  <a:pt x="1170012" y="742823"/>
                </a:lnTo>
                <a:lnTo>
                  <a:pt x="1169513" y="768462"/>
                </a:lnTo>
                <a:lnTo>
                  <a:pt x="1168971" y="792111"/>
                </a:lnTo>
                <a:lnTo>
                  <a:pt x="1169659" y="1064269"/>
                </a:lnTo>
                <a:lnTo>
                  <a:pt x="1175092" y="1093275"/>
                </a:lnTo>
                <a:lnTo>
                  <a:pt x="1171682" y="734964"/>
                </a:lnTo>
                <a:close/>
              </a:path>
              <a:path w="2724873" h="4713986">
                <a:moveTo>
                  <a:pt x="1169659" y="1064269"/>
                </a:moveTo>
                <a:lnTo>
                  <a:pt x="1168971" y="792111"/>
                </a:lnTo>
                <a:lnTo>
                  <a:pt x="1168391" y="813874"/>
                </a:lnTo>
                <a:lnTo>
                  <a:pt x="1167777" y="833855"/>
                </a:lnTo>
                <a:lnTo>
                  <a:pt x="1167135" y="852160"/>
                </a:lnTo>
                <a:lnTo>
                  <a:pt x="1166469" y="868892"/>
                </a:lnTo>
                <a:lnTo>
                  <a:pt x="1165784" y="884157"/>
                </a:lnTo>
                <a:lnTo>
                  <a:pt x="1165085" y="898059"/>
                </a:lnTo>
                <a:lnTo>
                  <a:pt x="1164376" y="910703"/>
                </a:lnTo>
                <a:lnTo>
                  <a:pt x="1163739" y="1032134"/>
                </a:lnTo>
                <a:lnTo>
                  <a:pt x="1169659" y="1064269"/>
                </a:lnTo>
                <a:close/>
              </a:path>
              <a:path w="2724873" h="4713986">
                <a:moveTo>
                  <a:pt x="1163739" y="1032134"/>
                </a:moveTo>
                <a:lnTo>
                  <a:pt x="1164376" y="910703"/>
                </a:lnTo>
                <a:lnTo>
                  <a:pt x="1163662" y="922194"/>
                </a:lnTo>
                <a:lnTo>
                  <a:pt x="1162949" y="932636"/>
                </a:lnTo>
                <a:lnTo>
                  <a:pt x="1162240" y="942134"/>
                </a:lnTo>
                <a:lnTo>
                  <a:pt x="1161541" y="950793"/>
                </a:lnTo>
                <a:lnTo>
                  <a:pt x="1160856" y="958717"/>
                </a:lnTo>
                <a:lnTo>
                  <a:pt x="1160190" y="966011"/>
                </a:lnTo>
                <a:lnTo>
                  <a:pt x="1159548" y="972780"/>
                </a:lnTo>
                <a:lnTo>
                  <a:pt x="1158934" y="979128"/>
                </a:lnTo>
                <a:lnTo>
                  <a:pt x="1158354" y="985160"/>
                </a:lnTo>
                <a:lnTo>
                  <a:pt x="1157812" y="990981"/>
                </a:lnTo>
                <a:lnTo>
                  <a:pt x="1157312" y="996696"/>
                </a:lnTo>
                <a:lnTo>
                  <a:pt x="1163739" y="1032134"/>
                </a:lnTo>
                <a:close/>
              </a:path>
              <a:path w="2724873" h="4713986">
                <a:moveTo>
                  <a:pt x="1190601" y="747709"/>
                </a:moveTo>
                <a:lnTo>
                  <a:pt x="1189933" y="737571"/>
                </a:lnTo>
                <a:lnTo>
                  <a:pt x="1190497" y="793824"/>
                </a:lnTo>
                <a:lnTo>
                  <a:pt x="1191149" y="775476"/>
                </a:lnTo>
                <a:lnTo>
                  <a:pt x="1191095" y="760224"/>
                </a:lnTo>
                <a:lnTo>
                  <a:pt x="1190601" y="747709"/>
                </a:lnTo>
                <a:close/>
              </a:path>
              <a:path w="2724873" h="4713986">
                <a:moveTo>
                  <a:pt x="1202878" y="823364"/>
                </a:moveTo>
                <a:lnTo>
                  <a:pt x="1203478" y="829727"/>
                </a:lnTo>
                <a:lnTo>
                  <a:pt x="1203378" y="719408"/>
                </a:lnTo>
                <a:lnTo>
                  <a:pt x="1202863" y="771295"/>
                </a:lnTo>
                <a:lnTo>
                  <a:pt x="1202735" y="803894"/>
                </a:lnTo>
                <a:lnTo>
                  <a:pt x="1202687" y="814960"/>
                </a:lnTo>
                <a:lnTo>
                  <a:pt x="1202878" y="823364"/>
                </a:lnTo>
                <a:close/>
              </a:path>
              <a:path w="2724873" h="4713986">
                <a:moveTo>
                  <a:pt x="1187444" y="1821002"/>
                </a:moveTo>
                <a:lnTo>
                  <a:pt x="1181778" y="1801318"/>
                </a:lnTo>
                <a:lnTo>
                  <a:pt x="1176745" y="1784726"/>
                </a:lnTo>
                <a:lnTo>
                  <a:pt x="1173187" y="1872869"/>
                </a:lnTo>
                <a:lnTo>
                  <a:pt x="1171746" y="1871591"/>
                </a:lnTo>
                <a:lnTo>
                  <a:pt x="1175511" y="2294960"/>
                </a:lnTo>
                <a:lnTo>
                  <a:pt x="1183673" y="2284455"/>
                </a:lnTo>
                <a:lnTo>
                  <a:pt x="1187444" y="1821002"/>
                </a:lnTo>
                <a:close/>
              </a:path>
              <a:path w="2724873" h="4713986">
                <a:moveTo>
                  <a:pt x="1165226" y="2140200"/>
                </a:moveTo>
                <a:lnTo>
                  <a:pt x="1165253" y="2151777"/>
                </a:lnTo>
                <a:lnTo>
                  <a:pt x="1165459" y="2159146"/>
                </a:lnTo>
                <a:lnTo>
                  <a:pt x="1166353" y="2163841"/>
                </a:lnTo>
                <a:lnTo>
                  <a:pt x="1166837" y="2164969"/>
                </a:lnTo>
                <a:lnTo>
                  <a:pt x="1168234" y="2093402"/>
                </a:lnTo>
                <a:lnTo>
                  <a:pt x="1165397" y="2097009"/>
                </a:lnTo>
                <a:lnTo>
                  <a:pt x="1165226" y="2140200"/>
                </a:lnTo>
                <a:close/>
              </a:path>
              <a:path w="2724873" h="4713986">
                <a:moveTo>
                  <a:pt x="1165397" y="2097009"/>
                </a:moveTo>
                <a:lnTo>
                  <a:pt x="1163662" y="2098294"/>
                </a:lnTo>
                <a:lnTo>
                  <a:pt x="1164866" y="2122883"/>
                </a:lnTo>
                <a:lnTo>
                  <a:pt x="1165226" y="2140200"/>
                </a:lnTo>
                <a:lnTo>
                  <a:pt x="1165397" y="2097009"/>
                </a:lnTo>
                <a:close/>
              </a:path>
              <a:path w="2724873" h="4713986">
                <a:moveTo>
                  <a:pt x="1160487" y="2317369"/>
                </a:moveTo>
                <a:lnTo>
                  <a:pt x="1167769" y="2305924"/>
                </a:lnTo>
                <a:lnTo>
                  <a:pt x="1160796" y="2190214"/>
                </a:lnTo>
                <a:lnTo>
                  <a:pt x="1160243" y="2359178"/>
                </a:lnTo>
                <a:lnTo>
                  <a:pt x="1180240" y="2345476"/>
                </a:lnTo>
                <a:lnTo>
                  <a:pt x="1161621" y="2316519"/>
                </a:lnTo>
                <a:lnTo>
                  <a:pt x="1160487" y="2317369"/>
                </a:lnTo>
                <a:close/>
              </a:path>
              <a:path w="2724873" h="4713986">
                <a:moveTo>
                  <a:pt x="1160243" y="2359178"/>
                </a:moveTo>
                <a:lnTo>
                  <a:pt x="1160796" y="2190214"/>
                </a:lnTo>
                <a:lnTo>
                  <a:pt x="1156019" y="2209526"/>
                </a:lnTo>
                <a:lnTo>
                  <a:pt x="1152233" y="2223504"/>
                </a:lnTo>
                <a:lnTo>
                  <a:pt x="1149166" y="2232751"/>
                </a:lnTo>
                <a:lnTo>
                  <a:pt x="1146544" y="2237865"/>
                </a:lnTo>
                <a:lnTo>
                  <a:pt x="1144095" y="2239448"/>
                </a:lnTo>
                <a:lnTo>
                  <a:pt x="1141437" y="2237994"/>
                </a:lnTo>
                <a:lnTo>
                  <a:pt x="1138262" y="2374392"/>
                </a:lnTo>
                <a:lnTo>
                  <a:pt x="1160243" y="2359178"/>
                </a:lnTo>
                <a:close/>
              </a:path>
              <a:path w="2724873" h="4713986">
                <a:moveTo>
                  <a:pt x="1141437" y="2237994"/>
                </a:moveTo>
                <a:lnTo>
                  <a:pt x="1138536" y="2209253"/>
                </a:lnTo>
                <a:lnTo>
                  <a:pt x="1136000" y="2184546"/>
                </a:lnTo>
                <a:lnTo>
                  <a:pt x="1133819" y="2163527"/>
                </a:lnTo>
                <a:lnTo>
                  <a:pt x="1131982" y="2145852"/>
                </a:lnTo>
                <a:lnTo>
                  <a:pt x="1135128" y="2376694"/>
                </a:lnTo>
                <a:lnTo>
                  <a:pt x="1138262" y="2374392"/>
                </a:lnTo>
                <a:lnTo>
                  <a:pt x="1141437" y="2237994"/>
                </a:lnTo>
                <a:close/>
              </a:path>
              <a:path w="2724873" h="4713986">
                <a:moveTo>
                  <a:pt x="1130481" y="2131177"/>
                </a:moveTo>
                <a:lnTo>
                  <a:pt x="1129304" y="2119156"/>
                </a:lnTo>
                <a:lnTo>
                  <a:pt x="1129374" y="2380730"/>
                </a:lnTo>
                <a:lnTo>
                  <a:pt x="1135128" y="2376694"/>
                </a:lnTo>
                <a:lnTo>
                  <a:pt x="1131982" y="2145852"/>
                </a:lnTo>
                <a:lnTo>
                  <a:pt x="1130481" y="2131177"/>
                </a:lnTo>
                <a:close/>
              </a:path>
              <a:path w="2724873" h="4713986">
                <a:moveTo>
                  <a:pt x="1129374" y="2380730"/>
                </a:moveTo>
                <a:lnTo>
                  <a:pt x="1129304" y="2119156"/>
                </a:lnTo>
                <a:lnTo>
                  <a:pt x="1128441" y="2109445"/>
                </a:lnTo>
                <a:lnTo>
                  <a:pt x="1127882" y="2101699"/>
                </a:lnTo>
                <a:lnTo>
                  <a:pt x="1127618" y="2095575"/>
                </a:lnTo>
                <a:lnTo>
                  <a:pt x="1123828" y="2384472"/>
                </a:lnTo>
                <a:lnTo>
                  <a:pt x="1129374" y="2380730"/>
                </a:lnTo>
                <a:close/>
              </a:path>
              <a:path w="2724873" h="4713986">
                <a:moveTo>
                  <a:pt x="2085809" y="1869694"/>
                </a:moveTo>
                <a:lnTo>
                  <a:pt x="2064813" y="1877963"/>
                </a:lnTo>
                <a:lnTo>
                  <a:pt x="2071613" y="1886334"/>
                </a:lnTo>
                <a:lnTo>
                  <a:pt x="2077188" y="1881039"/>
                </a:lnTo>
                <a:lnTo>
                  <a:pt x="2080990" y="1876927"/>
                </a:lnTo>
                <a:lnTo>
                  <a:pt x="2083435" y="1873777"/>
                </a:lnTo>
                <a:lnTo>
                  <a:pt x="2085809" y="1869694"/>
                </a:lnTo>
                <a:close/>
              </a:path>
              <a:path w="2724873" h="4713986">
                <a:moveTo>
                  <a:pt x="2020711" y="1901297"/>
                </a:moveTo>
                <a:lnTo>
                  <a:pt x="2023253" y="1923800"/>
                </a:lnTo>
                <a:lnTo>
                  <a:pt x="2040085" y="1911546"/>
                </a:lnTo>
                <a:lnTo>
                  <a:pt x="2053478" y="1901365"/>
                </a:lnTo>
                <a:lnTo>
                  <a:pt x="2063849" y="1893036"/>
                </a:lnTo>
                <a:lnTo>
                  <a:pt x="2071613" y="1886334"/>
                </a:lnTo>
                <a:lnTo>
                  <a:pt x="2064813" y="1877963"/>
                </a:lnTo>
                <a:lnTo>
                  <a:pt x="2047243" y="1886085"/>
                </a:lnTo>
                <a:lnTo>
                  <a:pt x="2032682" y="1893912"/>
                </a:lnTo>
                <a:lnTo>
                  <a:pt x="2020711" y="1901297"/>
                </a:lnTo>
                <a:close/>
              </a:path>
              <a:path w="2724873" h="4713986">
                <a:moveTo>
                  <a:pt x="2020711" y="1901297"/>
                </a:moveTo>
                <a:lnTo>
                  <a:pt x="2010912" y="1908092"/>
                </a:lnTo>
                <a:lnTo>
                  <a:pt x="2002865" y="1914151"/>
                </a:lnTo>
                <a:lnTo>
                  <a:pt x="1996152" y="1919325"/>
                </a:lnTo>
                <a:lnTo>
                  <a:pt x="1990355" y="1923468"/>
                </a:lnTo>
                <a:lnTo>
                  <a:pt x="2002565" y="1938350"/>
                </a:lnTo>
                <a:lnTo>
                  <a:pt x="2023253" y="1923800"/>
                </a:lnTo>
                <a:lnTo>
                  <a:pt x="2020711" y="1901297"/>
                </a:lnTo>
                <a:close/>
              </a:path>
              <a:path w="2724873" h="4713986">
                <a:moveTo>
                  <a:pt x="1963706" y="1962151"/>
                </a:moveTo>
                <a:lnTo>
                  <a:pt x="1977605" y="1955419"/>
                </a:lnTo>
                <a:lnTo>
                  <a:pt x="2002565" y="1938350"/>
                </a:lnTo>
                <a:lnTo>
                  <a:pt x="1990355" y="1923468"/>
                </a:lnTo>
                <a:lnTo>
                  <a:pt x="1985055" y="1926431"/>
                </a:lnTo>
                <a:lnTo>
                  <a:pt x="1984082" y="1926844"/>
                </a:lnTo>
                <a:lnTo>
                  <a:pt x="1963706" y="1962151"/>
                </a:lnTo>
                <a:close/>
              </a:path>
              <a:path w="2724873" h="4713986">
                <a:moveTo>
                  <a:pt x="1957813" y="1939280"/>
                </a:moveTo>
                <a:lnTo>
                  <a:pt x="1933311" y="1950894"/>
                </a:lnTo>
                <a:lnTo>
                  <a:pt x="1934666" y="1976321"/>
                </a:lnTo>
                <a:lnTo>
                  <a:pt x="1949484" y="1969084"/>
                </a:lnTo>
                <a:lnTo>
                  <a:pt x="1963706" y="1962151"/>
                </a:lnTo>
                <a:lnTo>
                  <a:pt x="1984082" y="1926844"/>
                </a:lnTo>
                <a:lnTo>
                  <a:pt x="1957813" y="1939280"/>
                </a:lnTo>
                <a:close/>
              </a:path>
              <a:path w="2724873" h="4713986">
                <a:moveTo>
                  <a:pt x="1934666" y="1976321"/>
                </a:moveTo>
                <a:lnTo>
                  <a:pt x="1933311" y="1950894"/>
                </a:lnTo>
                <a:lnTo>
                  <a:pt x="1910488" y="1961723"/>
                </a:lnTo>
                <a:lnTo>
                  <a:pt x="1889253" y="1971801"/>
                </a:lnTo>
                <a:lnTo>
                  <a:pt x="1869515" y="1981166"/>
                </a:lnTo>
                <a:lnTo>
                  <a:pt x="1851182" y="1989851"/>
                </a:lnTo>
                <a:lnTo>
                  <a:pt x="1834166" y="1997894"/>
                </a:lnTo>
                <a:lnTo>
                  <a:pt x="1818375" y="2005329"/>
                </a:lnTo>
                <a:lnTo>
                  <a:pt x="1842038" y="2020747"/>
                </a:lnTo>
                <a:lnTo>
                  <a:pt x="1863950" y="2010414"/>
                </a:lnTo>
                <a:lnTo>
                  <a:pt x="1883894" y="2000910"/>
                </a:lnTo>
                <a:lnTo>
                  <a:pt x="1902146" y="1992129"/>
                </a:lnTo>
                <a:lnTo>
                  <a:pt x="1918978" y="1983968"/>
                </a:lnTo>
                <a:lnTo>
                  <a:pt x="1934666" y="1976321"/>
                </a:lnTo>
                <a:close/>
              </a:path>
              <a:path w="2724873" h="4713986">
                <a:moveTo>
                  <a:pt x="1842038" y="2020747"/>
                </a:moveTo>
                <a:lnTo>
                  <a:pt x="1818375" y="2005329"/>
                </a:lnTo>
                <a:lnTo>
                  <a:pt x="1803718" y="2012193"/>
                </a:lnTo>
                <a:lnTo>
                  <a:pt x="1790106" y="2018522"/>
                </a:lnTo>
                <a:lnTo>
                  <a:pt x="1777447" y="2024350"/>
                </a:lnTo>
                <a:lnTo>
                  <a:pt x="1791217" y="2044319"/>
                </a:lnTo>
                <a:lnTo>
                  <a:pt x="1817886" y="2032014"/>
                </a:lnTo>
                <a:lnTo>
                  <a:pt x="1842038" y="2020747"/>
                </a:lnTo>
                <a:close/>
              </a:path>
              <a:path w="2724873" h="4713986">
                <a:moveTo>
                  <a:pt x="1765651" y="2029714"/>
                </a:moveTo>
                <a:lnTo>
                  <a:pt x="1754627" y="2034649"/>
                </a:lnTo>
                <a:lnTo>
                  <a:pt x="1761759" y="2057766"/>
                </a:lnTo>
                <a:lnTo>
                  <a:pt x="1791217" y="2044319"/>
                </a:lnTo>
                <a:lnTo>
                  <a:pt x="1777447" y="2024350"/>
                </a:lnTo>
                <a:lnTo>
                  <a:pt x="1765651" y="2029714"/>
                </a:lnTo>
                <a:close/>
              </a:path>
              <a:path w="2724873" h="4713986">
                <a:moveTo>
                  <a:pt x="1754627" y="2034649"/>
                </a:moveTo>
                <a:lnTo>
                  <a:pt x="1744284" y="2039191"/>
                </a:lnTo>
                <a:lnTo>
                  <a:pt x="1734533" y="2043376"/>
                </a:lnTo>
                <a:lnTo>
                  <a:pt x="1725283" y="2047240"/>
                </a:lnTo>
                <a:lnTo>
                  <a:pt x="1716442" y="2050817"/>
                </a:lnTo>
                <a:lnTo>
                  <a:pt x="1729236" y="2072462"/>
                </a:lnTo>
                <a:lnTo>
                  <a:pt x="1761759" y="2057766"/>
                </a:lnTo>
                <a:lnTo>
                  <a:pt x="1754627" y="2034649"/>
                </a:lnTo>
                <a:close/>
              </a:path>
              <a:path w="2724873" h="4713986">
                <a:moveTo>
                  <a:pt x="1716442" y="2050817"/>
                </a:moveTo>
                <a:lnTo>
                  <a:pt x="1707921" y="2054145"/>
                </a:lnTo>
                <a:lnTo>
                  <a:pt x="1699629" y="2057259"/>
                </a:lnTo>
                <a:lnTo>
                  <a:pt x="1691474" y="2060194"/>
                </a:lnTo>
                <a:lnTo>
                  <a:pt x="1663628" y="2072807"/>
                </a:lnTo>
                <a:lnTo>
                  <a:pt x="1693375" y="2088510"/>
                </a:lnTo>
                <a:lnTo>
                  <a:pt x="1729236" y="2072462"/>
                </a:lnTo>
                <a:lnTo>
                  <a:pt x="1716442" y="2050817"/>
                </a:lnTo>
                <a:close/>
              </a:path>
              <a:path w="2724873" h="4713986">
                <a:moveTo>
                  <a:pt x="1653902" y="2106015"/>
                </a:moveTo>
                <a:lnTo>
                  <a:pt x="1693375" y="2088510"/>
                </a:lnTo>
                <a:lnTo>
                  <a:pt x="1663628" y="2072807"/>
                </a:lnTo>
                <a:lnTo>
                  <a:pt x="1638180" y="2084041"/>
                </a:lnTo>
                <a:lnTo>
                  <a:pt x="1615002" y="2093994"/>
                </a:lnTo>
                <a:lnTo>
                  <a:pt x="1610542" y="2125083"/>
                </a:lnTo>
                <a:lnTo>
                  <a:pt x="1653902" y="2106015"/>
                </a:lnTo>
                <a:close/>
              </a:path>
              <a:path w="2724873" h="4713986">
                <a:moveTo>
                  <a:pt x="1615002" y="2093994"/>
                </a:moveTo>
                <a:lnTo>
                  <a:pt x="1593966" y="2102764"/>
                </a:lnTo>
                <a:lnTo>
                  <a:pt x="1574942" y="2110448"/>
                </a:lnTo>
                <a:lnTo>
                  <a:pt x="1557802" y="2117143"/>
                </a:lnTo>
                <a:lnTo>
                  <a:pt x="1542416" y="2122949"/>
                </a:lnTo>
                <a:lnTo>
                  <a:pt x="1563021" y="2145817"/>
                </a:lnTo>
                <a:lnTo>
                  <a:pt x="1610542" y="2125083"/>
                </a:lnTo>
                <a:lnTo>
                  <a:pt x="1615002" y="2093994"/>
                </a:lnTo>
                <a:close/>
              </a:path>
              <a:path w="2724873" h="4713986">
                <a:moveTo>
                  <a:pt x="1542416" y="2122949"/>
                </a:moveTo>
                <a:lnTo>
                  <a:pt x="1528656" y="2127961"/>
                </a:lnTo>
                <a:lnTo>
                  <a:pt x="1516394" y="2132278"/>
                </a:lnTo>
                <a:lnTo>
                  <a:pt x="1505499" y="2135997"/>
                </a:lnTo>
                <a:lnTo>
                  <a:pt x="1495843" y="2139216"/>
                </a:lnTo>
                <a:lnTo>
                  <a:pt x="1511064" y="2168323"/>
                </a:lnTo>
                <a:lnTo>
                  <a:pt x="1563021" y="2145817"/>
                </a:lnTo>
                <a:lnTo>
                  <a:pt x="1542416" y="2122949"/>
                </a:lnTo>
                <a:close/>
              </a:path>
              <a:path w="2724873" h="4713986">
                <a:moveTo>
                  <a:pt x="1511064" y="2168323"/>
                </a:moveTo>
                <a:lnTo>
                  <a:pt x="1495843" y="2139216"/>
                </a:lnTo>
                <a:lnTo>
                  <a:pt x="1487298" y="2142032"/>
                </a:lnTo>
                <a:lnTo>
                  <a:pt x="1479734" y="2144544"/>
                </a:lnTo>
                <a:lnTo>
                  <a:pt x="1473023" y="2146849"/>
                </a:lnTo>
                <a:lnTo>
                  <a:pt x="1467036" y="2149044"/>
                </a:lnTo>
                <a:lnTo>
                  <a:pt x="1461643" y="2151227"/>
                </a:lnTo>
                <a:lnTo>
                  <a:pt x="1456716" y="2153496"/>
                </a:lnTo>
                <a:lnTo>
                  <a:pt x="1454398" y="2192705"/>
                </a:lnTo>
                <a:lnTo>
                  <a:pt x="1511064" y="2168323"/>
                </a:lnTo>
                <a:close/>
              </a:path>
              <a:path w="2724873" h="4713986">
                <a:moveTo>
                  <a:pt x="1454398" y="2192705"/>
                </a:moveTo>
                <a:lnTo>
                  <a:pt x="1456716" y="2153496"/>
                </a:lnTo>
                <a:lnTo>
                  <a:pt x="1452127" y="2155948"/>
                </a:lnTo>
                <a:lnTo>
                  <a:pt x="1447745" y="2158682"/>
                </a:lnTo>
                <a:lnTo>
                  <a:pt x="1443443" y="2161794"/>
                </a:lnTo>
                <a:lnTo>
                  <a:pt x="1415609" y="2175722"/>
                </a:lnTo>
                <a:lnTo>
                  <a:pt x="1392749" y="2219069"/>
                </a:lnTo>
                <a:lnTo>
                  <a:pt x="1454398" y="2192705"/>
                </a:lnTo>
                <a:close/>
              </a:path>
              <a:path w="2724873" h="4713986">
                <a:moveTo>
                  <a:pt x="1392749" y="2219069"/>
                </a:moveTo>
                <a:lnTo>
                  <a:pt x="1415609" y="2175722"/>
                </a:lnTo>
                <a:lnTo>
                  <a:pt x="1391429" y="2187869"/>
                </a:lnTo>
                <a:lnTo>
                  <a:pt x="1370624" y="2198371"/>
                </a:lnTo>
                <a:lnTo>
                  <a:pt x="1352917" y="2207364"/>
                </a:lnTo>
                <a:lnTo>
                  <a:pt x="1338026" y="2214984"/>
                </a:lnTo>
                <a:lnTo>
                  <a:pt x="1325841" y="2247519"/>
                </a:lnTo>
                <a:lnTo>
                  <a:pt x="1392749" y="2219069"/>
                </a:lnTo>
                <a:close/>
              </a:path>
              <a:path w="2724873" h="4713986">
                <a:moveTo>
                  <a:pt x="1325675" y="2221367"/>
                </a:moveTo>
                <a:lnTo>
                  <a:pt x="1315582" y="2226648"/>
                </a:lnTo>
                <a:lnTo>
                  <a:pt x="1317895" y="2254071"/>
                </a:lnTo>
                <a:lnTo>
                  <a:pt x="1322278" y="2250554"/>
                </a:lnTo>
                <a:lnTo>
                  <a:pt x="1325841" y="2247519"/>
                </a:lnTo>
                <a:lnTo>
                  <a:pt x="1338026" y="2214984"/>
                </a:lnTo>
                <a:lnTo>
                  <a:pt x="1325675" y="2221367"/>
                </a:lnTo>
                <a:close/>
              </a:path>
              <a:path w="2724873" h="4713986">
                <a:moveTo>
                  <a:pt x="1296073" y="2237247"/>
                </a:moveTo>
                <a:lnTo>
                  <a:pt x="1297027" y="2268686"/>
                </a:lnTo>
                <a:lnTo>
                  <a:pt x="1302980" y="2264742"/>
                </a:lnTo>
                <a:lnTo>
                  <a:pt x="1308364" y="2261060"/>
                </a:lnTo>
                <a:lnTo>
                  <a:pt x="1313297" y="2257538"/>
                </a:lnTo>
                <a:lnTo>
                  <a:pt x="1317895" y="2254071"/>
                </a:lnTo>
                <a:lnTo>
                  <a:pt x="1315582" y="2226648"/>
                </a:lnTo>
                <a:lnTo>
                  <a:pt x="1307471" y="2230965"/>
                </a:lnTo>
                <a:lnTo>
                  <a:pt x="1301060" y="2234452"/>
                </a:lnTo>
                <a:lnTo>
                  <a:pt x="1296073" y="2237247"/>
                </a:lnTo>
                <a:close/>
              </a:path>
              <a:path w="2724873" h="4713986">
                <a:moveTo>
                  <a:pt x="1292228" y="2239484"/>
                </a:moveTo>
                <a:lnTo>
                  <a:pt x="1289248" y="2241299"/>
                </a:lnTo>
                <a:lnTo>
                  <a:pt x="1290386" y="2272997"/>
                </a:lnTo>
                <a:lnTo>
                  <a:pt x="1297027" y="2268686"/>
                </a:lnTo>
                <a:lnTo>
                  <a:pt x="1296073" y="2237247"/>
                </a:lnTo>
                <a:lnTo>
                  <a:pt x="1292228" y="2239484"/>
                </a:lnTo>
                <a:close/>
              </a:path>
              <a:path w="2724873" h="4713986">
                <a:moveTo>
                  <a:pt x="1274571" y="2283137"/>
                </a:moveTo>
                <a:lnTo>
                  <a:pt x="1282940" y="2277779"/>
                </a:lnTo>
                <a:lnTo>
                  <a:pt x="1290386" y="2272997"/>
                </a:lnTo>
                <a:lnTo>
                  <a:pt x="1289248" y="2241299"/>
                </a:lnTo>
                <a:lnTo>
                  <a:pt x="1284765" y="2244211"/>
                </a:lnTo>
                <a:lnTo>
                  <a:pt x="1284566" y="2244344"/>
                </a:lnTo>
                <a:lnTo>
                  <a:pt x="1274571" y="2283137"/>
                </a:lnTo>
                <a:close/>
              </a:path>
              <a:path w="2724873" h="4713986">
                <a:moveTo>
                  <a:pt x="1242747" y="2303699"/>
                </a:moveTo>
                <a:lnTo>
                  <a:pt x="1254592" y="2295992"/>
                </a:lnTo>
                <a:lnTo>
                  <a:pt x="1265161" y="2289173"/>
                </a:lnTo>
                <a:lnTo>
                  <a:pt x="1274571" y="2283137"/>
                </a:lnTo>
                <a:lnTo>
                  <a:pt x="1284566" y="2244344"/>
                </a:lnTo>
                <a:lnTo>
                  <a:pt x="1260429" y="2257620"/>
                </a:lnTo>
                <a:lnTo>
                  <a:pt x="1242747" y="2303699"/>
                </a:lnTo>
                <a:close/>
              </a:path>
              <a:path w="2724873" h="4713986">
                <a:moveTo>
                  <a:pt x="1196850" y="2293635"/>
                </a:moveTo>
                <a:lnTo>
                  <a:pt x="1198371" y="2333181"/>
                </a:lnTo>
                <a:lnTo>
                  <a:pt x="1214754" y="2322189"/>
                </a:lnTo>
                <a:lnTo>
                  <a:pt x="1229507" y="2312396"/>
                </a:lnTo>
                <a:lnTo>
                  <a:pt x="1242747" y="2303699"/>
                </a:lnTo>
                <a:lnTo>
                  <a:pt x="1260429" y="2257620"/>
                </a:lnTo>
                <a:lnTo>
                  <a:pt x="1239941" y="2269004"/>
                </a:lnTo>
                <a:lnTo>
                  <a:pt x="1222750" y="2278679"/>
                </a:lnTo>
                <a:lnTo>
                  <a:pt x="1208504" y="2286828"/>
                </a:lnTo>
                <a:lnTo>
                  <a:pt x="1196850" y="2293635"/>
                </a:lnTo>
                <a:close/>
              </a:path>
              <a:path w="2724873" h="4713986">
                <a:moveTo>
                  <a:pt x="1187436" y="2299281"/>
                </a:moveTo>
                <a:lnTo>
                  <a:pt x="1179908" y="2303950"/>
                </a:lnTo>
                <a:lnTo>
                  <a:pt x="1180240" y="2345476"/>
                </a:lnTo>
                <a:lnTo>
                  <a:pt x="1198371" y="2333181"/>
                </a:lnTo>
                <a:lnTo>
                  <a:pt x="1196850" y="2293635"/>
                </a:lnTo>
                <a:lnTo>
                  <a:pt x="1187436" y="2299281"/>
                </a:lnTo>
                <a:close/>
              </a:path>
              <a:path w="2724873" h="4713986">
                <a:moveTo>
                  <a:pt x="1180240" y="2345476"/>
                </a:moveTo>
                <a:lnTo>
                  <a:pt x="1179908" y="2303950"/>
                </a:lnTo>
                <a:lnTo>
                  <a:pt x="1173916" y="2307825"/>
                </a:lnTo>
                <a:lnTo>
                  <a:pt x="1169105" y="2311090"/>
                </a:lnTo>
                <a:lnTo>
                  <a:pt x="1165125" y="2313927"/>
                </a:lnTo>
                <a:lnTo>
                  <a:pt x="1161621" y="2316519"/>
                </a:lnTo>
                <a:lnTo>
                  <a:pt x="1180240" y="2345476"/>
                </a:lnTo>
                <a:close/>
              </a:path>
              <a:path w="2724873" h="4713986">
                <a:moveTo>
                  <a:pt x="1111047" y="2394490"/>
                </a:moveTo>
                <a:lnTo>
                  <a:pt x="1112862" y="2276094"/>
                </a:lnTo>
                <a:lnTo>
                  <a:pt x="1107194" y="2274402"/>
                </a:lnTo>
                <a:lnTo>
                  <a:pt x="1106512" y="2450592"/>
                </a:lnTo>
                <a:lnTo>
                  <a:pt x="1112862" y="2447417"/>
                </a:lnTo>
                <a:lnTo>
                  <a:pt x="1113845" y="2393898"/>
                </a:lnTo>
                <a:lnTo>
                  <a:pt x="1111047" y="2394490"/>
                </a:lnTo>
                <a:close/>
              </a:path>
              <a:path w="2724873" h="4713986">
                <a:moveTo>
                  <a:pt x="1245070" y="1916699"/>
                </a:moveTo>
                <a:lnTo>
                  <a:pt x="1243794" y="1901218"/>
                </a:lnTo>
                <a:lnTo>
                  <a:pt x="1243249" y="1888545"/>
                </a:lnTo>
                <a:lnTo>
                  <a:pt x="1243177" y="1878280"/>
                </a:lnTo>
                <a:lnTo>
                  <a:pt x="1243319" y="1870024"/>
                </a:lnTo>
                <a:lnTo>
                  <a:pt x="1243418" y="1863375"/>
                </a:lnTo>
                <a:lnTo>
                  <a:pt x="1243215" y="1857933"/>
                </a:lnTo>
                <a:lnTo>
                  <a:pt x="1242453" y="1853300"/>
                </a:lnTo>
                <a:lnTo>
                  <a:pt x="1248012" y="2146265"/>
                </a:lnTo>
                <a:lnTo>
                  <a:pt x="1245070" y="1916699"/>
                </a:lnTo>
                <a:close/>
              </a:path>
              <a:path w="2724873" h="4713986">
                <a:moveTo>
                  <a:pt x="1258787" y="1087474"/>
                </a:moveTo>
                <a:lnTo>
                  <a:pt x="1256704" y="1081709"/>
                </a:lnTo>
                <a:lnTo>
                  <a:pt x="1255864" y="1079246"/>
                </a:lnTo>
                <a:lnTo>
                  <a:pt x="1253271" y="1051301"/>
                </a:lnTo>
                <a:lnTo>
                  <a:pt x="1253302" y="1035142"/>
                </a:lnTo>
                <a:lnTo>
                  <a:pt x="1254583" y="1027564"/>
                </a:lnTo>
                <a:lnTo>
                  <a:pt x="1252310" y="1004741"/>
                </a:lnTo>
                <a:lnTo>
                  <a:pt x="1255139" y="1179177"/>
                </a:lnTo>
                <a:lnTo>
                  <a:pt x="1257534" y="1189454"/>
                </a:lnTo>
                <a:lnTo>
                  <a:pt x="1258787" y="1087474"/>
                </a:lnTo>
                <a:close/>
              </a:path>
              <a:path w="2724873" h="4713986">
                <a:moveTo>
                  <a:pt x="1501329" y="4114616"/>
                </a:moveTo>
                <a:lnTo>
                  <a:pt x="1483160" y="4122209"/>
                </a:lnTo>
                <a:lnTo>
                  <a:pt x="1492138" y="4126338"/>
                </a:lnTo>
                <a:lnTo>
                  <a:pt x="1506705" y="4116775"/>
                </a:lnTo>
                <a:lnTo>
                  <a:pt x="1519044" y="4108883"/>
                </a:lnTo>
                <a:lnTo>
                  <a:pt x="1522464" y="4106766"/>
                </a:lnTo>
                <a:lnTo>
                  <a:pt x="1501329" y="4114616"/>
                </a:lnTo>
                <a:close/>
              </a:path>
              <a:path w="2724873" h="4713986">
                <a:moveTo>
                  <a:pt x="1475190" y="4137698"/>
                </a:moveTo>
                <a:lnTo>
                  <a:pt x="1492138" y="4126338"/>
                </a:lnTo>
                <a:lnTo>
                  <a:pt x="1483160" y="4122209"/>
                </a:lnTo>
                <a:lnTo>
                  <a:pt x="1468129" y="4129282"/>
                </a:lnTo>
                <a:lnTo>
                  <a:pt x="1455885" y="4135766"/>
                </a:lnTo>
                <a:lnTo>
                  <a:pt x="1455707" y="4150986"/>
                </a:lnTo>
                <a:lnTo>
                  <a:pt x="1475190" y="4137698"/>
                </a:lnTo>
                <a:close/>
              </a:path>
              <a:path w="2724873" h="4713986">
                <a:moveTo>
                  <a:pt x="1455885" y="4135766"/>
                </a:moveTo>
                <a:lnTo>
                  <a:pt x="1446081" y="4141590"/>
                </a:lnTo>
                <a:lnTo>
                  <a:pt x="1438368" y="4146685"/>
                </a:lnTo>
                <a:lnTo>
                  <a:pt x="1432397" y="4150982"/>
                </a:lnTo>
                <a:lnTo>
                  <a:pt x="1427819" y="4154410"/>
                </a:lnTo>
                <a:lnTo>
                  <a:pt x="1433534" y="4166331"/>
                </a:lnTo>
                <a:lnTo>
                  <a:pt x="1455707" y="4150986"/>
                </a:lnTo>
                <a:lnTo>
                  <a:pt x="1455885" y="4135766"/>
                </a:lnTo>
                <a:close/>
              </a:path>
              <a:path w="2724873" h="4713986">
                <a:moveTo>
                  <a:pt x="1433534" y="4166331"/>
                </a:moveTo>
                <a:lnTo>
                  <a:pt x="1427819" y="4154410"/>
                </a:lnTo>
                <a:lnTo>
                  <a:pt x="1424285" y="4156900"/>
                </a:lnTo>
                <a:lnTo>
                  <a:pt x="1421448" y="4158382"/>
                </a:lnTo>
                <a:lnTo>
                  <a:pt x="1421218" y="4158462"/>
                </a:lnTo>
                <a:lnTo>
                  <a:pt x="1408518" y="4183862"/>
                </a:lnTo>
                <a:lnTo>
                  <a:pt x="1433534" y="4166331"/>
                </a:lnTo>
                <a:close/>
              </a:path>
              <a:path w="2724873" h="4713986">
                <a:moveTo>
                  <a:pt x="1384569" y="4184726"/>
                </a:moveTo>
                <a:lnTo>
                  <a:pt x="1392006" y="4183711"/>
                </a:lnTo>
                <a:lnTo>
                  <a:pt x="1398628" y="4183288"/>
                </a:lnTo>
                <a:lnTo>
                  <a:pt x="1404690" y="4183445"/>
                </a:lnTo>
                <a:lnTo>
                  <a:pt x="1408518" y="4183862"/>
                </a:lnTo>
                <a:lnTo>
                  <a:pt x="1421218" y="4158462"/>
                </a:lnTo>
                <a:lnTo>
                  <a:pt x="1392755" y="4164107"/>
                </a:lnTo>
                <a:lnTo>
                  <a:pt x="1384569" y="4184726"/>
                </a:lnTo>
                <a:close/>
              </a:path>
              <a:path w="2724873" h="4713986">
                <a:moveTo>
                  <a:pt x="1354843" y="4191444"/>
                </a:moveTo>
                <a:lnTo>
                  <a:pt x="1366241" y="4188581"/>
                </a:lnTo>
                <a:lnTo>
                  <a:pt x="1376065" y="4186345"/>
                </a:lnTo>
                <a:lnTo>
                  <a:pt x="1384569" y="4184726"/>
                </a:lnTo>
                <a:lnTo>
                  <a:pt x="1392755" y="4164107"/>
                </a:lnTo>
                <a:lnTo>
                  <a:pt x="1367829" y="4168984"/>
                </a:lnTo>
                <a:lnTo>
                  <a:pt x="1354843" y="4191444"/>
                </a:lnTo>
                <a:close/>
              </a:path>
              <a:path w="2724873" h="4713986">
                <a:moveTo>
                  <a:pt x="1286862" y="4184890"/>
                </a:moveTo>
                <a:lnTo>
                  <a:pt x="1288453" y="4209417"/>
                </a:lnTo>
                <a:lnTo>
                  <a:pt x="1308677" y="4203922"/>
                </a:lnTo>
                <a:lnTo>
                  <a:pt x="1326314" y="4199103"/>
                </a:lnTo>
                <a:lnTo>
                  <a:pt x="1341619" y="4194947"/>
                </a:lnTo>
                <a:lnTo>
                  <a:pt x="1354843" y="4191444"/>
                </a:lnTo>
                <a:lnTo>
                  <a:pt x="1367829" y="4168984"/>
                </a:lnTo>
                <a:lnTo>
                  <a:pt x="1346173" y="4173178"/>
                </a:lnTo>
                <a:lnTo>
                  <a:pt x="1327517" y="4176779"/>
                </a:lnTo>
                <a:lnTo>
                  <a:pt x="1311592" y="4179873"/>
                </a:lnTo>
                <a:lnTo>
                  <a:pt x="1298130" y="4182547"/>
                </a:lnTo>
                <a:lnTo>
                  <a:pt x="1286862" y="4184890"/>
                </a:lnTo>
                <a:close/>
              </a:path>
              <a:path w="2724873" h="4713986">
                <a:moveTo>
                  <a:pt x="1286862" y="4184890"/>
                </a:moveTo>
                <a:lnTo>
                  <a:pt x="1277519" y="4186988"/>
                </a:lnTo>
                <a:lnTo>
                  <a:pt x="1269833" y="4188929"/>
                </a:lnTo>
                <a:lnTo>
                  <a:pt x="1263534" y="4190801"/>
                </a:lnTo>
                <a:lnTo>
                  <a:pt x="1258354" y="4192691"/>
                </a:lnTo>
                <a:lnTo>
                  <a:pt x="1265389" y="4215599"/>
                </a:lnTo>
                <a:lnTo>
                  <a:pt x="1288453" y="4209417"/>
                </a:lnTo>
                <a:lnTo>
                  <a:pt x="1286862" y="4184890"/>
                </a:lnTo>
                <a:close/>
              </a:path>
              <a:path w="2724873" h="4713986">
                <a:moveTo>
                  <a:pt x="1284348" y="1168703"/>
                </a:moveTo>
                <a:lnTo>
                  <a:pt x="1278734" y="1148403"/>
                </a:lnTo>
                <a:lnTo>
                  <a:pt x="1279672" y="1254481"/>
                </a:lnTo>
                <a:lnTo>
                  <a:pt x="1286480" y="1274655"/>
                </a:lnTo>
                <a:lnTo>
                  <a:pt x="1290351" y="1196931"/>
                </a:lnTo>
                <a:lnTo>
                  <a:pt x="1290733" y="1194151"/>
                </a:lnTo>
                <a:lnTo>
                  <a:pt x="1290916" y="1193546"/>
                </a:lnTo>
                <a:lnTo>
                  <a:pt x="1284348" y="1168703"/>
                </a:lnTo>
                <a:close/>
              </a:path>
              <a:path w="2724873" h="4713986">
                <a:moveTo>
                  <a:pt x="1263688" y="1213599"/>
                </a:moveTo>
                <a:lnTo>
                  <a:pt x="1266016" y="1220127"/>
                </a:lnTo>
                <a:lnTo>
                  <a:pt x="1268793" y="1226250"/>
                </a:lnTo>
                <a:lnTo>
                  <a:pt x="1271866" y="1231646"/>
                </a:lnTo>
                <a:lnTo>
                  <a:pt x="1279672" y="1254481"/>
                </a:lnTo>
                <a:lnTo>
                  <a:pt x="1278734" y="1148403"/>
                </a:lnTo>
                <a:lnTo>
                  <a:pt x="1273961" y="1132030"/>
                </a:lnTo>
                <a:lnTo>
                  <a:pt x="1269917" y="1118966"/>
                </a:lnTo>
                <a:lnTo>
                  <a:pt x="1266490" y="1108595"/>
                </a:lnTo>
                <a:lnTo>
                  <a:pt x="1263688" y="1213599"/>
                </a:lnTo>
                <a:close/>
              </a:path>
              <a:path w="2724873" h="4713986">
                <a:moveTo>
                  <a:pt x="1258787" y="1087474"/>
                </a:moveTo>
                <a:lnTo>
                  <a:pt x="1259634" y="1198475"/>
                </a:lnTo>
                <a:lnTo>
                  <a:pt x="1261623" y="1206452"/>
                </a:lnTo>
                <a:lnTo>
                  <a:pt x="1263688" y="1213599"/>
                </a:lnTo>
                <a:lnTo>
                  <a:pt x="1266490" y="1108595"/>
                </a:lnTo>
                <a:lnTo>
                  <a:pt x="1263568" y="1100300"/>
                </a:lnTo>
                <a:lnTo>
                  <a:pt x="1261037" y="1093465"/>
                </a:lnTo>
                <a:lnTo>
                  <a:pt x="1258787" y="1087474"/>
                </a:lnTo>
                <a:close/>
              </a:path>
              <a:path w="2724873" h="4713986">
                <a:moveTo>
                  <a:pt x="1255139" y="1179177"/>
                </a:moveTo>
                <a:lnTo>
                  <a:pt x="1252310" y="1004741"/>
                </a:lnTo>
                <a:lnTo>
                  <a:pt x="1249400" y="989553"/>
                </a:lnTo>
                <a:lnTo>
                  <a:pt x="1246966" y="978517"/>
                </a:lnTo>
                <a:lnTo>
                  <a:pt x="1244841" y="970450"/>
                </a:lnTo>
                <a:lnTo>
                  <a:pt x="1248715" y="1154007"/>
                </a:lnTo>
                <a:lnTo>
                  <a:pt x="1252261" y="1167433"/>
                </a:lnTo>
                <a:lnTo>
                  <a:pt x="1255139" y="1179177"/>
                </a:lnTo>
                <a:close/>
              </a:path>
              <a:path w="2724873" h="4713986">
                <a:moveTo>
                  <a:pt x="1248715" y="1154007"/>
                </a:moveTo>
                <a:lnTo>
                  <a:pt x="1244841" y="970450"/>
                </a:lnTo>
                <a:lnTo>
                  <a:pt x="1243164" y="965073"/>
                </a:lnTo>
                <a:lnTo>
                  <a:pt x="1237977" y="941352"/>
                </a:lnTo>
                <a:lnTo>
                  <a:pt x="1235511" y="924369"/>
                </a:lnTo>
                <a:lnTo>
                  <a:pt x="1238870" y="1121263"/>
                </a:lnTo>
                <a:lnTo>
                  <a:pt x="1244313" y="1138688"/>
                </a:lnTo>
                <a:lnTo>
                  <a:pt x="1248715" y="1154007"/>
                </a:lnTo>
                <a:close/>
              </a:path>
              <a:path w="2724873" h="4713986">
                <a:moveTo>
                  <a:pt x="1238870" y="1121263"/>
                </a:moveTo>
                <a:lnTo>
                  <a:pt x="1235511" y="924369"/>
                </a:lnTo>
                <a:lnTo>
                  <a:pt x="1234753" y="912775"/>
                </a:lnTo>
                <a:lnTo>
                  <a:pt x="1234318" y="900359"/>
                </a:lnTo>
                <a:lnTo>
                  <a:pt x="1233639" y="898398"/>
                </a:lnTo>
                <a:lnTo>
                  <a:pt x="1232199" y="1101520"/>
                </a:lnTo>
                <a:lnTo>
                  <a:pt x="1238870" y="1121263"/>
                </a:lnTo>
                <a:close/>
              </a:path>
              <a:path w="2724873" h="4713986">
                <a:moveTo>
                  <a:pt x="1232199" y="1101520"/>
                </a:moveTo>
                <a:lnTo>
                  <a:pt x="1233639" y="898398"/>
                </a:lnTo>
                <a:lnTo>
                  <a:pt x="1229918" y="873214"/>
                </a:lnTo>
                <a:lnTo>
                  <a:pt x="1228302" y="1053585"/>
                </a:lnTo>
                <a:lnTo>
                  <a:pt x="1227928" y="1060401"/>
                </a:lnTo>
                <a:lnTo>
                  <a:pt x="1227136" y="1066864"/>
                </a:lnTo>
                <a:lnTo>
                  <a:pt x="1225890" y="1073072"/>
                </a:lnTo>
                <a:lnTo>
                  <a:pt x="1224114" y="1079246"/>
                </a:lnTo>
                <a:lnTo>
                  <a:pt x="1232199" y="1101520"/>
                </a:lnTo>
                <a:close/>
              </a:path>
              <a:path w="2724873" h="4713986">
                <a:moveTo>
                  <a:pt x="1303616" y="584073"/>
                </a:moveTo>
                <a:lnTo>
                  <a:pt x="1297396" y="601266"/>
                </a:lnTo>
                <a:lnTo>
                  <a:pt x="1298514" y="612037"/>
                </a:lnTo>
                <a:lnTo>
                  <a:pt x="1300543" y="601425"/>
                </a:lnTo>
                <a:lnTo>
                  <a:pt x="1302142" y="593958"/>
                </a:lnTo>
                <a:lnTo>
                  <a:pt x="1303201" y="588610"/>
                </a:lnTo>
                <a:lnTo>
                  <a:pt x="1303614" y="584360"/>
                </a:lnTo>
                <a:lnTo>
                  <a:pt x="1303616" y="584073"/>
                </a:lnTo>
                <a:close/>
              </a:path>
              <a:path w="2724873" h="4713986">
                <a:moveTo>
                  <a:pt x="1286083" y="1080217"/>
                </a:moveTo>
                <a:lnTo>
                  <a:pt x="1290457" y="1098932"/>
                </a:lnTo>
                <a:lnTo>
                  <a:pt x="1290916" y="672973"/>
                </a:lnTo>
                <a:lnTo>
                  <a:pt x="1293593" y="646787"/>
                </a:lnTo>
                <a:lnTo>
                  <a:pt x="1296161" y="626816"/>
                </a:lnTo>
                <a:lnTo>
                  <a:pt x="1298514" y="612037"/>
                </a:lnTo>
                <a:lnTo>
                  <a:pt x="1297396" y="601266"/>
                </a:lnTo>
                <a:lnTo>
                  <a:pt x="1291695" y="615410"/>
                </a:lnTo>
                <a:lnTo>
                  <a:pt x="1287030" y="627111"/>
                </a:lnTo>
                <a:lnTo>
                  <a:pt x="1286083" y="1080217"/>
                </a:lnTo>
                <a:close/>
              </a:path>
              <a:path w="2724873" h="4713986">
                <a:moveTo>
                  <a:pt x="1290916" y="672973"/>
                </a:moveTo>
                <a:lnTo>
                  <a:pt x="1290457" y="1098932"/>
                </a:lnTo>
                <a:lnTo>
                  <a:pt x="1294864" y="1114431"/>
                </a:lnTo>
                <a:lnTo>
                  <a:pt x="1293499" y="942857"/>
                </a:lnTo>
                <a:lnTo>
                  <a:pt x="1293637" y="938944"/>
                </a:lnTo>
                <a:lnTo>
                  <a:pt x="1294091" y="936498"/>
                </a:lnTo>
                <a:lnTo>
                  <a:pt x="1293761" y="774658"/>
                </a:lnTo>
                <a:lnTo>
                  <a:pt x="1291252" y="771737"/>
                </a:lnTo>
                <a:lnTo>
                  <a:pt x="1290916" y="771398"/>
                </a:lnTo>
                <a:lnTo>
                  <a:pt x="1290916" y="672973"/>
                </a:lnTo>
                <a:close/>
              </a:path>
              <a:path w="2724873" h="4713986">
                <a:moveTo>
                  <a:pt x="1281937" y="1057906"/>
                </a:moveTo>
                <a:lnTo>
                  <a:pt x="1286083" y="1080217"/>
                </a:lnTo>
                <a:lnTo>
                  <a:pt x="1287030" y="627111"/>
                </a:lnTo>
                <a:lnTo>
                  <a:pt x="1283920" y="636972"/>
                </a:lnTo>
                <a:lnTo>
                  <a:pt x="1282883" y="645598"/>
                </a:lnTo>
                <a:lnTo>
                  <a:pt x="1284438" y="653595"/>
                </a:lnTo>
                <a:lnTo>
                  <a:pt x="1284566" y="653923"/>
                </a:lnTo>
                <a:lnTo>
                  <a:pt x="1281937" y="1057906"/>
                </a:lnTo>
                <a:close/>
              </a:path>
              <a:path w="2724873" h="4713986">
                <a:moveTo>
                  <a:pt x="1292695" y="680049"/>
                </a:moveTo>
                <a:lnTo>
                  <a:pt x="1293042" y="753096"/>
                </a:lnTo>
                <a:lnTo>
                  <a:pt x="1294544" y="737011"/>
                </a:lnTo>
                <a:lnTo>
                  <a:pt x="1295422" y="722863"/>
                </a:lnTo>
                <a:lnTo>
                  <a:pt x="1295676" y="710372"/>
                </a:lnTo>
                <a:lnTo>
                  <a:pt x="1295306" y="699259"/>
                </a:lnTo>
                <a:lnTo>
                  <a:pt x="1294312" y="689244"/>
                </a:lnTo>
                <a:lnTo>
                  <a:pt x="1292695" y="680049"/>
                </a:lnTo>
                <a:close/>
              </a:path>
              <a:path w="2724873" h="4713986">
                <a:moveTo>
                  <a:pt x="1290916" y="672973"/>
                </a:moveTo>
                <a:lnTo>
                  <a:pt x="1290916" y="771398"/>
                </a:lnTo>
                <a:lnTo>
                  <a:pt x="1293042" y="753096"/>
                </a:lnTo>
                <a:lnTo>
                  <a:pt x="1292695" y="680049"/>
                </a:lnTo>
                <a:lnTo>
                  <a:pt x="1290916" y="672973"/>
                </a:lnTo>
                <a:close/>
              </a:path>
              <a:path w="2724873" h="4713986">
                <a:moveTo>
                  <a:pt x="1297251" y="839121"/>
                </a:moveTo>
                <a:lnTo>
                  <a:pt x="1297875" y="823680"/>
                </a:lnTo>
                <a:lnTo>
                  <a:pt x="1298314" y="811074"/>
                </a:lnTo>
                <a:lnTo>
                  <a:pt x="1298509" y="800941"/>
                </a:lnTo>
                <a:lnTo>
                  <a:pt x="1298402" y="792917"/>
                </a:lnTo>
                <a:lnTo>
                  <a:pt x="1297932" y="786640"/>
                </a:lnTo>
                <a:lnTo>
                  <a:pt x="1297251" y="839121"/>
                </a:lnTo>
                <a:close/>
              </a:path>
              <a:path w="2724873" h="4713986">
                <a:moveTo>
                  <a:pt x="1297041" y="781746"/>
                </a:moveTo>
                <a:lnTo>
                  <a:pt x="1295671" y="777873"/>
                </a:lnTo>
                <a:lnTo>
                  <a:pt x="1295686" y="879961"/>
                </a:lnTo>
                <a:lnTo>
                  <a:pt x="1296502" y="857760"/>
                </a:lnTo>
                <a:lnTo>
                  <a:pt x="1297251" y="839121"/>
                </a:lnTo>
                <a:lnTo>
                  <a:pt x="1297932" y="786640"/>
                </a:lnTo>
                <a:lnTo>
                  <a:pt x="1297041" y="781746"/>
                </a:lnTo>
                <a:close/>
              </a:path>
              <a:path w="2724873" h="4713986">
                <a:moveTo>
                  <a:pt x="1295671" y="777873"/>
                </a:moveTo>
                <a:lnTo>
                  <a:pt x="1293761" y="774658"/>
                </a:lnTo>
                <a:lnTo>
                  <a:pt x="1294091" y="936498"/>
                </a:lnTo>
                <a:lnTo>
                  <a:pt x="1294863" y="906086"/>
                </a:lnTo>
                <a:lnTo>
                  <a:pt x="1295686" y="879961"/>
                </a:lnTo>
                <a:lnTo>
                  <a:pt x="1295671" y="777873"/>
                </a:lnTo>
                <a:close/>
              </a:path>
              <a:path w="2724873" h="4713986">
                <a:moveTo>
                  <a:pt x="1295346" y="1915692"/>
                </a:moveTo>
                <a:lnTo>
                  <a:pt x="1295076" y="1913806"/>
                </a:lnTo>
                <a:lnTo>
                  <a:pt x="1297266" y="2025269"/>
                </a:lnTo>
                <a:lnTo>
                  <a:pt x="1295667" y="1911993"/>
                </a:lnTo>
                <a:lnTo>
                  <a:pt x="1295346" y="1915692"/>
                </a:lnTo>
                <a:lnTo>
                  <a:pt x="1295598" y="1917453"/>
                </a:lnTo>
                <a:lnTo>
                  <a:pt x="1295225" y="1917092"/>
                </a:lnTo>
                <a:lnTo>
                  <a:pt x="1295346" y="1915692"/>
                </a:lnTo>
                <a:close/>
              </a:path>
              <a:path w="2724873" h="4713986">
                <a:moveTo>
                  <a:pt x="1391306" y="1550105"/>
                </a:moveTo>
                <a:lnTo>
                  <a:pt x="1388313" y="1532827"/>
                </a:lnTo>
                <a:lnTo>
                  <a:pt x="1385803" y="1518084"/>
                </a:lnTo>
                <a:lnTo>
                  <a:pt x="1383713" y="1505545"/>
                </a:lnTo>
                <a:lnTo>
                  <a:pt x="1382825" y="1748114"/>
                </a:lnTo>
                <a:lnTo>
                  <a:pt x="1383118" y="1752218"/>
                </a:lnTo>
                <a:lnTo>
                  <a:pt x="1384082" y="1919586"/>
                </a:lnTo>
                <a:lnTo>
                  <a:pt x="1400002" y="1909721"/>
                </a:lnTo>
                <a:lnTo>
                  <a:pt x="1391306" y="1550105"/>
                </a:lnTo>
                <a:close/>
              </a:path>
              <a:path w="2724873" h="4713986">
                <a:moveTo>
                  <a:pt x="1381150" y="1738189"/>
                </a:moveTo>
                <a:lnTo>
                  <a:pt x="1381865" y="1742190"/>
                </a:lnTo>
                <a:lnTo>
                  <a:pt x="1382425" y="1745432"/>
                </a:lnTo>
                <a:lnTo>
                  <a:pt x="1382825" y="1748114"/>
                </a:lnTo>
                <a:lnTo>
                  <a:pt x="1383713" y="1505545"/>
                </a:lnTo>
                <a:lnTo>
                  <a:pt x="1381980" y="1494878"/>
                </a:lnTo>
                <a:lnTo>
                  <a:pt x="1381150" y="1738189"/>
                </a:lnTo>
                <a:close/>
              </a:path>
              <a:path w="2724873" h="4713986">
                <a:moveTo>
                  <a:pt x="1374001" y="1687147"/>
                </a:moveTo>
                <a:lnTo>
                  <a:pt x="1375500" y="1699864"/>
                </a:lnTo>
                <a:lnTo>
                  <a:pt x="1376884" y="1710633"/>
                </a:lnTo>
                <a:lnTo>
                  <a:pt x="1378148" y="1719651"/>
                </a:lnTo>
                <a:lnTo>
                  <a:pt x="1380288" y="1733231"/>
                </a:lnTo>
                <a:lnTo>
                  <a:pt x="1381150" y="1738189"/>
                </a:lnTo>
                <a:lnTo>
                  <a:pt x="1381980" y="1494878"/>
                </a:lnTo>
                <a:lnTo>
                  <a:pt x="1380540" y="1485752"/>
                </a:lnTo>
                <a:lnTo>
                  <a:pt x="1379330" y="1477834"/>
                </a:lnTo>
                <a:lnTo>
                  <a:pt x="1378287" y="1470794"/>
                </a:lnTo>
                <a:lnTo>
                  <a:pt x="1377348" y="1464299"/>
                </a:lnTo>
                <a:lnTo>
                  <a:pt x="1376768" y="1460246"/>
                </a:lnTo>
                <a:lnTo>
                  <a:pt x="1374001" y="1687147"/>
                </a:lnTo>
                <a:close/>
              </a:path>
              <a:path w="2724873" h="4713986">
                <a:moveTo>
                  <a:pt x="1367005" y="1612831"/>
                </a:moveTo>
                <a:lnTo>
                  <a:pt x="1368891" y="1635324"/>
                </a:lnTo>
                <a:lnTo>
                  <a:pt x="1370690" y="1655076"/>
                </a:lnTo>
                <a:lnTo>
                  <a:pt x="1372396" y="1672284"/>
                </a:lnTo>
                <a:lnTo>
                  <a:pt x="1374001" y="1687147"/>
                </a:lnTo>
                <a:lnTo>
                  <a:pt x="1376768" y="1460246"/>
                </a:lnTo>
                <a:lnTo>
                  <a:pt x="1369403" y="1433082"/>
                </a:lnTo>
                <a:lnTo>
                  <a:pt x="1367005" y="1612831"/>
                </a:lnTo>
                <a:close/>
              </a:path>
              <a:path w="2724873" h="4713986">
                <a:moveTo>
                  <a:pt x="1359658" y="1525606"/>
                </a:moveTo>
                <a:lnTo>
                  <a:pt x="1360893" y="1526921"/>
                </a:lnTo>
                <a:lnTo>
                  <a:pt x="1363000" y="1558828"/>
                </a:lnTo>
                <a:lnTo>
                  <a:pt x="1365039" y="1587398"/>
                </a:lnTo>
                <a:lnTo>
                  <a:pt x="1367005" y="1612831"/>
                </a:lnTo>
                <a:lnTo>
                  <a:pt x="1369403" y="1433082"/>
                </a:lnTo>
                <a:lnTo>
                  <a:pt x="1362931" y="1410216"/>
                </a:lnTo>
                <a:lnTo>
                  <a:pt x="1359658" y="1525606"/>
                </a:lnTo>
                <a:close/>
              </a:path>
              <a:path w="2724873" h="4713986">
                <a:moveTo>
                  <a:pt x="1354459" y="1514215"/>
                </a:moveTo>
                <a:lnTo>
                  <a:pt x="1355718" y="1518698"/>
                </a:lnTo>
                <a:lnTo>
                  <a:pt x="1357368" y="1522386"/>
                </a:lnTo>
                <a:lnTo>
                  <a:pt x="1359658" y="1525606"/>
                </a:lnTo>
                <a:lnTo>
                  <a:pt x="1362931" y="1410216"/>
                </a:lnTo>
                <a:lnTo>
                  <a:pt x="1357296" y="1391219"/>
                </a:lnTo>
                <a:lnTo>
                  <a:pt x="1354459" y="1514215"/>
                </a:lnTo>
                <a:close/>
              </a:path>
              <a:path w="2724873" h="4713986">
                <a:moveTo>
                  <a:pt x="1350526" y="1492720"/>
                </a:moveTo>
                <a:lnTo>
                  <a:pt x="1352113" y="1501553"/>
                </a:lnTo>
                <a:lnTo>
                  <a:pt x="1353340" y="1508609"/>
                </a:lnTo>
                <a:lnTo>
                  <a:pt x="1354459" y="1514215"/>
                </a:lnTo>
                <a:lnTo>
                  <a:pt x="1357296" y="1391219"/>
                </a:lnTo>
                <a:lnTo>
                  <a:pt x="1352439" y="1375659"/>
                </a:lnTo>
                <a:lnTo>
                  <a:pt x="1350526" y="1492720"/>
                </a:lnTo>
                <a:close/>
              </a:path>
              <a:path w="2724873" h="4713986">
                <a:moveTo>
                  <a:pt x="1350526" y="1492720"/>
                </a:moveTo>
                <a:lnTo>
                  <a:pt x="1352439" y="1375659"/>
                </a:lnTo>
                <a:lnTo>
                  <a:pt x="1348302" y="1363107"/>
                </a:lnTo>
                <a:lnTo>
                  <a:pt x="1344827" y="1353132"/>
                </a:lnTo>
                <a:lnTo>
                  <a:pt x="1341957" y="1345306"/>
                </a:lnTo>
                <a:lnTo>
                  <a:pt x="1345279" y="1468410"/>
                </a:lnTo>
                <a:lnTo>
                  <a:pt x="1348332" y="1481781"/>
                </a:lnTo>
                <a:lnTo>
                  <a:pt x="1350526" y="1492720"/>
                </a:lnTo>
                <a:close/>
              </a:path>
              <a:path w="2724873" h="4713986">
                <a:moveTo>
                  <a:pt x="1341118" y="1452278"/>
                </a:moveTo>
                <a:lnTo>
                  <a:pt x="1345279" y="1468410"/>
                </a:lnTo>
                <a:lnTo>
                  <a:pt x="1341957" y="1345306"/>
                </a:lnTo>
                <a:lnTo>
                  <a:pt x="1339633" y="1339197"/>
                </a:lnTo>
                <a:lnTo>
                  <a:pt x="1337798" y="1334376"/>
                </a:lnTo>
                <a:lnTo>
                  <a:pt x="1336393" y="1330412"/>
                </a:lnTo>
                <a:lnTo>
                  <a:pt x="1335600" y="1433059"/>
                </a:lnTo>
                <a:lnTo>
                  <a:pt x="1341118" y="1452278"/>
                </a:lnTo>
                <a:close/>
              </a:path>
              <a:path w="2724873" h="4713986">
                <a:moveTo>
                  <a:pt x="1318622" y="1380570"/>
                </a:moveTo>
                <a:lnTo>
                  <a:pt x="1319491" y="1384046"/>
                </a:lnTo>
                <a:lnTo>
                  <a:pt x="1328474" y="1410423"/>
                </a:lnTo>
                <a:lnTo>
                  <a:pt x="1335600" y="1433059"/>
                </a:lnTo>
                <a:lnTo>
                  <a:pt x="1336393" y="1330412"/>
                </a:lnTo>
                <a:lnTo>
                  <a:pt x="1335366" y="1326896"/>
                </a:lnTo>
                <a:lnTo>
                  <a:pt x="1325862" y="1299497"/>
                </a:lnTo>
                <a:lnTo>
                  <a:pt x="1318622" y="1380570"/>
                </a:lnTo>
                <a:close/>
              </a:path>
              <a:path w="2724873" h="4713986">
                <a:moveTo>
                  <a:pt x="1317648" y="1276374"/>
                </a:moveTo>
                <a:lnTo>
                  <a:pt x="1310658" y="1257122"/>
                </a:lnTo>
                <a:lnTo>
                  <a:pt x="1311189" y="1352668"/>
                </a:lnTo>
                <a:lnTo>
                  <a:pt x="1313423" y="1360646"/>
                </a:lnTo>
                <a:lnTo>
                  <a:pt x="1315349" y="1367802"/>
                </a:lnTo>
                <a:lnTo>
                  <a:pt x="1317053" y="1374367"/>
                </a:lnTo>
                <a:lnTo>
                  <a:pt x="1318622" y="1380570"/>
                </a:lnTo>
                <a:lnTo>
                  <a:pt x="1325862" y="1299497"/>
                </a:lnTo>
                <a:lnTo>
                  <a:pt x="1317648" y="1276374"/>
                </a:lnTo>
                <a:close/>
              </a:path>
              <a:path w="2724873" h="4713986">
                <a:moveTo>
                  <a:pt x="1296358" y="1218569"/>
                </a:moveTo>
                <a:lnTo>
                  <a:pt x="1297444" y="1307935"/>
                </a:lnTo>
                <a:lnTo>
                  <a:pt x="1301774" y="1321501"/>
                </a:lnTo>
                <a:lnTo>
                  <a:pt x="1305451" y="1333325"/>
                </a:lnTo>
                <a:lnTo>
                  <a:pt x="1308560" y="1343638"/>
                </a:lnTo>
                <a:lnTo>
                  <a:pt x="1311189" y="1352668"/>
                </a:lnTo>
                <a:lnTo>
                  <a:pt x="1310658" y="1257122"/>
                </a:lnTo>
                <a:lnTo>
                  <a:pt x="1304824" y="1241339"/>
                </a:lnTo>
                <a:lnTo>
                  <a:pt x="1300080" y="1228623"/>
                </a:lnTo>
                <a:lnTo>
                  <a:pt x="1296358" y="1218569"/>
                </a:lnTo>
                <a:close/>
              </a:path>
              <a:path w="2724873" h="4713986">
                <a:moveTo>
                  <a:pt x="1293591" y="1210776"/>
                </a:moveTo>
                <a:lnTo>
                  <a:pt x="1291713" y="1204841"/>
                </a:lnTo>
                <a:lnTo>
                  <a:pt x="1292375" y="1292396"/>
                </a:lnTo>
                <a:lnTo>
                  <a:pt x="1297444" y="1307935"/>
                </a:lnTo>
                <a:lnTo>
                  <a:pt x="1296358" y="1218569"/>
                </a:lnTo>
                <a:lnTo>
                  <a:pt x="1293591" y="1210776"/>
                </a:lnTo>
                <a:close/>
              </a:path>
              <a:path w="2724873" h="4713986">
                <a:moveTo>
                  <a:pt x="1292375" y="1292396"/>
                </a:moveTo>
                <a:lnTo>
                  <a:pt x="1291713" y="1204841"/>
                </a:lnTo>
                <a:lnTo>
                  <a:pt x="1290655" y="1200360"/>
                </a:lnTo>
                <a:lnTo>
                  <a:pt x="1290351" y="1196931"/>
                </a:lnTo>
                <a:lnTo>
                  <a:pt x="1286480" y="1274655"/>
                </a:lnTo>
                <a:lnTo>
                  <a:pt x="1292375" y="1292396"/>
                </a:lnTo>
                <a:close/>
              </a:path>
              <a:path w="2724873" h="4713986">
                <a:moveTo>
                  <a:pt x="1377602" y="599742"/>
                </a:moveTo>
                <a:lnTo>
                  <a:pt x="1375686" y="607712"/>
                </a:lnTo>
                <a:lnTo>
                  <a:pt x="1374325" y="615134"/>
                </a:lnTo>
                <a:lnTo>
                  <a:pt x="1373593" y="638048"/>
                </a:lnTo>
                <a:lnTo>
                  <a:pt x="1370685" y="661501"/>
                </a:lnTo>
                <a:lnTo>
                  <a:pt x="1368244" y="682765"/>
                </a:lnTo>
                <a:lnTo>
                  <a:pt x="1366239" y="701989"/>
                </a:lnTo>
                <a:lnTo>
                  <a:pt x="1364634" y="719322"/>
                </a:lnTo>
                <a:lnTo>
                  <a:pt x="1366899" y="852070"/>
                </a:lnTo>
                <a:lnTo>
                  <a:pt x="1369535" y="873426"/>
                </a:lnTo>
                <a:lnTo>
                  <a:pt x="1371998" y="892768"/>
                </a:lnTo>
                <a:lnTo>
                  <a:pt x="1374311" y="910247"/>
                </a:lnTo>
                <a:lnTo>
                  <a:pt x="1376496" y="926015"/>
                </a:lnTo>
                <a:lnTo>
                  <a:pt x="1377602" y="599742"/>
                </a:lnTo>
                <a:close/>
              </a:path>
              <a:path w="2724873" h="4713986">
                <a:moveTo>
                  <a:pt x="1362794" y="814876"/>
                </a:moveTo>
                <a:lnTo>
                  <a:pt x="1363381" y="821515"/>
                </a:lnTo>
                <a:lnTo>
                  <a:pt x="1364004" y="827905"/>
                </a:lnTo>
                <a:lnTo>
                  <a:pt x="1364068" y="828548"/>
                </a:lnTo>
                <a:lnTo>
                  <a:pt x="1366899" y="852070"/>
                </a:lnTo>
                <a:lnTo>
                  <a:pt x="1364634" y="719322"/>
                </a:lnTo>
                <a:lnTo>
                  <a:pt x="1363399" y="734914"/>
                </a:lnTo>
                <a:lnTo>
                  <a:pt x="1362794" y="814876"/>
                </a:lnTo>
                <a:close/>
              </a:path>
              <a:path w="2724873" h="4713986">
                <a:moveTo>
                  <a:pt x="1361585" y="791978"/>
                </a:moveTo>
                <a:lnTo>
                  <a:pt x="1361863" y="800257"/>
                </a:lnTo>
                <a:lnTo>
                  <a:pt x="1362277" y="807840"/>
                </a:lnTo>
                <a:lnTo>
                  <a:pt x="1362794" y="814876"/>
                </a:lnTo>
                <a:lnTo>
                  <a:pt x="1363399" y="734914"/>
                </a:lnTo>
                <a:lnTo>
                  <a:pt x="1362498" y="748914"/>
                </a:lnTo>
                <a:lnTo>
                  <a:pt x="1361900" y="761471"/>
                </a:lnTo>
                <a:lnTo>
                  <a:pt x="1361585" y="791978"/>
                </a:lnTo>
                <a:close/>
              </a:path>
              <a:path w="2724873" h="4713986">
                <a:moveTo>
                  <a:pt x="1361570" y="772734"/>
                </a:moveTo>
                <a:lnTo>
                  <a:pt x="1361585" y="791978"/>
                </a:lnTo>
                <a:lnTo>
                  <a:pt x="1361900" y="761471"/>
                </a:lnTo>
                <a:lnTo>
                  <a:pt x="1361570" y="772734"/>
                </a:lnTo>
                <a:close/>
              </a:path>
              <a:path w="2724873" h="4713986">
                <a:moveTo>
                  <a:pt x="1393885" y="776169"/>
                </a:moveTo>
                <a:lnTo>
                  <a:pt x="1393546" y="759815"/>
                </a:lnTo>
                <a:lnTo>
                  <a:pt x="1392629" y="746122"/>
                </a:lnTo>
                <a:lnTo>
                  <a:pt x="1391328" y="734766"/>
                </a:lnTo>
                <a:lnTo>
                  <a:pt x="1389840" y="725426"/>
                </a:lnTo>
                <a:lnTo>
                  <a:pt x="1392042" y="818150"/>
                </a:lnTo>
                <a:lnTo>
                  <a:pt x="1393449" y="795507"/>
                </a:lnTo>
                <a:lnTo>
                  <a:pt x="1393885" y="776169"/>
                </a:lnTo>
                <a:close/>
              </a:path>
              <a:path w="2724873" h="4713986">
                <a:moveTo>
                  <a:pt x="1389468" y="844423"/>
                </a:moveTo>
                <a:lnTo>
                  <a:pt x="1392042" y="818150"/>
                </a:lnTo>
                <a:lnTo>
                  <a:pt x="1389840" y="725426"/>
                </a:lnTo>
                <a:lnTo>
                  <a:pt x="1388361" y="717779"/>
                </a:lnTo>
                <a:lnTo>
                  <a:pt x="1390084" y="1001265"/>
                </a:lnTo>
                <a:lnTo>
                  <a:pt x="1390865" y="846299"/>
                </a:lnTo>
                <a:lnTo>
                  <a:pt x="1389468" y="844423"/>
                </a:lnTo>
                <a:close/>
              </a:path>
              <a:path w="2724873" h="4713986">
                <a:moveTo>
                  <a:pt x="1432579" y="459000"/>
                </a:moveTo>
                <a:lnTo>
                  <a:pt x="1430964" y="454350"/>
                </a:lnTo>
                <a:lnTo>
                  <a:pt x="1430977" y="475257"/>
                </a:lnTo>
                <a:lnTo>
                  <a:pt x="1432456" y="469087"/>
                </a:lnTo>
                <a:lnTo>
                  <a:pt x="1433033" y="463790"/>
                </a:lnTo>
                <a:lnTo>
                  <a:pt x="1432579" y="459000"/>
                </a:lnTo>
                <a:close/>
              </a:path>
              <a:path w="2724873" h="4713986">
                <a:moveTo>
                  <a:pt x="1430743" y="453898"/>
                </a:moveTo>
                <a:lnTo>
                  <a:pt x="1422411" y="476349"/>
                </a:lnTo>
                <a:lnTo>
                  <a:pt x="1422419" y="502662"/>
                </a:lnTo>
                <a:lnTo>
                  <a:pt x="1425829" y="491678"/>
                </a:lnTo>
                <a:lnTo>
                  <a:pt x="1428725" y="482665"/>
                </a:lnTo>
                <a:lnTo>
                  <a:pt x="1430977" y="475257"/>
                </a:lnTo>
                <a:lnTo>
                  <a:pt x="1430964" y="454350"/>
                </a:lnTo>
                <a:lnTo>
                  <a:pt x="1430743" y="453898"/>
                </a:lnTo>
                <a:close/>
              </a:path>
              <a:path w="2724873" h="4713986">
                <a:moveTo>
                  <a:pt x="1410392" y="551096"/>
                </a:moveTo>
                <a:lnTo>
                  <a:pt x="1414571" y="532005"/>
                </a:lnTo>
                <a:lnTo>
                  <a:pt x="1418623" y="515982"/>
                </a:lnTo>
                <a:lnTo>
                  <a:pt x="1422419" y="502662"/>
                </a:lnTo>
                <a:lnTo>
                  <a:pt x="1422411" y="476349"/>
                </a:lnTo>
                <a:lnTo>
                  <a:pt x="1414792" y="496616"/>
                </a:lnTo>
                <a:lnTo>
                  <a:pt x="1410392" y="551096"/>
                </a:lnTo>
                <a:close/>
              </a:path>
              <a:path w="2724873" h="4713986">
                <a:moveTo>
                  <a:pt x="1407869" y="514862"/>
                </a:moveTo>
                <a:lnTo>
                  <a:pt x="1401628" y="531250"/>
                </a:lnTo>
                <a:lnTo>
                  <a:pt x="1402168" y="599948"/>
                </a:lnTo>
                <a:lnTo>
                  <a:pt x="1406214" y="573621"/>
                </a:lnTo>
                <a:lnTo>
                  <a:pt x="1410392" y="551096"/>
                </a:lnTo>
                <a:lnTo>
                  <a:pt x="1414792" y="496616"/>
                </a:lnTo>
                <a:lnTo>
                  <a:pt x="1407869" y="514862"/>
                </a:lnTo>
                <a:close/>
              </a:path>
              <a:path w="2724873" h="4713986">
                <a:moveTo>
                  <a:pt x="1392963" y="611883"/>
                </a:moveTo>
                <a:lnTo>
                  <a:pt x="1395212" y="606188"/>
                </a:lnTo>
                <a:lnTo>
                  <a:pt x="1399805" y="601460"/>
                </a:lnTo>
                <a:lnTo>
                  <a:pt x="1402168" y="599948"/>
                </a:lnTo>
                <a:lnTo>
                  <a:pt x="1401628" y="531250"/>
                </a:lnTo>
                <a:lnTo>
                  <a:pt x="1396053" y="545945"/>
                </a:lnTo>
                <a:lnTo>
                  <a:pt x="1392963" y="611883"/>
                </a:lnTo>
                <a:close/>
              </a:path>
              <a:path w="2724873" h="4713986">
                <a:moveTo>
                  <a:pt x="1392386" y="618779"/>
                </a:moveTo>
                <a:lnTo>
                  <a:pt x="1392963" y="611883"/>
                </a:lnTo>
                <a:lnTo>
                  <a:pt x="1396053" y="545945"/>
                </a:lnTo>
                <a:lnTo>
                  <a:pt x="1391127" y="559110"/>
                </a:lnTo>
                <a:lnTo>
                  <a:pt x="1393315" y="663014"/>
                </a:lnTo>
                <a:lnTo>
                  <a:pt x="1392806" y="627108"/>
                </a:lnTo>
                <a:lnTo>
                  <a:pt x="1392386" y="618779"/>
                </a:lnTo>
                <a:close/>
              </a:path>
              <a:path w="2724873" h="4713986">
                <a:moveTo>
                  <a:pt x="1420889" y="995534"/>
                </a:moveTo>
                <a:lnTo>
                  <a:pt x="1416190" y="996330"/>
                </a:lnTo>
                <a:lnTo>
                  <a:pt x="1417892" y="1022324"/>
                </a:lnTo>
                <a:lnTo>
                  <a:pt x="1418999" y="1012536"/>
                </a:lnTo>
                <a:lnTo>
                  <a:pt x="1420759" y="1005062"/>
                </a:lnTo>
                <a:lnTo>
                  <a:pt x="1422266" y="999802"/>
                </a:lnTo>
                <a:lnTo>
                  <a:pt x="1422612" y="996659"/>
                </a:lnTo>
                <a:lnTo>
                  <a:pt x="1420889" y="995534"/>
                </a:lnTo>
                <a:close/>
              </a:path>
              <a:path w="2724873" h="4713986">
                <a:moveTo>
                  <a:pt x="1447914" y="638246"/>
                </a:moveTo>
                <a:lnTo>
                  <a:pt x="1447659" y="632637"/>
                </a:lnTo>
                <a:lnTo>
                  <a:pt x="1447825" y="672872"/>
                </a:lnTo>
                <a:lnTo>
                  <a:pt x="1447953" y="652683"/>
                </a:lnTo>
                <a:lnTo>
                  <a:pt x="1447914" y="638246"/>
                </a:lnTo>
                <a:close/>
              </a:path>
              <a:path w="2724873" h="4713986">
                <a:moveTo>
                  <a:pt x="1548472" y="1298321"/>
                </a:moveTo>
                <a:lnTo>
                  <a:pt x="1542565" y="1272895"/>
                </a:lnTo>
                <a:lnTo>
                  <a:pt x="1547562" y="1312294"/>
                </a:lnTo>
                <a:lnTo>
                  <a:pt x="1547853" y="1307850"/>
                </a:lnTo>
                <a:lnTo>
                  <a:pt x="1548142" y="1304301"/>
                </a:lnTo>
                <a:lnTo>
                  <a:pt x="1548369" y="1301329"/>
                </a:lnTo>
                <a:lnTo>
                  <a:pt x="1548472" y="1298321"/>
                </a:lnTo>
                <a:close/>
              </a:path>
              <a:path w="2724873" h="4713986">
                <a:moveTo>
                  <a:pt x="1542565" y="1272895"/>
                </a:moveTo>
                <a:lnTo>
                  <a:pt x="1537064" y="1250024"/>
                </a:lnTo>
                <a:lnTo>
                  <a:pt x="1540645" y="1702173"/>
                </a:lnTo>
                <a:lnTo>
                  <a:pt x="1548341" y="1696088"/>
                </a:lnTo>
                <a:lnTo>
                  <a:pt x="1547221" y="1325145"/>
                </a:lnTo>
                <a:lnTo>
                  <a:pt x="1547331" y="1317953"/>
                </a:lnTo>
                <a:lnTo>
                  <a:pt x="1547562" y="1312294"/>
                </a:lnTo>
                <a:lnTo>
                  <a:pt x="1542565" y="1272895"/>
                </a:lnTo>
                <a:close/>
              </a:path>
              <a:path w="2724873" h="4713986">
                <a:moveTo>
                  <a:pt x="2075364" y="1994560"/>
                </a:moveTo>
                <a:lnTo>
                  <a:pt x="2083561" y="1989023"/>
                </a:lnTo>
                <a:lnTo>
                  <a:pt x="2091464" y="1983371"/>
                </a:lnTo>
                <a:lnTo>
                  <a:pt x="2099170" y="1977526"/>
                </a:lnTo>
                <a:lnTo>
                  <a:pt x="2106778" y="1971410"/>
                </a:lnTo>
                <a:lnTo>
                  <a:pt x="2114384" y="1964944"/>
                </a:lnTo>
                <a:lnTo>
                  <a:pt x="2089212" y="1980135"/>
                </a:lnTo>
                <a:lnTo>
                  <a:pt x="2075364" y="1994560"/>
                </a:lnTo>
                <a:close/>
              </a:path>
              <a:path w="2724873" h="4713986">
                <a:moveTo>
                  <a:pt x="2068745" y="1991949"/>
                </a:moveTo>
                <a:lnTo>
                  <a:pt x="2052452" y="2000809"/>
                </a:lnTo>
                <a:lnTo>
                  <a:pt x="2057694" y="2005607"/>
                </a:lnTo>
                <a:lnTo>
                  <a:pt x="2066774" y="2000062"/>
                </a:lnTo>
                <a:lnTo>
                  <a:pt x="2075364" y="1994560"/>
                </a:lnTo>
                <a:lnTo>
                  <a:pt x="2089212" y="1980135"/>
                </a:lnTo>
                <a:lnTo>
                  <a:pt x="2068745" y="1991949"/>
                </a:lnTo>
                <a:close/>
              </a:path>
              <a:path w="2724873" h="4713986">
                <a:moveTo>
                  <a:pt x="2057694" y="2005607"/>
                </a:moveTo>
                <a:lnTo>
                  <a:pt x="2052452" y="2000809"/>
                </a:lnTo>
                <a:lnTo>
                  <a:pt x="2039801" y="2007142"/>
                </a:lnTo>
                <a:lnTo>
                  <a:pt x="2030260" y="2011371"/>
                </a:lnTo>
                <a:lnTo>
                  <a:pt x="2023297" y="2013920"/>
                </a:lnTo>
                <a:lnTo>
                  <a:pt x="2018381" y="2015216"/>
                </a:lnTo>
                <a:lnTo>
                  <a:pt x="2026532" y="2023284"/>
                </a:lnTo>
                <a:lnTo>
                  <a:pt x="2037671" y="2017139"/>
                </a:lnTo>
                <a:lnTo>
                  <a:pt x="2048025" y="2011273"/>
                </a:lnTo>
                <a:lnTo>
                  <a:pt x="2057694" y="2005607"/>
                </a:lnTo>
                <a:close/>
              </a:path>
              <a:path w="2724873" h="4713986">
                <a:moveTo>
                  <a:pt x="1972178" y="2052221"/>
                </a:moveTo>
                <a:lnTo>
                  <a:pt x="1987432" y="2044176"/>
                </a:lnTo>
                <a:lnTo>
                  <a:pt x="2001511" y="2036724"/>
                </a:lnTo>
                <a:lnTo>
                  <a:pt x="2014511" y="2029786"/>
                </a:lnTo>
                <a:lnTo>
                  <a:pt x="2026532" y="2023284"/>
                </a:lnTo>
                <a:lnTo>
                  <a:pt x="2018381" y="2015216"/>
                </a:lnTo>
                <a:lnTo>
                  <a:pt x="2014978" y="2015682"/>
                </a:lnTo>
                <a:lnTo>
                  <a:pt x="2012657" y="2015744"/>
                </a:lnTo>
                <a:lnTo>
                  <a:pt x="1990833" y="2026133"/>
                </a:lnTo>
                <a:lnTo>
                  <a:pt x="1972178" y="2052221"/>
                </a:lnTo>
                <a:close/>
              </a:path>
              <a:path w="2724873" h="4713986">
                <a:moveTo>
                  <a:pt x="1971667" y="2035653"/>
                </a:moveTo>
                <a:lnTo>
                  <a:pt x="1954923" y="2044315"/>
                </a:lnTo>
                <a:lnTo>
                  <a:pt x="1955650" y="2060938"/>
                </a:lnTo>
                <a:lnTo>
                  <a:pt x="1972178" y="2052221"/>
                </a:lnTo>
                <a:lnTo>
                  <a:pt x="1990833" y="2026133"/>
                </a:lnTo>
                <a:lnTo>
                  <a:pt x="1971667" y="2035653"/>
                </a:lnTo>
                <a:close/>
              </a:path>
              <a:path w="2724873" h="4713986">
                <a:moveTo>
                  <a:pt x="1916876" y="2065250"/>
                </a:moveTo>
                <a:lnTo>
                  <a:pt x="1918382" y="2080700"/>
                </a:lnTo>
                <a:lnTo>
                  <a:pt x="1937751" y="2070404"/>
                </a:lnTo>
                <a:lnTo>
                  <a:pt x="1955650" y="2060938"/>
                </a:lnTo>
                <a:lnTo>
                  <a:pt x="1954923" y="2044315"/>
                </a:lnTo>
                <a:lnTo>
                  <a:pt x="1940367" y="2052128"/>
                </a:lnTo>
                <a:lnTo>
                  <a:pt x="1927763" y="2059103"/>
                </a:lnTo>
                <a:lnTo>
                  <a:pt x="1916876" y="2065250"/>
                </a:lnTo>
                <a:close/>
              </a:path>
              <a:path w="2724873" h="4713986">
                <a:moveTo>
                  <a:pt x="1916876" y="2065250"/>
                </a:moveTo>
                <a:lnTo>
                  <a:pt x="1907470" y="2070579"/>
                </a:lnTo>
                <a:lnTo>
                  <a:pt x="1899311" y="2075100"/>
                </a:lnTo>
                <a:lnTo>
                  <a:pt x="1892162" y="2078823"/>
                </a:lnTo>
                <a:lnTo>
                  <a:pt x="1885788" y="2081760"/>
                </a:lnTo>
                <a:lnTo>
                  <a:pt x="1897445" y="2091902"/>
                </a:lnTo>
                <a:lnTo>
                  <a:pt x="1918382" y="2080700"/>
                </a:lnTo>
                <a:lnTo>
                  <a:pt x="1916876" y="2065250"/>
                </a:lnTo>
                <a:close/>
              </a:path>
              <a:path w="2724873" h="4713986">
                <a:moveTo>
                  <a:pt x="1879955" y="2083919"/>
                </a:moveTo>
                <a:lnTo>
                  <a:pt x="1874426" y="2085311"/>
                </a:lnTo>
                <a:lnTo>
                  <a:pt x="1874843" y="2104091"/>
                </a:lnTo>
                <a:lnTo>
                  <a:pt x="1897445" y="2091902"/>
                </a:lnTo>
                <a:lnTo>
                  <a:pt x="1885788" y="2081760"/>
                </a:lnTo>
                <a:lnTo>
                  <a:pt x="1879955" y="2083919"/>
                </a:lnTo>
                <a:close/>
              </a:path>
              <a:path w="2724873" h="4713986">
                <a:moveTo>
                  <a:pt x="1837955" y="2119311"/>
                </a:moveTo>
                <a:lnTo>
                  <a:pt x="1844827" y="2117786"/>
                </a:lnTo>
                <a:lnTo>
                  <a:pt x="1850478" y="2117344"/>
                </a:lnTo>
                <a:lnTo>
                  <a:pt x="1874843" y="2104091"/>
                </a:lnTo>
                <a:lnTo>
                  <a:pt x="1874426" y="2085311"/>
                </a:lnTo>
                <a:lnTo>
                  <a:pt x="1872703" y="2085594"/>
                </a:lnTo>
                <a:lnTo>
                  <a:pt x="1845661" y="2091403"/>
                </a:lnTo>
                <a:lnTo>
                  <a:pt x="1837955" y="2119311"/>
                </a:lnTo>
                <a:close/>
              </a:path>
              <a:path w="2724873" h="4713986">
                <a:moveTo>
                  <a:pt x="1810674" y="2129072"/>
                </a:moveTo>
                <a:lnTo>
                  <a:pt x="1821316" y="2125090"/>
                </a:lnTo>
                <a:lnTo>
                  <a:pt x="1830264" y="2121791"/>
                </a:lnTo>
                <a:lnTo>
                  <a:pt x="1837955" y="2119311"/>
                </a:lnTo>
                <a:lnTo>
                  <a:pt x="1845661" y="2091403"/>
                </a:lnTo>
                <a:lnTo>
                  <a:pt x="1822111" y="2097466"/>
                </a:lnTo>
                <a:lnTo>
                  <a:pt x="1810674" y="2129072"/>
                </a:lnTo>
                <a:close/>
              </a:path>
              <a:path w="2724873" h="4713986">
                <a:moveTo>
                  <a:pt x="1757756" y="2121042"/>
                </a:moveTo>
                <a:lnTo>
                  <a:pt x="1764201" y="2143747"/>
                </a:lnTo>
                <a:lnTo>
                  <a:pt x="1782554" y="2138537"/>
                </a:lnTo>
                <a:lnTo>
                  <a:pt x="1797899" y="2133599"/>
                </a:lnTo>
                <a:lnTo>
                  <a:pt x="1810674" y="2129072"/>
                </a:lnTo>
                <a:lnTo>
                  <a:pt x="1822111" y="2097466"/>
                </a:lnTo>
                <a:lnTo>
                  <a:pt x="1801799" y="2103623"/>
                </a:lnTo>
                <a:lnTo>
                  <a:pt x="1784471" y="2109713"/>
                </a:lnTo>
                <a:lnTo>
                  <a:pt x="1769875" y="2115573"/>
                </a:lnTo>
                <a:lnTo>
                  <a:pt x="1757756" y="2121042"/>
                </a:lnTo>
                <a:close/>
              </a:path>
              <a:path w="2724873" h="4713986">
                <a:moveTo>
                  <a:pt x="1735004" y="2149579"/>
                </a:moveTo>
                <a:lnTo>
                  <a:pt x="1739161" y="2148911"/>
                </a:lnTo>
                <a:lnTo>
                  <a:pt x="1742401" y="2149094"/>
                </a:lnTo>
                <a:lnTo>
                  <a:pt x="1764201" y="2143747"/>
                </a:lnTo>
                <a:lnTo>
                  <a:pt x="1757756" y="2121042"/>
                </a:lnTo>
                <a:lnTo>
                  <a:pt x="1747861" y="2125961"/>
                </a:lnTo>
                <a:lnTo>
                  <a:pt x="1739936" y="2130166"/>
                </a:lnTo>
                <a:lnTo>
                  <a:pt x="1735004" y="2149579"/>
                </a:lnTo>
                <a:close/>
              </a:path>
              <a:path w="2724873" h="4713986">
                <a:moveTo>
                  <a:pt x="1733727" y="2133498"/>
                </a:moveTo>
                <a:lnTo>
                  <a:pt x="1728982" y="2135795"/>
                </a:lnTo>
                <a:lnTo>
                  <a:pt x="1730394" y="2151148"/>
                </a:lnTo>
                <a:lnTo>
                  <a:pt x="1735004" y="2149579"/>
                </a:lnTo>
                <a:lnTo>
                  <a:pt x="1739936" y="2130166"/>
                </a:lnTo>
                <a:lnTo>
                  <a:pt x="1733727" y="2133498"/>
                </a:lnTo>
                <a:close/>
              </a:path>
              <a:path w="2724873" h="4713986">
                <a:moveTo>
                  <a:pt x="1725446" y="2136895"/>
                </a:moveTo>
                <a:lnTo>
                  <a:pt x="1722865" y="2136638"/>
                </a:lnTo>
                <a:lnTo>
                  <a:pt x="1725133" y="2153542"/>
                </a:lnTo>
                <a:lnTo>
                  <a:pt x="1730394" y="2151148"/>
                </a:lnTo>
                <a:lnTo>
                  <a:pt x="1728982" y="2135795"/>
                </a:lnTo>
                <a:lnTo>
                  <a:pt x="1725446" y="2136895"/>
                </a:lnTo>
                <a:close/>
              </a:path>
              <a:path w="2724873" h="4713986">
                <a:moveTo>
                  <a:pt x="1720176" y="2133219"/>
                </a:moveTo>
                <a:lnTo>
                  <a:pt x="1694354" y="2143033"/>
                </a:lnTo>
                <a:lnTo>
                  <a:pt x="1703458" y="2164913"/>
                </a:lnTo>
                <a:lnTo>
                  <a:pt x="1711863" y="2160500"/>
                </a:lnTo>
                <a:lnTo>
                  <a:pt x="1719022" y="2156684"/>
                </a:lnTo>
                <a:lnTo>
                  <a:pt x="1725133" y="2153542"/>
                </a:lnTo>
                <a:lnTo>
                  <a:pt x="1722865" y="2136638"/>
                </a:lnTo>
                <a:lnTo>
                  <a:pt x="1720176" y="2133219"/>
                </a:lnTo>
                <a:close/>
              </a:path>
              <a:path w="2724873" h="4713986">
                <a:moveTo>
                  <a:pt x="1629221" y="2163557"/>
                </a:moveTo>
                <a:lnTo>
                  <a:pt x="1635785" y="2193274"/>
                </a:lnTo>
                <a:lnTo>
                  <a:pt x="1653400" y="2187016"/>
                </a:lnTo>
                <a:lnTo>
                  <a:pt x="1668777" y="2180974"/>
                </a:lnTo>
                <a:lnTo>
                  <a:pt x="1682113" y="2175226"/>
                </a:lnTo>
                <a:lnTo>
                  <a:pt x="1693607" y="2169847"/>
                </a:lnTo>
                <a:lnTo>
                  <a:pt x="1703458" y="2164913"/>
                </a:lnTo>
                <a:lnTo>
                  <a:pt x="1694354" y="2143033"/>
                </a:lnTo>
                <a:lnTo>
                  <a:pt x="1672794" y="2150623"/>
                </a:lnTo>
                <a:lnTo>
                  <a:pt x="1655050" y="2156339"/>
                </a:lnTo>
                <a:lnTo>
                  <a:pt x="1640674" y="2160534"/>
                </a:lnTo>
                <a:lnTo>
                  <a:pt x="1629221" y="2163557"/>
                </a:lnTo>
                <a:close/>
              </a:path>
              <a:path w="2724873" h="4713986">
                <a:moveTo>
                  <a:pt x="1620241" y="2165762"/>
                </a:moveTo>
                <a:lnTo>
                  <a:pt x="1613289" y="2167499"/>
                </a:lnTo>
                <a:lnTo>
                  <a:pt x="1615733" y="2199674"/>
                </a:lnTo>
                <a:lnTo>
                  <a:pt x="1635785" y="2193274"/>
                </a:lnTo>
                <a:lnTo>
                  <a:pt x="1629221" y="2163557"/>
                </a:lnTo>
                <a:lnTo>
                  <a:pt x="1620241" y="2165762"/>
                </a:lnTo>
                <a:close/>
              </a:path>
              <a:path w="2724873" h="4713986">
                <a:moveTo>
                  <a:pt x="1615733" y="2199674"/>
                </a:moveTo>
                <a:lnTo>
                  <a:pt x="1613289" y="2167499"/>
                </a:lnTo>
                <a:lnTo>
                  <a:pt x="1607917" y="2169120"/>
                </a:lnTo>
                <a:lnTo>
                  <a:pt x="1603678" y="2170976"/>
                </a:lnTo>
                <a:lnTo>
                  <a:pt x="1600125" y="2173418"/>
                </a:lnTo>
                <a:lnTo>
                  <a:pt x="1596811" y="2176799"/>
                </a:lnTo>
                <a:lnTo>
                  <a:pt x="1596097" y="2177669"/>
                </a:lnTo>
                <a:lnTo>
                  <a:pt x="1593045" y="2206139"/>
                </a:lnTo>
                <a:lnTo>
                  <a:pt x="1615733" y="2199674"/>
                </a:lnTo>
                <a:close/>
              </a:path>
              <a:path w="2724873" h="4713986">
                <a:moveTo>
                  <a:pt x="1571381" y="2186321"/>
                </a:moveTo>
                <a:lnTo>
                  <a:pt x="1551663" y="2193299"/>
                </a:lnTo>
                <a:lnTo>
                  <a:pt x="1554018" y="2219653"/>
                </a:lnTo>
                <a:lnTo>
                  <a:pt x="1557397" y="2217915"/>
                </a:lnTo>
                <a:lnTo>
                  <a:pt x="1563854" y="2215702"/>
                </a:lnTo>
                <a:lnTo>
                  <a:pt x="1567026" y="2213082"/>
                </a:lnTo>
                <a:lnTo>
                  <a:pt x="1567522" y="2212594"/>
                </a:lnTo>
                <a:lnTo>
                  <a:pt x="1593045" y="2206139"/>
                </a:lnTo>
                <a:lnTo>
                  <a:pt x="1596097" y="2177669"/>
                </a:lnTo>
                <a:lnTo>
                  <a:pt x="1571381" y="2186321"/>
                </a:lnTo>
                <a:close/>
              </a:path>
              <a:path w="2724873" h="4713986">
                <a:moveTo>
                  <a:pt x="1578235" y="1400674"/>
                </a:moveTo>
                <a:lnTo>
                  <a:pt x="1580074" y="1634388"/>
                </a:lnTo>
                <a:lnTo>
                  <a:pt x="1578817" y="1272363"/>
                </a:lnTo>
                <a:lnTo>
                  <a:pt x="1578217" y="1278325"/>
                </a:lnTo>
                <a:lnTo>
                  <a:pt x="1577444" y="1283233"/>
                </a:lnTo>
                <a:lnTo>
                  <a:pt x="1576520" y="1287330"/>
                </a:lnTo>
                <a:lnTo>
                  <a:pt x="1575466" y="1290857"/>
                </a:lnTo>
                <a:lnTo>
                  <a:pt x="1574302" y="1294058"/>
                </a:lnTo>
                <a:lnTo>
                  <a:pt x="1575700" y="1324825"/>
                </a:lnTo>
                <a:lnTo>
                  <a:pt x="1577087" y="1348785"/>
                </a:lnTo>
                <a:lnTo>
                  <a:pt x="1578034" y="1367688"/>
                </a:lnTo>
                <a:lnTo>
                  <a:pt x="1578541" y="1382195"/>
                </a:lnTo>
                <a:lnTo>
                  <a:pt x="1578608" y="1392970"/>
                </a:lnTo>
                <a:lnTo>
                  <a:pt x="1578235" y="1400674"/>
                </a:lnTo>
                <a:close/>
              </a:path>
              <a:path w="2724873" h="4713986">
                <a:moveTo>
                  <a:pt x="2515658" y="1155004"/>
                </a:moveTo>
                <a:lnTo>
                  <a:pt x="2521947" y="1173854"/>
                </a:lnTo>
                <a:lnTo>
                  <a:pt x="2528605" y="1169571"/>
                </a:lnTo>
                <a:lnTo>
                  <a:pt x="2530944" y="1168146"/>
                </a:lnTo>
                <a:lnTo>
                  <a:pt x="2540385" y="1155018"/>
                </a:lnTo>
                <a:lnTo>
                  <a:pt x="2546296" y="1145608"/>
                </a:lnTo>
                <a:lnTo>
                  <a:pt x="2549087" y="1139505"/>
                </a:lnTo>
                <a:lnTo>
                  <a:pt x="2549167" y="1136301"/>
                </a:lnTo>
                <a:lnTo>
                  <a:pt x="2546947" y="1135585"/>
                </a:lnTo>
                <a:lnTo>
                  <a:pt x="2542834" y="1136948"/>
                </a:lnTo>
                <a:lnTo>
                  <a:pt x="2537240" y="1139981"/>
                </a:lnTo>
                <a:lnTo>
                  <a:pt x="2530573" y="1144275"/>
                </a:lnTo>
                <a:lnTo>
                  <a:pt x="2523242" y="1149419"/>
                </a:lnTo>
                <a:lnTo>
                  <a:pt x="2515658" y="1155004"/>
                </a:lnTo>
                <a:close/>
              </a:path>
              <a:path w="2724873" h="4713986">
                <a:moveTo>
                  <a:pt x="2515069" y="1155446"/>
                </a:moveTo>
                <a:lnTo>
                  <a:pt x="2497911" y="1164630"/>
                </a:lnTo>
                <a:lnTo>
                  <a:pt x="2506424" y="1184689"/>
                </a:lnTo>
                <a:lnTo>
                  <a:pt x="2514696" y="1178814"/>
                </a:lnTo>
                <a:lnTo>
                  <a:pt x="2521947" y="1173854"/>
                </a:lnTo>
                <a:lnTo>
                  <a:pt x="2515658" y="1155004"/>
                </a:lnTo>
                <a:lnTo>
                  <a:pt x="2515069" y="1155446"/>
                </a:lnTo>
                <a:close/>
              </a:path>
              <a:path w="2724873" h="4713986">
                <a:moveTo>
                  <a:pt x="2497911" y="1164630"/>
                </a:moveTo>
                <a:lnTo>
                  <a:pt x="2483782" y="1173437"/>
                </a:lnTo>
                <a:lnTo>
                  <a:pt x="2485117" y="1200141"/>
                </a:lnTo>
                <a:lnTo>
                  <a:pt x="2496707" y="1191719"/>
                </a:lnTo>
                <a:lnTo>
                  <a:pt x="2506424" y="1184689"/>
                </a:lnTo>
                <a:lnTo>
                  <a:pt x="2497911" y="1164630"/>
                </a:lnTo>
                <a:close/>
              </a:path>
              <a:path w="2724873" h="4713986">
                <a:moveTo>
                  <a:pt x="2472311" y="1181868"/>
                </a:moveTo>
                <a:lnTo>
                  <a:pt x="2463126" y="1189923"/>
                </a:lnTo>
                <a:lnTo>
                  <a:pt x="2471229" y="1210195"/>
                </a:lnTo>
                <a:lnTo>
                  <a:pt x="2485117" y="1200141"/>
                </a:lnTo>
                <a:lnTo>
                  <a:pt x="2483782" y="1173437"/>
                </a:lnTo>
                <a:lnTo>
                  <a:pt x="2472311" y="1181868"/>
                </a:lnTo>
                <a:close/>
              </a:path>
              <a:path w="2724873" h="4713986">
                <a:moveTo>
                  <a:pt x="2455853" y="1197602"/>
                </a:moveTo>
                <a:lnTo>
                  <a:pt x="2450120" y="1204904"/>
                </a:lnTo>
                <a:lnTo>
                  <a:pt x="2450292" y="1225022"/>
                </a:lnTo>
                <a:lnTo>
                  <a:pt x="2454617" y="1222121"/>
                </a:lnTo>
                <a:lnTo>
                  <a:pt x="2471229" y="1210195"/>
                </a:lnTo>
                <a:lnTo>
                  <a:pt x="2463126" y="1189923"/>
                </a:lnTo>
                <a:lnTo>
                  <a:pt x="2455853" y="1197602"/>
                </a:lnTo>
                <a:close/>
              </a:path>
              <a:path w="2724873" h="4713986">
                <a:moveTo>
                  <a:pt x="2445739" y="1228096"/>
                </a:moveTo>
                <a:lnTo>
                  <a:pt x="2450292" y="1225022"/>
                </a:lnTo>
                <a:lnTo>
                  <a:pt x="2450120" y="1204904"/>
                </a:lnTo>
                <a:lnTo>
                  <a:pt x="2445556" y="1211829"/>
                </a:lnTo>
                <a:lnTo>
                  <a:pt x="2445092" y="1212596"/>
                </a:lnTo>
                <a:lnTo>
                  <a:pt x="2440731" y="1231465"/>
                </a:lnTo>
                <a:lnTo>
                  <a:pt x="2445739" y="1228096"/>
                </a:lnTo>
                <a:close/>
              </a:path>
              <a:path w="2724873" h="4713986">
                <a:moveTo>
                  <a:pt x="2411624" y="1250368"/>
                </a:moveTo>
                <a:lnTo>
                  <a:pt x="2420715" y="1244580"/>
                </a:lnTo>
                <a:lnTo>
                  <a:pt x="2428445" y="1239583"/>
                </a:lnTo>
                <a:lnTo>
                  <a:pt x="2435042" y="1235252"/>
                </a:lnTo>
                <a:lnTo>
                  <a:pt x="2440731" y="1231465"/>
                </a:lnTo>
                <a:lnTo>
                  <a:pt x="2445092" y="1212596"/>
                </a:lnTo>
                <a:lnTo>
                  <a:pt x="2424508" y="1223972"/>
                </a:lnTo>
                <a:lnTo>
                  <a:pt x="2411624" y="1250368"/>
                </a:lnTo>
                <a:close/>
              </a:path>
              <a:path w="2724873" h="4713986">
                <a:moveTo>
                  <a:pt x="2373925" y="1273714"/>
                </a:moveTo>
                <a:lnTo>
                  <a:pt x="2388455" y="1264812"/>
                </a:lnTo>
                <a:lnTo>
                  <a:pt x="2400946" y="1257071"/>
                </a:lnTo>
                <a:lnTo>
                  <a:pt x="2411624" y="1250368"/>
                </a:lnTo>
                <a:lnTo>
                  <a:pt x="2424508" y="1223972"/>
                </a:lnTo>
                <a:lnTo>
                  <a:pt x="2405825" y="1234242"/>
                </a:lnTo>
                <a:lnTo>
                  <a:pt x="2388911" y="1243498"/>
                </a:lnTo>
                <a:lnTo>
                  <a:pt x="2373925" y="1273714"/>
                </a:lnTo>
                <a:close/>
              </a:path>
              <a:path w="2724873" h="4713986">
                <a:moveTo>
                  <a:pt x="2388911" y="1243498"/>
                </a:moveTo>
                <a:lnTo>
                  <a:pt x="2373634" y="1251836"/>
                </a:lnTo>
                <a:lnTo>
                  <a:pt x="2359861" y="1259349"/>
                </a:lnTo>
                <a:lnTo>
                  <a:pt x="2347460" y="1266131"/>
                </a:lnTo>
                <a:lnTo>
                  <a:pt x="2336298" y="1272278"/>
                </a:lnTo>
                <a:lnTo>
                  <a:pt x="2326244" y="1277884"/>
                </a:lnTo>
                <a:lnTo>
                  <a:pt x="2337839" y="1295501"/>
                </a:lnTo>
                <a:lnTo>
                  <a:pt x="2357128" y="1283903"/>
                </a:lnTo>
                <a:lnTo>
                  <a:pt x="2373925" y="1273714"/>
                </a:lnTo>
                <a:lnTo>
                  <a:pt x="2388911" y="1243498"/>
                </a:lnTo>
                <a:close/>
              </a:path>
              <a:path w="2724873" h="4713986">
                <a:moveTo>
                  <a:pt x="2317164" y="1283042"/>
                </a:moveTo>
                <a:lnTo>
                  <a:pt x="2308926" y="1287848"/>
                </a:lnTo>
                <a:lnTo>
                  <a:pt x="2315832" y="1308633"/>
                </a:lnTo>
                <a:lnTo>
                  <a:pt x="2337839" y="1295501"/>
                </a:lnTo>
                <a:lnTo>
                  <a:pt x="2326244" y="1277884"/>
                </a:lnTo>
                <a:lnTo>
                  <a:pt x="2317164" y="1283042"/>
                </a:lnTo>
                <a:close/>
              </a:path>
              <a:path w="2724873" h="4713986">
                <a:moveTo>
                  <a:pt x="2308926" y="1287848"/>
                </a:moveTo>
                <a:lnTo>
                  <a:pt x="2301398" y="1292395"/>
                </a:lnTo>
                <a:lnTo>
                  <a:pt x="2294447" y="1296778"/>
                </a:lnTo>
                <a:lnTo>
                  <a:pt x="2287941" y="1301091"/>
                </a:lnTo>
                <a:lnTo>
                  <a:pt x="2281747" y="1305428"/>
                </a:lnTo>
                <a:lnTo>
                  <a:pt x="2290879" y="1323422"/>
                </a:lnTo>
                <a:lnTo>
                  <a:pt x="2315832" y="1308633"/>
                </a:lnTo>
                <a:lnTo>
                  <a:pt x="2308926" y="1287848"/>
                </a:lnTo>
                <a:close/>
              </a:path>
              <a:path w="2724873" h="4713986">
                <a:moveTo>
                  <a:pt x="2281747" y="1305428"/>
                </a:moveTo>
                <a:lnTo>
                  <a:pt x="2275733" y="1309885"/>
                </a:lnTo>
                <a:lnTo>
                  <a:pt x="2270213" y="1314196"/>
                </a:lnTo>
                <a:lnTo>
                  <a:pt x="2250647" y="1329337"/>
                </a:lnTo>
                <a:lnTo>
                  <a:pt x="2233551" y="1341015"/>
                </a:lnTo>
                <a:lnTo>
                  <a:pt x="2262754" y="1339992"/>
                </a:lnTo>
                <a:lnTo>
                  <a:pt x="2290879" y="1323422"/>
                </a:lnTo>
                <a:lnTo>
                  <a:pt x="2281747" y="1305428"/>
                </a:lnTo>
                <a:close/>
              </a:path>
              <a:path w="2724873" h="4713986">
                <a:moveTo>
                  <a:pt x="2231232" y="1358468"/>
                </a:moveTo>
                <a:lnTo>
                  <a:pt x="2262754" y="1339992"/>
                </a:lnTo>
                <a:lnTo>
                  <a:pt x="2233551" y="1341015"/>
                </a:lnTo>
                <a:lnTo>
                  <a:pt x="2218759" y="1349715"/>
                </a:lnTo>
                <a:lnTo>
                  <a:pt x="2206100" y="1355924"/>
                </a:lnTo>
                <a:lnTo>
                  <a:pt x="2196084" y="1378972"/>
                </a:lnTo>
                <a:lnTo>
                  <a:pt x="2231232" y="1358468"/>
                </a:lnTo>
                <a:close/>
              </a:path>
              <a:path w="2724873" h="4713986">
                <a:moveTo>
                  <a:pt x="2196084" y="1378972"/>
                </a:moveTo>
                <a:lnTo>
                  <a:pt x="2206100" y="1355924"/>
                </a:lnTo>
                <a:lnTo>
                  <a:pt x="2195406" y="1360126"/>
                </a:lnTo>
                <a:lnTo>
                  <a:pt x="2186508" y="1362808"/>
                </a:lnTo>
                <a:lnTo>
                  <a:pt x="2179237" y="1364455"/>
                </a:lnTo>
                <a:lnTo>
                  <a:pt x="2173424" y="1365554"/>
                </a:lnTo>
                <a:lnTo>
                  <a:pt x="2168900" y="1366591"/>
                </a:lnTo>
                <a:lnTo>
                  <a:pt x="2165496" y="1368051"/>
                </a:lnTo>
                <a:lnTo>
                  <a:pt x="2165311" y="1368171"/>
                </a:lnTo>
                <a:lnTo>
                  <a:pt x="2157086" y="1401629"/>
                </a:lnTo>
                <a:lnTo>
                  <a:pt x="2196084" y="1378972"/>
                </a:lnTo>
                <a:close/>
              </a:path>
              <a:path w="2724873" h="4713986">
                <a:moveTo>
                  <a:pt x="2131269" y="1381803"/>
                </a:moveTo>
                <a:lnTo>
                  <a:pt x="2100568" y="1394171"/>
                </a:lnTo>
                <a:lnTo>
                  <a:pt x="2114011" y="1426562"/>
                </a:lnTo>
                <a:lnTo>
                  <a:pt x="2157086" y="1401629"/>
                </a:lnTo>
                <a:lnTo>
                  <a:pt x="2165311" y="1368171"/>
                </a:lnTo>
                <a:lnTo>
                  <a:pt x="2131269" y="1381803"/>
                </a:lnTo>
                <a:close/>
              </a:path>
              <a:path w="2724873" h="4713986">
                <a:moveTo>
                  <a:pt x="2073021" y="1405343"/>
                </a:moveTo>
                <a:lnTo>
                  <a:pt x="2048438" y="1415389"/>
                </a:lnTo>
                <a:lnTo>
                  <a:pt x="2049364" y="1455582"/>
                </a:lnTo>
                <a:lnTo>
                  <a:pt x="2053676" y="1454531"/>
                </a:lnTo>
                <a:lnTo>
                  <a:pt x="2057416" y="1453860"/>
                </a:lnTo>
                <a:lnTo>
                  <a:pt x="2060727" y="1453546"/>
                </a:lnTo>
                <a:lnTo>
                  <a:pt x="2063751" y="1453566"/>
                </a:lnTo>
                <a:lnTo>
                  <a:pt x="2066632" y="1453896"/>
                </a:lnTo>
                <a:lnTo>
                  <a:pt x="2114011" y="1426562"/>
                </a:lnTo>
                <a:lnTo>
                  <a:pt x="2100568" y="1394171"/>
                </a:lnTo>
                <a:lnTo>
                  <a:pt x="2073021" y="1405343"/>
                </a:lnTo>
                <a:close/>
              </a:path>
              <a:path w="2724873" h="4713986">
                <a:moveTo>
                  <a:pt x="2048438" y="1415389"/>
                </a:moveTo>
                <a:lnTo>
                  <a:pt x="2026631" y="1424378"/>
                </a:lnTo>
                <a:lnTo>
                  <a:pt x="2031564" y="1461262"/>
                </a:lnTo>
                <a:lnTo>
                  <a:pt x="2038451" y="1458924"/>
                </a:lnTo>
                <a:lnTo>
                  <a:pt x="2044337" y="1457039"/>
                </a:lnTo>
                <a:lnTo>
                  <a:pt x="2049364" y="1455582"/>
                </a:lnTo>
                <a:lnTo>
                  <a:pt x="2048438" y="1415389"/>
                </a:lnTo>
                <a:close/>
              </a:path>
              <a:path w="2724873" h="4713986">
                <a:moveTo>
                  <a:pt x="1991140" y="1475613"/>
                </a:moveTo>
                <a:lnTo>
                  <a:pt x="2003463" y="1471227"/>
                </a:lnTo>
                <a:lnTo>
                  <a:pt x="2014213" y="1467389"/>
                </a:lnTo>
                <a:lnTo>
                  <a:pt x="2023532" y="1464075"/>
                </a:lnTo>
                <a:lnTo>
                  <a:pt x="2031564" y="1461262"/>
                </a:lnTo>
                <a:lnTo>
                  <a:pt x="2026631" y="1424378"/>
                </a:lnTo>
                <a:lnTo>
                  <a:pt x="2007413" y="1432379"/>
                </a:lnTo>
                <a:lnTo>
                  <a:pt x="1991140" y="1475613"/>
                </a:lnTo>
                <a:close/>
              </a:path>
              <a:path w="2724873" h="4713986">
                <a:moveTo>
                  <a:pt x="1990594" y="1439460"/>
                </a:moveTo>
                <a:lnTo>
                  <a:pt x="1975986" y="1445691"/>
                </a:lnTo>
                <a:lnTo>
                  <a:pt x="1977099" y="1480569"/>
                </a:lnTo>
                <a:lnTo>
                  <a:pt x="1991140" y="1475613"/>
                </a:lnTo>
                <a:lnTo>
                  <a:pt x="2007413" y="1432379"/>
                </a:lnTo>
                <a:lnTo>
                  <a:pt x="1990594" y="1439460"/>
                </a:lnTo>
                <a:close/>
              </a:path>
              <a:path w="2724873" h="4713986">
                <a:moveTo>
                  <a:pt x="1963401" y="1451142"/>
                </a:moveTo>
                <a:lnTo>
                  <a:pt x="1952650" y="1455880"/>
                </a:lnTo>
                <a:lnTo>
                  <a:pt x="1961199" y="1486122"/>
                </a:lnTo>
                <a:lnTo>
                  <a:pt x="1977099" y="1480569"/>
                </a:lnTo>
                <a:lnTo>
                  <a:pt x="1975986" y="1445691"/>
                </a:lnTo>
                <a:lnTo>
                  <a:pt x="1963401" y="1451142"/>
                </a:lnTo>
                <a:close/>
              </a:path>
              <a:path w="2724873" h="4713986">
                <a:moveTo>
                  <a:pt x="1943545" y="1459975"/>
                </a:moveTo>
                <a:lnTo>
                  <a:pt x="1935898" y="1463497"/>
                </a:lnTo>
                <a:lnTo>
                  <a:pt x="1943296" y="1492293"/>
                </a:lnTo>
                <a:lnTo>
                  <a:pt x="1961199" y="1486122"/>
                </a:lnTo>
                <a:lnTo>
                  <a:pt x="1952650" y="1455880"/>
                </a:lnTo>
                <a:lnTo>
                  <a:pt x="1943545" y="1459975"/>
                </a:lnTo>
                <a:close/>
              </a:path>
              <a:path w="2724873" h="4713986">
                <a:moveTo>
                  <a:pt x="1935898" y="1463497"/>
                </a:moveTo>
                <a:lnTo>
                  <a:pt x="1929519" y="1466513"/>
                </a:lnTo>
                <a:lnTo>
                  <a:pt x="1924222" y="1469094"/>
                </a:lnTo>
                <a:lnTo>
                  <a:pt x="1919816" y="1471308"/>
                </a:lnTo>
                <a:lnTo>
                  <a:pt x="1916115" y="1473225"/>
                </a:lnTo>
                <a:lnTo>
                  <a:pt x="1923246" y="1499107"/>
                </a:lnTo>
                <a:lnTo>
                  <a:pt x="1943296" y="1492293"/>
                </a:lnTo>
                <a:lnTo>
                  <a:pt x="1935898" y="1463497"/>
                </a:lnTo>
                <a:close/>
              </a:path>
              <a:path w="2724873" h="4713986">
                <a:moveTo>
                  <a:pt x="1923246" y="1499107"/>
                </a:moveTo>
                <a:lnTo>
                  <a:pt x="1916115" y="1473225"/>
                </a:lnTo>
                <a:lnTo>
                  <a:pt x="1912929" y="1474913"/>
                </a:lnTo>
                <a:lnTo>
                  <a:pt x="1910070" y="1476441"/>
                </a:lnTo>
                <a:lnTo>
                  <a:pt x="1907350" y="1477879"/>
                </a:lnTo>
                <a:lnTo>
                  <a:pt x="1904580" y="1479296"/>
                </a:lnTo>
                <a:lnTo>
                  <a:pt x="1900908" y="1506589"/>
                </a:lnTo>
                <a:lnTo>
                  <a:pt x="1923246" y="1499107"/>
                </a:lnTo>
                <a:close/>
              </a:path>
              <a:path w="2724873" h="4713986">
                <a:moveTo>
                  <a:pt x="1839075" y="1495672"/>
                </a:moveTo>
                <a:lnTo>
                  <a:pt x="1848792" y="1523646"/>
                </a:lnTo>
                <a:lnTo>
                  <a:pt x="1876138" y="1514760"/>
                </a:lnTo>
                <a:lnTo>
                  <a:pt x="1900908" y="1506589"/>
                </a:lnTo>
                <a:lnTo>
                  <a:pt x="1904580" y="1479296"/>
                </a:lnTo>
                <a:lnTo>
                  <a:pt x="1880456" y="1484837"/>
                </a:lnTo>
                <a:lnTo>
                  <a:pt x="1858669" y="1490317"/>
                </a:lnTo>
                <a:lnTo>
                  <a:pt x="1839075" y="1495672"/>
                </a:lnTo>
                <a:close/>
              </a:path>
              <a:path w="2724873" h="4713986">
                <a:moveTo>
                  <a:pt x="1821529" y="1500842"/>
                </a:moveTo>
                <a:lnTo>
                  <a:pt x="1805885" y="1505762"/>
                </a:lnTo>
                <a:lnTo>
                  <a:pt x="1809442" y="1537174"/>
                </a:lnTo>
                <a:lnTo>
                  <a:pt x="1816211" y="1534388"/>
                </a:lnTo>
                <a:lnTo>
                  <a:pt x="1818728" y="1533271"/>
                </a:lnTo>
                <a:lnTo>
                  <a:pt x="1848792" y="1523646"/>
                </a:lnTo>
                <a:lnTo>
                  <a:pt x="1839075" y="1495672"/>
                </a:lnTo>
                <a:lnTo>
                  <a:pt x="1821529" y="1500842"/>
                </a:lnTo>
                <a:close/>
              </a:path>
              <a:path w="2724873" h="4713986">
                <a:moveTo>
                  <a:pt x="1780021" y="1546397"/>
                </a:moveTo>
                <a:lnTo>
                  <a:pt x="1788064" y="1544201"/>
                </a:lnTo>
                <a:lnTo>
                  <a:pt x="1795537" y="1541991"/>
                </a:lnTo>
                <a:lnTo>
                  <a:pt x="1802606" y="1539678"/>
                </a:lnTo>
                <a:lnTo>
                  <a:pt x="1809442" y="1537174"/>
                </a:lnTo>
                <a:lnTo>
                  <a:pt x="1805885" y="1505762"/>
                </a:lnTo>
                <a:lnTo>
                  <a:pt x="1791999" y="1510373"/>
                </a:lnTo>
                <a:lnTo>
                  <a:pt x="1780021" y="1546397"/>
                </a:lnTo>
                <a:close/>
              </a:path>
              <a:path w="2724873" h="4713986">
                <a:moveTo>
                  <a:pt x="1759427" y="1521719"/>
                </a:moveTo>
                <a:lnTo>
                  <a:pt x="1761547" y="1551107"/>
                </a:lnTo>
                <a:lnTo>
                  <a:pt x="1771238" y="1548669"/>
                </a:lnTo>
                <a:lnTo>
                  <a:pt x="1780021" y="1546397"/>
                </a:lnTo>
                <a:lnTo>
                  <a:pt x="1791999" y="1510373"/>
                </a:lnTo>
                <a:lnTo>
                  <a:pt x="1779724" y="1514610"/>
                </a:lnTo>
                <a:lnTo>
                  <a:pt x="1768915" y="1518413"/>
                </a:lnTo>
                <a:lnTo>
                  <a:pt x="1759427" y="1521719"/>
                </a:lnTo>
                <a:close/>
              </a:path>
              <a:path w="2724873" h="4713986">
                <a:moveTo>
                  <a:pt x="1737436" y="1528035"/>
                </a:moveTo>
                <a:lnTo>
                  <a:pt x="1738770" y="1556832"/>
                </a:lnTo>
                <a:lnTo>
                  <a:pt x="1750781" y="1553798"/>
                </a:lnTo>
                <a:lnTo>
                  <a:pt x="1761547" y="1551107"/>
                </a:lnTo>
                <a:lnTo>
                  <a:pt x="1759427" y="1521719"/>
                </a:lnTo>
                <a:lnTo>
                  <a:pt x="1751115" y="1524466"/>
                </a:lnTo>
                <a:lnTo>
                  <a:pt x="1743833" y="1526592"/>
                </a:lnTo>
                <a:lnTo>
                  <a:pt x="1737436" y="1528035"/>
                </a:lnTo>
                <a:close/>
              </a:path>
              <a:path w="2724873" h="4713986">
                <a:moveTo>
                  <a:pt x="1737436" y="1528035"/>
                </a:moveTo>
                <a:lnTo>
                  <a:pt x="1731779" y="1528732"/>
                </a:lnTo>
                <a:lnTo>
                  <a:pt x="1726716" y="1528622"/>
                </a:lnTo>
                <a:lnTo>
                  <a:pt x="1722102" y="1527643"/>
                </a:lnTo>
                <a:lnTo>
                  <a:pt x="1720176" y="1526921"/>
                </a:lnTo>
                <a:lnTo>
                  <a:pt x="1725347" y="1560300"/>
                </a:lnTo>
                <a:lnTo>
                  <a:pt x="1738770" y="1556832"/>
                </a:lnTo>
                <a:lnTo>
                  <a:pt x="1737436" y="1528035"/>
                </a:lnTo>
                <a:close/>
              </a:path>
              <a:path w="2724873" h="4713986">
                <a:moveTo>
                  <a:pt x="1674918" y="1574188"/>
                </a:moveTo>
                <a:lnTo>
                  <a:pt x="1693589" y="1568888"/>
                </a:lnTo>
                <a:lnTo>
                  <a:pt x="1710343" y="1564288"/>
                </a:lnTo>
                <a:lnTo>
                  <a:pt x="1725347" y="1560300"/>
                </a:lnTo>
                <a:lnTo>
                  <a:pt x="1720176" y="1526921"/>
                </a:lnTo>
                <a:lnTo>
                  <a:pt x="1694396" y="1535210"/>
                </a:lnTo>
                <a:lnTo>
                  <a:pt x="1674918" y="1574188"/>
                </a:lnTo>
                <a:close/>
              </a:path>
              <a:path w="2724873" h="4713986">
                <a:moveTo>
                  <a:pt x="1672160" y="1543154"/>
                </a:moveTo>
                <a:lnTo>
                  <a:pt x="1653179" y="1550652"/>
                </a:lnTo>
                <a:lnTo>
                  <a:pt x="1654161" y="1580278"/>
                </a:lnTo>
                <a:lnTo>
                  <a:pt x="1674918" y="1574188"/>
                </a:lnTo>
                <a:lnTo>
                  <a:pt x="1694396" y="1535210"/>
                </a:lnTo>
                <a:lnTo>
                  <a:pt x="1672160" y="1543154"/>
                </a:lnTo>
                <a:close/>
              </a:path>
              <a:path w="2724873" h="4713986">
                <a:moveTo>
                  <a:pt x="1637165" y="1557607"/>
                </a:moveTo>
                <a:lnTo>
                  <a:pt x="1623829" y="1563918"/>
                </a:lnTo>
                <a:lnTo>
                  <a:pt x="1630619" y="1587870"/>
                </a:lnTo>
                <a:lnTo>
                  <a:pt x="1631149" y="1587246"/>
                </a:lnTo>
                <a:lnTo>
                  <a:pt x="1654161" y="1580278"/>
                </a:lnTo>
                <a:lnTo>
                  <a:pt x="1653179" y="1550652"/>
                </a:lnTo>
                <a:lnTo>
                  <a:pt x="1637165" y="1557607"/>
                </a:lnTo>
                <a:close/>
              </a:path>
              <a:path w="2724873" h="4713986">
                <a:moveTo>
                  <a:pt x="1597005" y="1577999"/>
                </a:moveTo>
                <a:lnTo>
                  <a:pt x="1600556" y="1613347"/>
                </a:lnTo>
                <a:lnTo>
                  <a:pt x="1609029" y="1606513"/>
                </a:lnTo>
                <a:lnTo>
                  <a:pt x="1616683" y="1600705"/>
                </a:lnTo>
                <a:lnTo>
                  <a:pt x="1623789" y="1594849"/>
                </a:lnTo>
                <a:lnTo>
                  <a:pt x="1630619" y="1587870"/>
                </a:lnTo>
                <a:lnTo>
                  <a:pt x="1623829" y="1563918"/>
                </a:lnTo>
                <a:lnTo>
                  <a:pt x="1612882" y="1569486"/>
                </a:lnTo>
                <a:lnTo>
                  <a:pt x="1604037" y="1574213"/>
                </a:lnTo>
                <a:lnTo>
                  <a:pt x="1597005" y="1577999"/>
                </a:lnTo>
                <a:close/>
              </a:path>
              <a:path w="2724873" h="4713986">
                <a:moveTo>
                  <a:pt x="1591498" y="1580744"/>
                </a:moveTo>
                <a:lnTo>
                  <a:pt x="1587226" y="1582351"/>
                </a:lnTo>
                <a:lnTo>
                  <a:pt x="1590995" y="1622280"/>
                </a:lnTo>
                <a:lnTo>
                  <a:pt x="1600556" y="1613347"/>
                </a:lnTo>
                <a:lnTo>
                  <a:pt x="1597005" y="1577999"/>
                </a:lnTo>
                <a:lnTo>
                  <a:pt x="1591498" y="1580744"/>
                </a:lnTo>
                <a:close/>
              </a:path>
              <a:path w="2724873" h="4713986">
                <a:moveTo>
                  <a:pt x="1590995" y="1622280"/>
                </a:moveTo>
                <a:lnTo>
                  <a:pt x="1587226" y="1582351"/>
                </a:lnTo>
                <a:lnTo>
                  <a:pt x="1583902" y="1582718"/>
                </a:lnTo>
                <a:lnTo>
                  <a:pt x="1581237" y="1581748"/>
                </a:lnTo>
                <a:lnTo>
                  <a:pt x="1580222" y="1580896"/>
                </a:lnTo>
                <a:lnTo>
                  <a:pt x="1580074" y="1634388"/>
                </a:lnTo>
                <a:lnTo>
                  <a:pt x="1590995" y="1622280"/>
                </a:lnTo>
                <a:close/>
              </a:path>
              <a:path w="2724873" h="4713986">
                <a:moveTo>
                  <a:pt x="1579072" y="1233128"/>
                </a:moveTo>
                <a:lnTo>
                  <a:pt x="1579372" y="1245729"/>
                </a:lnTo>
                <a:lnTo>
                  <a:pt x="1579416" y="1256307"/>
                </a:lnTo>
                <a:lnTo>
                  <a:pt x="1579224" y="1265104"/>
                </a:lnTo>
                <a:lnTo>
                  <a:pt x="1578817" y="1272363"/>
                </a:lnTo>
                <a:lnTo>
                  <a:pt x="1580074" y="1634388"/>
                </a:lnTo>
                <a:lnTo>
                  <a:pt x="1580865" y="597463"/>
                </a:lnTo>
                <a:lnTo>
                  <a:pt x="1579072" y="1233128"/>
                </a:lnTo>
                <a:close/>
              </a:path>
              <a:path w="2724873" h="4713986">
                <a:moveTo>
                  <a:pt x="1580074" y="1634388"/>
                </a:moveTo>
                <a:lnTo>
                  <a:pt x="1578235" y="1400674"/>
                </a:lnTo>
                <a:lnTo>
                  <a:pt x="1577422" y="1405969"/>
                </a:lnTo>
                <a:lnTo>
                  <a:pt x="1576168" y="1409519"/>
                </a:lnTo>
                <a:lnTo>
                  <a:pt x="1573872" y="1412621"/>
                </a:lnTo>
                <a:lnTo>
                  <a:pt x="1570098" y="1431060"/>
                </a:lnTo>
                <a:lnTo>
                  <a:pt x="1568177" y="1446776"/>
                </a:lnTo>
                <a:lnTo>
                  <a:pt x="1567522" y="1650746"/>
                </a:lnTo>
                <a:lnTo>
                  <a:pt x="1580074" y="1634388"/>
                </a:lnTo>
                <a:close/>
              </a:path>
              <a:path w="2724873" h="4713986">
                <a:moveTo>
                  <a:pt x="1567522" y="1650746"/>
                </a:moveTo>
                <a:lnTo>
                  <a:pt x="1568177" y="1446776"/>
                </a:lnTo>
                <a:lnTo>
                  <a:pt x="1567406" y="1459601"/>
                </a:lnTo>
                <a:lnTo>
                  <a:pt x="1567080" y="1469371"/>
                </a:lnTo>
                <a:lnTo>
                  <a:pt x="1566495" y="1475918"/>
                </a:lnTo>
                <a:lnTo>
                  <a:pt x="1565958" y="1681587"/>
                </a:lnTo>
                <a:lnTo>
                  <a:pt x="1569687" y="1679617"/>
                </a:lnTo>
                <a:lnTo>
                  <a:pt x="1568599" y="1650399"/>
                </a:lnTo>
                <a:lnTo>
                  <a:pt x="1567522" y="1650746"/>
                </a:lnTo>
                <a:close/>
              </a:path>
              <a:path w="2724873" h="4713986">
                <a:moveTo>
                  <a:pt x="1606433" y="538380"/>
                </a:moveTo>
                <a:lnTo>
                  <a:pt x="1608337" y="530631"/>
                </a:lnTo>
                <a:lnTo>
                  <a:pt x="1610875" y="524141"/>
                </a:lnTo>
                <a:lnTo>
                  <a:pt x="1614267" y="518543"/>
                </a:lnTo>
                <a:lnTo>
                  <a:pt x="1615147" y="517398"/>
                </a:lnTo>
                <a:lnTo>
                  <a:pt x="1613157" y="496298"/>
                </a:lnTo>
                <a:lnTo>
                  <a:pt x="1611001" y="485946"/>
                </a:lnTo>
                <a:lnTo>
                  <a:pt x="1608511" y="483341"/>
                </a:lnTo>
                <a:lnTo>
                  <a:pt x="1606433" y="538380"/>
                </a:lnTo>
                <a:close/>
              </a:path>
              <a:path w="2724873" h="4713986">
                <a:moveTo>
                  <a:pt x="1605522" y="485487"/>
                </a:moveTo>
                <a:lnTo>
                  <a:pt x="1602447" y="488823"/>
                </a:lnTo>
                <a:lnTo>
                  <a:pt x="1603657" y="559107"/>
                </a:lnTo>
                <a:lnTo>
                  <a:pt x="1604946" y="547750"/>
                </a:lnTo>
                <a:lnTo>
                  <a:pt x="1606433" y="538380"/>
                </a:lnTo>
                <a:lnTo>
                  <a:pt x="1608511" y="483341"/>
                </a:lnTo>
                <a:lnTo>
                  <a:pt x="1605522" y="485487"/>
                </a:lnTo>
                <a:close/>
              </a:path>
              <a:path w="2724873" h="4713986">
                <a:moveTo>
                  <a:pt x="1602447" y="488823"/>
                </a:moveTo>
                <a:lnTo>
                  <a:pt x="1596449" y="513129"/>
                </a:lnTo>
                <a:lnTo>
                  <a:pt x="1598785" y="608747"/>
                </a:lnTo>
                <a:lnTo>
                  <a:pt x="1600795" y="589241"/>
                </a:lnTo>
                <a:lnTo>
                  <a:pt x="1602346" y="572816"/>
                </a:lnTo>
                <a:lnTo>
                  <a:pt x="1603657" y="559107"/>
                </a:lnTo>
                <a:lnTo>
                  <a:pt x="1602447" y="488823"/>
                </a:lnTo>
                <a:close/>
              </a:path>
              <a:path w="2724873" h="4713986">
                <a:moveTo>
                  <a:pt x="1596449" y="513129"/>
                </a:moveTo>
                <a:lnTo>
                  <a:pt x="1591974" y="533459"/>
                </a:lnTo>
                <a:lnTo>
                  <a:pt x="1592470" y="661901"/>
                </a:lnTo>
                <a:lnTo>
                  <a:pt x="1593006" y="655320"/>
                </a:lnTo>
                <a:lnTo>
                  <a:pt x="1593542" y="649775"/>
                </a:lnTo>
                <a:lnTo>
                  <a:pt x="1594078" y="645077"/>
                </a:lnTo>
                <a:lnTo>
                  <a:pt x="1594615" y="641035"/>
                </a:lnTo>
                <a:lnTo>
                  <a:pt x="1595151" y="637458"/>
                </a:lnTo>
                <a:lnTo>
                  <a:pt x="1595687" y="634158"/>
                </a:lnTo>
                <a:lnTo>
                  <a:pt x="1596097" y="631698"/>
                </a:lnTo>
                <a:lnTo>
                  <a:pt x="1598785" y="608747"/>
                </a:lnTo>
                <a:lnTo>
                  <a:pt x="1596449" y="513129"/>
                </a:lnTo>
                <a:close/>
              </a:path>
              <a:path w="2724873" h="4713986">
                <a:moveTo>
                  <a:pt x="1591974" y="533459"/>
                </a:moveTo>
                <a:lnTo>
                  <a:pt x="1588732" y="550269"/>
                </a:lnTo>
                <a:lnTo>
                  <a:pt x="1589253" y="733812"/>
                </a:lnTo>
                <a:lnTo>
                  <a:pt x="1589789" y="717015"/>
                </a:lnTo>
                <a:lnTo>
                  <a:pt x="1590325" y="702397"/>
                </a:lnTo>
                <a:lnTo>
                  <a:pt x="1590862" y="689767"/>
                </a:lnTo>
                <a:lnTo>
                  <a:pt x="1591398" y="678935"/>
                </a:lnTo>
                <a:lnTo>
                  <a:pt x="1591934" y="669709"/>
                </a:lnTo>
                <a:lnTo>
                  <a:pt x="1592470" y="661901"/>
                </a:lnTo>
                <a:lnTo>
                  <a:pt x="1591974" y="533459"/>
                </a:lnTo>
                <a:close/>
              </a:path>
              <a:path w="2724873" h="4713986">
                <a:moveTo>
                  <a:pt x="1588732" y="550269"/>
                </a:moveTo>
                <a:lnTo>
                  <a:pt x="1586432" y="564014"/>
                </a:lnTo>
                <a:lnTo>
                  <a:pt x="1586572" y="857123"/>
                </a:lnTo>
                <a:lnTo>
                  <a:pt x="1587109" y="826582"/>
                </a:lnTo>
                <a:lnTo>
                  <a:pt x="1587645" y="799171"/>
                </a:lnTo>
                <a:lnTo>
                  <a:pt x="1588181" y="774699"/>
                </a:lnTo>
                <a:lnTo>
                  <a:pt x="1588717" y="752976"/>
                </a:lnTo>
                <a:lnTo>
                  <a:pt x="1589253" y="733812"/>
                </a:lnTo>
                <a:lnTo>
                  <a:pt x="1588732" y="550269"/>
                </a:lnTo>
                <a:close/>
              </a:path>
              <a:path w="2724873" h="4713986">
                <a:moveTo>
                  <a:pt x="1612744" y="1055784"/>
                </a:moveTo>
                <a:lnTo>
                  <a:pt x="1611747" y="1047521"/>
                </a:lnTo>
                <a:lnTo>
                  <a:pt x="1611345" y="1040353"/>
                </a:lnTo>
                <a:lnTo>
                  <a:pt x="1611653" y="1033910"/>
                </a:lnTo>
                <a:lnTo>
                  <a:pt x="1611972" y="1031621"/>
                </a:lnTo>
                <a:lnTo>
                  <a:pt x="1606476" y="1003890"/>
                </a:lnTo>
                <a:lnTo>
                  <a:pt x="1616387" y="1546197"/>
                </a:lnTo>
                <a:lnTo>
                  <a:pt x="1612744" y="1055784"/>
                </a:lnTo>
                <a:close/>
              </a:path>
              <a:path w="2724873" h="4713986">
                <a:moveTo>
                  <a:pt x="1622641" y="1126486"/>
                </a:moveTo>
                <a:lnTo>
                  <a:pt x="1620390" y="1107194"/>
                </a:lnTo>
                <a:lnTo>
                  <a:pt x="1622363" y="1168741"/>
                </a:lnTo>
                <a:lnTo>
                  <a:pt x="1622596" y="1162289"/>
                </a:lnTo>
                <a:lnTo>
                  <a:pt x="1623281" y="1156183"/>
                </a:lnTo>
                <a:lnTo>
                  <a:pt x="1624475" y="1150317"/>
                </a:lnTo>
                <a:lnTo>
                  <a:pt x="1624799" y="1149096"/>
                </a:lnTo>
                <a:lnTo>
                  <a:pt x="1622641" y="1126486"/>
                </a:lnTo>
                <a:close/>
              </a:path>
              <a:path w="2724873" h="4713986">
                <a:moveTo>
                  <a:pt x="1634324" y="1377696"/>
                </a:moveTo>
                <a:lnTo>
                  <a:pt x="1634626" y="1353579"/>
                </a:lnTo>
                <a:lnTo>
                  <a:pt x="1634523" y="1331368"/>
                </a:lnTo>
                <a:lnTo>
                  <a:pt x="1634073" y="1310960"/>
                </a:lnTo>
                <a:lnTo>
                  <a:pt x="1633332" y="1292250"/>
                </a:lnTo>
                <a:lnTo>
                  <a:pt x="1632358" y="1275133"/>
                </a:lnTo>
                <a:lnTo>
                  <a:pt x="1631208" y="1259507"/>
                </a:lnTo>
                <a:lnTo>
                  <a:pt x="1637220" y="1525596"/>
                </a:lnTo>
                <a:lnTo>
                  <a:pt x="1634519" y="1377759"/>
                </a:lnTo>
                <a:lnTo>
                  <a:pt x="1634324" y="1377696"/>
                </a:lnTo>
                <a:close/>
              </a:path>
              <a:path w="2724873" h="4713986">
                <a:moveTo>
                  <a:pt x="1668177" y="1385897"/>
                </a:moveTo>
                <a:lnTo>
                  <a:pt x="1675599" y="1377696"/>
                </a:lnTo>
                <a:lnTo>
                  <a:pt x="1672862" y="915746"/>
                </a:lnTo>
                <a:lnTo>
                  <a:pt x="1671061" y="904421"/>
                </a:lnTo>
                <a:lnTo>
                  <a:pt x="1669372" y="894523"/>
                </a:lnTo>
                <a:lnTo>
                  <a:pt x="1667811" y="885843"/>
                </a:lnTo>
                <a:lnTo>
                  <a:pt x="1666394" y="878174"/>
                </a:lnTo>
                <a:lnTo>
                  <a:pt x="1665137" y="871308"/>
                </a:lnTo>
                <a:lnTo>
                  <a:pt x="1664055" y="865039"/>
                </a:lnTo>
                <a:lnTo>
                  <a:pt x="1663166" y="859157"/>
                </a:lnTo>
                <a:lnTo>
                  <a:pt x="1662899" y="857123"/>
                </a:lnTo>
                <a:lnTo>
                  <a:pt x="1663647" y="1075035"/>
                </a:lnTo>
                <a:lnTo>
                  <a:pt x="1664623" y="1082534"/>
                </a:lnTo>
                <a:lnTo>
                  <a:pt x="1665666" y="1089303"/>
                </a:lnTo>
                <a:lnTo>
                  <a:pt x="1666836" y="1095500"/>
                </a:lnTo>
                <a:lnTo>
                  <a:pt x="1668190" y="1101288"/>
                </a:lnTo>
                <a:lnTo>
                  <a:pt x="1669787" y="1106825"/>
                </a:lnTo>
                <a:lnTo>
                  <a:pt x="1671685" y="1112273"/>
                </a:lnTo>
                <a:lnTo>
                  <a:pt x="1672424" y="1114171"/>
                </a:lnTo>
                <a:lnTo>
                  <a:pt x="1668177" y="1385897"/>
                </a:lnTo>
                <a:close/>
              </a:path>
              <a:path w="2724873" h="4713986">
                <a:moveTo>
                  <a:pt x="1658786" y="775759"/>
                </a:moveTo>
                <a:lnTo>
                  <a:pt x="1659251" y="1034516"/>
                </a:lnTo>
                <a:lnTo>
                  <a:pt x="1660541" y="1046545"/>
                </a:lnTo>
                <a:lnTo>
                  <a:pt x="1661664" y="1057201"/>
                </a:lnTo>
                <a:lnTo>
                  <a:pt x="1662680" y="1066644"/>
                </a:lnTo>
                <a:lnTo>
                  <a:pt x="1663647" y="1075035"/>
                </a:lnTo>
                <a:lnTo>
                  <a:pt x="1662899" y="857123"/>
                </a:lnTo>
                <a:lnTo>
                  <a:pt x="1660845" y="824782"/>
                </a:lnTo>
                <a:lnTo>
                  <a:pt x="1659514" y="797835"/>
                </a:lnTo>
                <a:lnTo>
                  <a:pt x="1658786" y="775759"/>
                </a:lnTo>
                <a:close/>
              </a:path>
              <a:path w="2724873" h="4713986">
                <a:moveTo>
                  <a:pt x="1658540" y="758036"/>
                </a:moveTo>
                <a:lnTo>
                  <a:pt x="1658654" y="744143"/>
                </a:lnTo>
                <a:lnTo>
                  <a:pt x="1659770" y="514733"/>
                </a:lnTo>
                <a:lnTo>
                  <a:pt x="1655941" y="1005699"/>
                </a:lnTo>
                <a:lnTo>
                  <a:pt x="1657738" y="1020954"/>
                </a:lnTo>
                <a:lnTo>
                  <a:pt x="1659251" y="1034516"/>
                </a:lnTo>
                <a:lnTo>
                  <a:pt x="1658786" y="775759"/>
                </a:lnTo>
                <a:lnTo>
                  <a:pt x="1658540" y="758036"/>
                </a:lnTo>
                <a:close/>
              </a:path>
              <a:path w="2724873" h="4713986">
                <a:moveTo>
                  <a:pt x="1674760" y="928704"/>
                </a:moveTo>
                <a:lnTo>
                  <a:pt x="1675599" y="1377696"/>
                </a:lnTo>
                <a:lnTo>
                  <a:pt x="1677277" y="1325995"/>
                </a:lnTo>
                <a:lnTo>
                  <a:pt x="1680030" y="1317126"/>
                </a:lnTo>
                <a:lnTo>
                  <a:pt x="1684626" y="1278837"/>
                </a:lnTo>
                <a:lnTo>
                  <a:pt x="1683904" y="1042114"/>
                </a:lnTo>
                <a:lnTo>
                  <a:pt x="1683917" y="1036456"/>
                </a:lnTo>
                <a:lnTo>
                  <a:pt x="1682987" y="1001029"/>
                </a:lnTo>
                <a:lnTo>
                  <a:pt x="1680866" y="979459"/>
                </a:lnTo>
                <a:lnTo>
                  <a:pt x="1678778" y="960353"/>
                </a:lnTo>
                <a:lnTo>
                  <a:pt x="1676737" y="943504"/>
                </a:lnTo>
                <a:lnTo>
                  <a:pt x="1674760" y="928704"/>
                </a:lnTo>
                <a:close/>
              </a:path>
              <a:path w="2724873" h="4713986">
                <a:moveTo>
                  <a:pt x="1682987" y="1001029"/>
                </a:moveTo>
                <a:lnTo>
                  <a:pt x="1683917" y="1036456"/>
                </a:lnTo>
                <a:lnTo>
                  <a:pt x="1684184" y="1031726"/>
                </a:lnTo>
                <a:lnTo>
                  <a:pt x="1684718" y="1027503"/>
                </a:lnTo>
                <a:lnTo>
                  <a:pt x="1685124" y="1025271"/>
                </a:lnTo>
                <a:lnTo>
                  <a:pt x="1682987" y="1001029"/>
                </a:lnTo>
                <a:close/>
              </a:path>
              <a:path w="2724873" h="4713986">
                <a:moveTo>
                  <a:pt x="1691474" y="1171321"/>
                </a:moveTo>
                <a:lnTo>
                  <a:pt x="1689898" y="1143079"/>
                </a:lnTo>
                <a:lnTo>
                  <a:pt x="1690273" y="1188481"/>
                </a:lnTo>
                <a:lnTo>
                  <a:pt x="1691263" y="1182643"/>
                </a:lnTo>
                <a:lnTo>
                  <a:pt x="1691870" y="1178089"/>
                </a:lnTo>
                <a:lnTo>
                  <a:pt x="1691945" y="1174312"/>
                </a:lnTo>
                <a:lnTo>
                  <a:pt x="1691474" y="1171321"/>
                </a:lnTo>
                <a:close/>
              </a:path>
              <a:path w="2724873" h="4713986">
                <a:moveTo>
                  <a:pt x="1684626" y="1278837"/>
                </a:moveTo>
                <a:lnTo>
                  <a:pt x="1684788" y="1254659"/>
                </a:lnTo>
                <a:lnTo>
                  <a:pt x="1685460" y="1234803"/>
                </a:lnTo>
                <a:lnTo>
                  <a:pt x="1686493" y="1218764"/>
                </a:lnTo>
                <a:lnTo>
                  <a:pt x="1687739" y="1206035"/>
                </a:lnTo>
                <a:lnTo>
                  <a:pt x="1689049" y="1196110"/>
                </a:lnTo>
                <a:lnTo>
                  <a:pt x="1690273" y="1188481"/>
                </a:lnTo>
                <a:lnTo>
                  <a:pt x="1689898" y="1143079"/>
                </a:lnTo>
                <a:lnTo>
                  <a:pt x="1688476" y="1119134"/>
                </a:lnTo>
                <a:lnTo>
                  <a:pt x="1687223" y="1099064"/>
                </a:lnTo>
                <a:lnTo>
                  <a:pt x="1686149" y="1082450"/>
                </a:lnTo>
                <a:lnTo>
                  <a:pt x="1685268" y="1068868"/>
                </a:lnTo>
                <a:lnTo>
                  <a:pt x="1684626" y="1278837"/>
                </a:lnTo>
                <a:close/>
              </a:path>
              <a:path w="2724873" h="4713986">
                <a:moveTo>
                  <a:pt x="1684626" y="1278837"/>
                </a:moveTo>
                <a:lnTo>
                  <a:pt x="1685268" y="1068868"/>
                </a:lnTo>
                <a:lnTo>
                  <a:pt x="1684592" y="1057899"/>
                </a:lnTo>
                <a:lnTo>
                  <a:pt x="1684133" y="1049122"/>
                </a:lnTo>
                <a:lnTo>
                  <a:pt x="1683904" y="1042114"/>
                </a:lnTo>
                <a:lnTo>
                  <a:pt x="1684626" y="1278837"/>
                </a:lnTo>
                <a:close/>
              </a:path>
              <a:path w="2724873" h="4713986">
                <a:moveTo>
                  <a:pt x="1760399" y="1037764"/>
                </a:moveTo>
                <a:lnTo>
                  <a:pt x="1761167" y="1030267"/>
                </a:lnTo>
                <a:lnTo>
                  <a:pt x="1761743" y="1024575"/>
                </a:lnTo>
                <a:lnTo>
                  <a:pt x="1762116" y="1020379"/>
                </a:lnTo>
                <a:lnTo>
                  <a:pt x="1762273" y="1017367"/>
                </a:lnTo>
                <a:lnTo>
                  <a:pt x="1761894" y="1013661"/>
                </a:lnTo>
                <a:lnTo>
                  <a:pt x="1761451" y="1012571"/>
                </a:lnTo>
                <a:lnTo>
                  <a:pt x="1760399" y="1037764"/>
                </a:lnTo>
                <a:close/>
              </a:path>
              <a:path w="2724873" h="4713986">
                <a:moveTo>
                  <a:pt x="1757061" y="1074183"/>
                </a:moveTo>
                <a:lnTo>
                  <a:pt x="1758335" y="1059412"/>
                </a:lnTo>
                <a:lnTo>
                  <a:pt x="1759451" y="1047376"/>
                </a:lnTo>
                <a:lnTo>
                  <a:pt x="1760399" y="1037764"/>
                </a:lnTo>
                <a:lnTo>
                  <a:pt x="1761451" y="1012571"/>
                </a:lnTo>
                <a:lnTo>
                  <a:pt x="1759955" y="987238"/>
                </a:lnTo>
                <a:lnTo>
                  <a:pt x="1758340" y="963532"/>
                </a:lnTo>
                <a:lnTo>
                  <a:pt x="1757061" y="1074183"/>
                </a:lnTo>
                <a:close/>
              </a:path>
              <a:path w="2724873" h="4713986">
                <a:moveTo>
                  <a:pt x="1748146" y="1220746"/>
                </a:moveTo>
                <a:lnTo>
                  <a:pt x="1748751" y="1199896"/>
                </a:lnTo>
                <a:lnTo>
                  <a:pt x="1750633" y="1166806"/>
                </a:lnTo>
                <a:lnTo>
                  <a:pt x="1752417" y="1137999"/>
                </a:lnTo>
                <a:lnTo>
                  <a:pt x="1754091" y="1113167"/>
                </a:lnTo>
                <a:lnTo>
                  <a:pt x="1755643" y="1091998"/>
                </a:lnTo>
                <a:lnTo>
                  <a:pt x="1757061" y="1074183"/>
                </a:lnTo>
                <a:lnTo>
                  <a:pt x="1758340" y="963532"/>
                </a:lnTo>
                <a:lnTo>
                  <a:pt x="1756629" y="941368"/>
                </a:lnTo>
                <a:lnTo>
                  <a:pt x="1754847" y="920659"/>
                </a:lnTo>
                <a:lnTo>
                  <a:pt x="1753018" y="901320"/>
                </a:lnTo>
                <a:lnTo>
                  <a:pt x="1751164" y="883266"/>
                </a:lnTo>
                <a:lnTo>
                  <a:pt x="1749311" y="866411"/>
                </a:lnTo>
                <a:lnTo>
                  <a:pt x="1748146" y="1220746"/>
                </a:lnTo>
                <a:close/>
              </a:path>
              <a:path w="2724873" h="4713986">
                <a:moveTo>
                  <a:pt x="1747481" y="850669"/>
                </a:moveTo>
                <a:lnTo>
                  <a:pt x="1745699" y="835954"/>
                </a:lnTo>
                <a:lnTo>
                  <a:pt x="1745821" y="1231461"/>
                </a:lnTo>
                <a:lnTo>
                  <a:pt x="1748146" y="1220746"/>
                </a:lnTo>
                <a:lnTo>
                  <a:pt x="1749311" y="866411"/>
                </a:lnTo>
                <a:lnTo>
                  <a:pt x="1747481" y="850669"/>
                </a:lnTo>
                <a:close/>
              </a:path>
              <a:path w="2724873" h="4713986">
                <a:moveTo>
                  <a:pt x="1736016" y="744954"/>
                </a:moveTo>
                <a:lnTo>
                  <a:pt x="1736051" y="1091946"/>
                </a:lnTo>
                <a:lnTo>
                  <a:pt x="1736617" y="1293741"/>
                </a:lnTo>
                <a:lnTo>
                  <a:pt x="1737372" y="1290491"/>
                </a:lnTo>
                <a:lnTo>
                  <a:pt x="1738616" y="1285547"/>
                </a:lnTo>
                <a:lnTo>
                  <a:pt x="1740009" y="1280181"/>
                </a:lnTo>
                <a:lnTo>
                  <a:pt x="1740948" y="1266017"/>
                </a:lnTo>
                <a:lnTo>
                  <a:pt x="1743284" y="1246199"/>
                </a:lnTo>
                <a:lnTo>
                  <a:pt x="1745821" y="1231461"/>
                </a:lnTo>
                <a:lnTo>
                  <a:pt x="1745699" y="835954"/>
                </a:lnTo>
                <a:lnTo>
                  <a:pt x="1743989" y="822182"/>
                </a:lnTo>
                <a:lnTo>
                  <a:pt x="1742374" y="809265"/>
                </a:lnTo>
                <a:lnTo>
                  <a:pt x="1740877" y="797120"/>
                </a:lnTo>
                <a:lnTo>
                  <a:pt x="1739524" y="785659"/>
                </a:lnTo>
                <a:lnTo>
                  <a:pt x="1738337" y="774798"/>
                </a:lnTo>
                <a:lnTo>
                  <a:pt x="1737341" y="764450"/>
                </a:lnTo>
                <a:lnTo>
                  <a:pt x="1736559" y="754531"/>
                </a:lnTo>
                <a:lnTo>
                  <a:pt x="1736016" y="744954"/>
                </a:lnTo>
                <a:close/>
              </a:path>
              <a:path w="2724873" h="4713986">
                <a:moveTo>
                  <a:pt x="1749845" y="1212998"/>
                </a:moveTo>
                <a:lnTo>
                  <a:pt x="1750505" y="1207162"/>
                </a:lnTo>
                <a:lnTo>
                  <a:pt x="1749713" y="1202181"/>
                </a:lnTo>
                <a:lnTo>
                  <a:pt x="1748751" y="1199896"/>
                </a:lnTo>
                <a:lnTo>
                  <a:pt x="1748146" y="1220746"/>
                </a:lnTo>
                <a:lnTo>
                  <a:pt x="1749845" y="1212998"/>
                </a:lnTo>
                <a:close/>
              </a:path>
              <a:path w="2724873" h="4713986">
                <a:moveTo>
                  <a:pt x="1774151" y="1330071"/>
                </a:moveTo>
                <a:lnTo>
                  <a:pt x="1793721" y="1320069"/>
                </a:lnTo>
                <a:lnTo>
                  <a:pt x="1780501" y="958723"/>
                </a:lnTo>
                <a:lnTo>
                  <a:pt x="1779105" y="978844"/>
                </a:lnTo>
                <a:lnTo>
                  <a:pt x="1777845" y="997126"/>
                </a:lnTo>
                <a:lnTo>
                  <a:pt x="1776747" y="1013730"/>
                </a:lnTo>
                <a:lnTo>
                  <a:pt x="1775838" y="1028818"/>
                </a:lnTo>
                <a:lnTo>
                  <a:pt x="1776887" y="1105546"/>
                </a:lnTo>
                <a:lnTo>
                  <a:pt x="1780336" y="1123029"/>
                </a:lnTo>
                <a:lnTo>
                  <a:pt x="1780501" y="1123696"/>
                </a:lnTo>
                <a:lnTo>
                  <a:pt x="1774151" y="1330071"/>
                </a:lnTo>
                <a:close/>
              </a:path>
              <a:path w="2724873" h="4713986">
                <a:moveTo>
                  <a:pt x="1774494" y="1066599"/>
                </a:moveTo>
                <a:lnTo>
                  <a:pt x="1774593" y="1077237"/>
                </a:lnTo>
                <a:lnTo>
                  <a:pt x="1775008" y="1087166"/>
                </a:lnTo>
                <a:lnTo>
                  <a:pt x="1775764" y="1096549"/>
                </a:lnTo>
                <a:lnTo>
                  <a:pt x="1776887" y="1105546"/>
                </a:lnTo>
                <a:lnTo>
                  <a:pt x="1775838" y="1028818"/>
                </a:lnTo>
                <a:lnTo>
                  <a:pt x="1775142" y="1042551"/>
                </a:lnTo>
                <a:lnTo>
                  <a:pt x="1774686" y="1055091"/>
                </a:lnTo>
                <a:lnTo>
                  <a:pt x="1774494" y="1066599"/>
                </a:lnTo>
                <a:close/>
              </a:path>
              <a:path w="2724873" h="4713986">
                <a:moveTo>
                  <a:pt x="1791419" y="502171"/>
                </a:moveTo>
                <a:lnTo>
                  <a:pt x="1787004" y="537571"/>
                </a:lnTo>
                <a:lnTo>
                  <a:pt x="1783103" y="569800"/>
                </a:lnTo>
                <a:lnTo>
                  <a:pt x="1779689" y="599033"/>
                </a:lnTo>
                <a:lnTo>
                  <a:pt x="1776743" y="951942"/>
                </a:lnTo>
                <a:lnTo>
                  <a:pt x="1778565" y="955934"/>
                </a:lnTo>
                <a:lnTo>
                  <a:pt x="1780501" y="958723"/>
                </a:lnTo>
                <a:lnTo>
                  <a:pt x="1793721" y="1320069"/>
                </a:lnTo>
                <a:lnTo>
                  <a:pt x="1791419" y="502171"/>
                </a:lnTo>
                <a:close/>
              </a:path>
              <a:path w="2724873" h="4713986">
                <a:moveTo>
                  <a:pt x="1776731" y="625447"/>
                </a:moveTo>
                <a:lnTo>
                  <a:pt x="1774202" y="649217"/>
                </a:lnTo>
                <a:lnTo>
                  <a:pt x="1774522" y="874073"/>
                </a:lnTo>
                <a:lnTo>
                  <a:pt x="1775232" y="891196"/>
                </a:lnTo>
                <a:lnTo>
                  <a:pt x="1775468" y="905581"/>
                </a:lnTo>
                <a:lnTo>
                  <a:pt x="1775672" y="947405"/>
                </a:lnTo>
                <a:lnTo>
                  <a:pt x="1776743" y="951942"/>
                </a:lnTo>
                <a:lnTo>
                  <a:pt x="1779689" y="599033"/>
                </a:lnTo>
                <a:lnTo>
                  <a:pt x="1776731" y="625447"/>
                </a:lnTo>
                <a:close/>
              </a:path>
              <a:path w="2724873" h="4713986">
                <a:moveTo>
                  <a:pt x="1774522" y="874073"/>
                </a:moveTo>
                <a:lnTo>
                  <a:pt x="1774202" y="649217"/>
                </a:lnTo>
                <a:lnTo>
                  <a:pt x="1772073" y="670521"/>
                </a:lnTo>
                <a:lnTo>
                  <a:pt x="1770316" y="689533"/>
                </a:lnTo>
                <a:lnTo>
                  <a:pt x="1768902" y="706431"/>
                </a:lnTo>
                <a:lnTo>
                  <a:pt x="1770982" y="830362"/>
                </a:lnTo>
                <a:lnTo>
                  <a:pt x="1773164" y="853900"/>
                </a:lnTo>
                <a:lnTo>
                  <a:pt x="1774522" y="874073"/>
                </a:lnTo>
                <a:close/>
              </a:path>
              <a:path w="2724873" h="4713986">
                <a:moveTo>
                  <a:pt x="1766501" y="786638"/>
                </a:moveTo>
                <a:lnTo>
                  <a:pt x="1766887" y="792435"/>
                </a:lnTo>
                <a:lnTo>
                  <a:pt x="1767330" y="797879"/>
                </a:lnTo>
                <a:lnTo>
                  <a:pt x="1767801" y="803148"/>
                </a:lnTo>
                <a:lnTo>
                  <a:pt x="1770982" y="830362"/>
                </a:lnTo>
                <a:lnTo>
                  <a:pt x="1768902" y="706431"/>
                </a:lnTo>
                <a:lnTo>
                  <a:pt x="1767801" y="721391"/>
                </a:lnTo>
                <a:lnTo>
                  <a:pt x="1766987" y="734589"/>
                </a:lnTo>
                <a:lnTo>
                  <a:pt x="1766501" y="786638"/>
                </a:lnTo>
                <a:close/>
              </a:path>
              <a:path w="2724873" h="4713986">
                <a:moveTo>
                  <a:pt x="1765973" y="765371"/>
                </a:moveTo>
                <a:lnTo>
                  <a:pt x="1766015" y="773283"/>
                </a:lnTo>
                <a:lnTo>
                  <a:pt x="1766201" y="780313"/>
                </a:lnTo>
                <a:lnTo>
                  <a:pt x="1766501" y="786638"/>
                </a:lnTo>
                <a:lnTo>
                  <a:pt x="1766987" y="734589"/>
                </a:lnTo>
                <a:lnTo>
                  <a:pt x="1766430" y="746201"/>
                </a:lnTo>
                <a:lnTo>
                  <a:pt x="1766101" y="756403"/>
                </a:lnTo>
                <a:lnTo>
                  <a:pt x="1765973" y="765371"/>
                </a:lnTo>
                <a:close/>
              </a:path>
              <a:path w="2724873" h="4713986">
                <a:moveTo>
                  <a:pt x="1877430" y="300610"/>
                </a:moveTo>
                <a:lnTo>
                  <a:pt x="1876129" y="295960"/>
                </a:lnTo>
                <a:lnTo>
                  <a:pt x="1877097" y="315769"/>
                </a:lnTo>
                <a:lnTo>
                  <a:pt x="1877900" y="310325"/>
                </a:lnTo>
                <a:lnTo>
                  <a:pt x="1878016" y="305336"/>
                </a:lnTo>
                <a:lnTo>
                  <a:pt x="1877430" y="300610"/>
                </a:lnTo>
                <a:close/>
              </a:path>
              <a:path w="2724873" h="4713986">
                <a:moveTo>
                  <a:pt x="1875878" y="295275"/>
                </a:moveTo>
                <a:lnTo>
                  <a:pt x="1863086" y="324514"/>
                </a:lnTo>
                <a:lnTo>
                  <a:pt x="1863233" y="356448"/>
                </a:lnTo>
                <a:lnTo>
                  <a:pt x="1867273" y="345885"/>
                </a:lnTo>
                <a:lnTo>
                  <a:pt x="1870693" y="336725"/>
                </a:lnTo>
                <a:lnTo>
                  <a:pt x="1873479" y="328779"/>
                </a:lnTo>
                <a:lnTo>
                  <a:pt x="1875618" y="321857"/>
                </a:lnTo>
                <a:lnTo>
                  <a:pt x="1877097" y="315769"/>
                </a:lnTo>
                <a:lnTo>
                  <a:pt x="1876129" y="295960"/>
                </a:lnTo>
                <a:lnTo>
                  <a:pt x="1875878" y="295275"/>
                </a:lnTo>
                <a:close/>
              </a:path>
              <a:path w="2724873" h="4713986">
                <a:moveTo>
                  <a:pt x="1834205" y="436967"/>
                </a:moveTo>
                <a:lnTo>
                  <a:pt x="1841142" y="416537"/>
                </a:lnTo>
                <a:lnTo>
                  <a:pt x="1847527" y="398460"/>
                </a:lnTo>
                <a:lnTo>
                  <a:pt x="1853346" y="382546"/>
                </a:lnTo>
                <a:lnTo>
                  <a:pt x="1858586" y="368605"/>
                </a:lnTo>
                <a:lnTo>
                  <a:pt x="1863233" y="356448"/>
                </a:lnTo>
                <a:lnTo>
                  <a:pt x="1863086" y="324514"/>
                </a:lnTo>
                <a:lnTo>
                  <a:pt x="1851937" y="350028"/>
                </a:lnTo>
                <a:lnTo>
                  <a:pt x="1842297" y="372081"/>
                </a:lnTo>
                <a:lnTo>
                  <a:pt x="1834205" y="436967"/>
                </a:lnTo>
                <a:close/>
              </a:path>
              <a:path w="2724873" h="4713986">
                <a:moveTo>
                  <a:pt x="1817686" y="487336"/>
                </a:moveTo>
                <a:lnTo>
                  <a:pt x="1818728" y="485648"/>
                </a:lnTo>
                <a:lnTo>
                  <a:pt x="1826729" y="459941"/>
                </a:lnTo>
                <a:lnTo>
                  <a:pt x="1834205" y="436967"/>
                </a:lnTo>
                <a:lnTo>
                  <a:pt x="1842297" y="372081"/>
                </a:lnTo>
                <a:lnTo>
                  <a:pt x="1834032" y="390941"/>
                </a:lnTo>
                <a:lnTo>
                  <a:pt x="1827008" y="406874"/>
                </a:lnTo>
                <a:lnTo>
                  <a:pt x="1821093" y="420147"/>
                </a:lnTo>
                <a:lnTo>
                  <a:pt x="1817686" y="487336"/>
                </a:lnTo>
                <a:close/>
              </a:path>
              <a:path w="2724873" h="4713986">
                <a:moveTo>
                  <a:pt x="1816152" y="431026"/>
                </a:moveTo>
                <a:lnTo>
                  <a:pt x="1812052" y="439778"/>
                </a:lnTo>
                <a:lnTo>
                  <a:pt x="1812782" y="513468"/>
                </a:lnTo>
                <a:lnTo>
                  <a:pt x="1813159" y="505548"/>
                </a:lnTo>
                <a:lnTo>
                  <a:pt x="1813909" y="498709"/>
                </a:lnTo>
                <a:lnTo>
                  <a:pt x="1815322" y="492717"/>
                </a:lnTo>
                <a:lnTo>
                  <a:pt x="1817686" y="487336"/>
                </a:lnTo>
                <a:lnTo>
                  <a:pt x="1821093" y="420147"/>
                </a:lnTo>
                <a:lnTo>
                  <a:pt x="1816152" y="431026"/>
                </a:lnTo>
                <a:close/>
              </a:path>
              <a:path w="2724873" h="4713986">
                <a:moveTo>
                  <a:pt x="1812052" y="439778"/>
                </a:moveTo>
                <a:lnTo>
                  <a:pt x="1808659" y="446670"/>
                </a:lnTo>
                <a:lnTo>
                  <a:pt x="1809244" y="560680"/>
                </a:lnTo>
                <a:lnTo>
                  <a:pt x="1811010" y="546076"/>
                </a:lnTo>
                <a:lnTo>
                  <a:pt x="1811997" y="533496"/>
                </a:lnTo>
                <a:lnTo>
                  <a:pt x="1812491" y="522705"/>
                </a:lnTo>
                <a:lnTo>
                  <a:pt x="1812782" y="513468"/>
                </a:lnTo>
                <a:lnTo>
                  <a:pt x="1812052" y="439778"/>
                </a:lnTo>
                <a:close/>
              </a:path>
              <a:path w="2724873" h="4713986">
                <a:moveTo>
                  <a:pt x="1806409" y="577545"/>
                </a:moveTo>
                <a:lnTo>
                  <a:pt x="1809244" y="560680"/>
                </a:lnTo>
                <a:lnTo>
                  <a:pt x="1808659" y="446670"/>
                </a:lnTo>
                <a:lnTo>
                  <a:pt x="1805839" y="451968"/>
                </a:lnTo>
                <a:lnTo>
                  <a:pt x="1803459" y="455938"/>
                </a:lnTo>
                <a:lnTo>
                  <a:pt x="1802216" y="596905"/>
                </a:lnTo>
                <a:lnTo>
                  <a:pt x="1806409" y="577545"/>
                </a:lnTo>
                <a:close/>
              </a:path>
              <a:path w="2724873" h="4713986">
                <a:moveTo>
                  <a:pt x="1802216" y="596905"/>
                </a:moveTo>
                <a:lnTo>
                  <a:pt x="1803459" y="455938"/>
                </a:lnTo>
                <a:lnTo>
                  <a:pt x="1801385" y="458848"/>
                </a:lnTo>
                <a:lnTo>
                  <a:pt x="1797621" y="462553"/>
                </a:lnTo>
                <a:lnTo>
                  <a:pt x="1796376" y="463423"/>
                </a:lnTo>
                <a:lnTo>
                  <a:pt x="1796376" y="618998"/>
                </a:lnTo>
                <a:lnTo>
                  <a:pt x="1802216" y="596905"/>
                </a:lnTo>
                <a:close/>
              </a:path>
              <a:path w="2724873" h="4713986">
                <a:moveTo>
                  <a:pt x="1797078" y="626757"/>
                </a:moveTo>
                <a:lnTo>
                  <a:pt x="1796786" y="622813"/>
                </a:lnTo>
                <a:lnTo>
                  <a:pt x="1796376" y="618998"/>
                </a:lnTo>
                <a:lnTo>
                  <a:pt x="1796376" y="463423"/>
                </a:lnTo>
                <a:lnTo>
                  <a:pt x="1791419" y="502171"/>
                </a:lnTo>
                <a:lnTo>
                  <a:pt x="1793721" y="1320069"/>
                </a:lnTo>
                <a:lnTo>
                  <a:pt x="1800235" y="1166504"/>
                </a:lnTo>
                <a:lnTo>
                  <a:pt x="1797078" y="626757"/>
                </a:lnTo>
                <a:close/>
              </a:path>
              <a:path w="2724873" h="4713986">
                <a:moveTo>
                  <a:pt x="1774151" y="1330071"/>
                </a:moveTo>
                <a:lnTo>
                  <a:pt x="1780501" y="1123696"/>
                </a:lnTo>
                <a:lnTo>
                  <a:pt x="1772493" y="1155102"/>
                </a:lnTo>
                <a:lnTo>
                  <a:pt x="1765445" y="1182570"/>
                </a:lnTo>
                <a:lnTo>
                  <a:pt x="1761550" y="1405562"/>
                </a:lnTo>
                <a:lnTo>
                  <a:pt x="1778472" y="1395958"/>
                </a:lnTo>
                <a:lnTo>
                  <a:pt x="1776629" y="1332597"/>
                </a:lnTo>
                <a:lnTo>
                  <a:pt x="1774151" y="1330071"/>
                </a:lnTo>
                <a:close/>
              </a:path>
              <a:path w="2724873" h="4713986">
                <a:moveTo>
                  <a:pt x="1775086" y="935443"/>
                </a:moveTo>
                <a:lnTo>
                  <a:pt x="1775178" y="942010"/>
                </a:lnTo>
                <a:lnTo>
                  <a:pt x="1775672" y="947405"/>
                </a:lnTo>
                <a:lnTo>
                  <a:pt x="1775468" y="905581"/>
                </a:lnTo>
                <a:lnTo>
                  <a:pt x="1775406" y="917542"/>
                </a:lnTo>
                <a:lnTo>
                  <a:pt x="1775220" y="927391"/>
                </a:lnTo>
                <a:lnTo>
                  <a:pt x="1775086" y="935443"/>
                </a:lnTo>
                <a:close/>
              </a:path>
              <a:path w="2724873" h="4713986">
                <a:moveTo>
                  <a:pt x="1803467" y="947202"/>
                </a:moveTo>
                <a:lnTo>
                  <a:pt x="1803646" y="940733"/>
                </a:lnTo>
                <a:lnTo>
                  <a:pt x="1804439" y="935046"/>
                </a:lnTo>
                <a:lnTo>
                  <a:pt x="1805982" y="929989"/>
                </a:lnTo>
                <a:lnTo>
                  <a:pt x="1808412" y="925405"/>
                </a:lnTo>
                <a:lnTo>
                  <a:pt x="1811866" y="921142"/>
                </a:lnTo>
                <a:lnTo>
                  <a:pt x="1812378" y="920623"/>
                </a:lnTo>
                <a:lnTo>
                  <a:pt x="1809689" y="884231"/>
                </a:lnTo>
                <a:lnTo>
                  <a:pt x="1807356" y="851141"/>
                </a:lnTo>
                <a:lnTo>
                  <a:pt x="1805354" y="821174"/>
                </a:lnTo>
                <a:lnTo>
                  <a:pt x="1803655" y="794156"/>
                </a:lnTo>
                <a:lnTo>
                  <a:pt x="1803467" y="947202"/>
                </a:lnTo>
                <a:close/>
              </a:path>
              <a:path w="2724873" h="4713986">
                <a:moveTo>
                  <a:pt x="1804403" y="963107"/>
                </a:moveTo>
                <a:lnTo>
                  <a:pt x="1803765" y="954609"/>
                </a:lnTo>
                <a:lnTo>
                  <a:pt x="1803467" y="947202"/>
                </a:lnTo>
                <a:lnTo>
                  <a:pt x="1803655" y="794156"/>
                </a:lnTo>
                <a:lnTo>
                  <a:pt x="1802234" y="769909"/>
                </a:lnTo>
                <a:lnTo>
                  <a:pt x="1801065" y="748258"/>
                </a:lnTo>
                <a:lnTo>
                  <a:pt x="1802261" y="1138839"/>
                </a:lnTo>
                <a:lnTo>
                  <a:pt x="1802853" y="1114171"/>
                </a:lnTo>
                <a:lnTo>
                  <a:pt x="1805315" y="1088905"/>
                </a:lnTo>
                <a:lnTo>
                  <a:pt x="1804403" y="963107"/>
                </a:lnTo>
                <a:close/>
              </a:path>
              <a:path w="2724873" h="4713986">
                <a:moveTo>
                  <a:pt x="1801065" y="748258"/>
                </a:moveTo>
                <a:lnTo>
                  <a:pt x="1800121" y="729026"/>
                </a:lnTo>
                <a:lnTo>
                  <a:pt x="1800235" y="1166504"/>
                </a:lnTo>
                <a:lnTo>
                  <a:pt x="1800458" y="1150710"/>
                </a:lnTo>
                <a:lnTo>
                  <a:pt x="1802261" y="1138839"/>
                </a:lnTo>
                <a:lnTo>
                  <a:pt x="1801065" y="748258"/>
                </a:lnTo>
                <a:close/>
              </a:path>
              <a:path w="2724873" h="4713986">
                <a:moveTo>
                  <a:pt x="1807898" y="1027372"/>
                </a:moveTo>
                <a:lnTo>
                  <a:pt x="1807614" y="1011102"/>
                </a:lnTo>
                <a:lnTo>
                  <a:pt x="1806986" y="996694"/>
                </a:lnTo>
                <a:lnTo>
                  <a:pt x="1806150" y="983996"/>
                </a:lnTo>
                <a:lnTo>
                  <a:pt x="1805243" y="972851"/>
                </a:lnTo>
                <a:lnTo>
                  <a:pt x="1804403" y="963107"/>
                </a:lnTo>
                <a:lnTo>
                  <a:pt x="1805315" y="1088905"/>
                </a:lnTo>
                <a:lnTo>
                  <a:pt x="1806886" y="1066120"/>
                </a:lnTo>
                <a:lnTo>
                  <a:pt x="1807701" y="1045660"/>
                </a:lnTo>
                <a:lnTo>
                  <a:pt x="1807898" y="1027372"/>
                </a:lnTo>
                <a:close/>
              </a:path>
              <a:path w="2724873" h="4713986">
                <a:moveTo>
                  <a:pt x="1804385" y="1129920"/>
                </a:moveTo>
                <a:lnTo>
                  <a:pt x="1805570" y="1122977"/>
                </a:lnTo>
                <a:lnTo>
                  <a:pt x="1804556" y="1117038"/>
                </a:lnTo>
                <a:lnTo>
                  <a:pt x="1802853" y="1114171"/>
                </a:lnTo>
                <a:lnTo>
                  <a:pt x="1802261" y="1138839"/>
                </a:lnTo>
                <a:lnTo>
                  <a:pt x="1804385" y="1129920"/>
                </a:lnTo>
                <a:close/>
              </a:path>
              <a:path w="2724873" h="4713986">
                <a:moveTo>
                  <a:pt x="1842168" y="695763"/>
                </a:moveTo>
                <a:lnTo>
                  <a:pt x="1842265" y="701877"/>
                </a:lnTo>
                <a:lnTo>
                  <a:pt x="1843413" y="1126930"/>
                </a:lnTo>
                <a:lnTo>
                  <a:pt x="1844706" y="1102105"/>
                </a:lnTo>
                <a:lnTo>
                  <a:pt x="1846018" y="1080488"/>
                </a:lnTo>
                <a:lnTo>
                  <a:pt x="1847331" y="1061835"/>
                </a:lnTo>
                <a:lnTo>
                  <a:pt x="1848628" y="1045897"/>
                </a:lnTo>
                <a:lnTo>
                  <a:pt x="1849587" y="633191"/>
                </a:lnTo>
                <a:lnTo>
                  <a:pt x="1845811" y="651040"/>
                </a:lnTo>
                <a:lnTo>
                  <a:pt x="1843553" y="665902"/>
                </a:lnTo>
                <a:lnTo>
                  <a:pt x="1842441" y="678096"/>
                </a:lnTo>
                <a:lnTo>
                  <a:pt x="1842168" y="695763"/>
                </a:lnTo>
                <a:close/>
              </a:path>
              <a:path w="2724873" h="4713986">
                <a:moveTo>
                  <a:pt x="1952964" y="386408"/>
                </a:moveTo>
                <a:lnTo>
                  <a:pt x="1951962" y="387228"/>
                </a:lnTo>
                <a:lnTo>
                  <a:pt x="1950771" y="389889"/>
                </a:lnTo>
                <a:lnTo>
                  <a:pt x="1949327" y="392973"/>
                </a:lnTo>
                <a:lnTo>
                  <a:pt x="1949030" y="393573"/>
                </a:lnTo>
                <a:lnTo>
                  <a:pt x="1950437" y="396457"/>
                </a:lnTo>
                <a:lnTo>
                  <a:pt x="1952090" y="390064"/>
                </a:lnTo>
                <a:lnTo>
                  <a:pt x="1952964" y="386408"/>
                </a:lnTo>
                <a:close/>
              </a:path>
              <a:path w="2724873" h="4713986">
                <a:moveTo>
                  <a:pt x="1949030" y="393573"/>
                </a:moveTo>
                <a:lnTo>
                  <a:pt x="1936548" y="421151"/>
                </a:lnTo>
                <a:lnTo>
                  <a:pt x="1939752" y="436675"/>
                </a:lnTo>
                <a:lnTo>
                  <a:pt x="1944373" y="419299"/>
                </a:lnTo>
                <a:lnTo>
                  <a:pt x="1947900" y="406047"/>
                </a:lnTo>
                <a:lnTo>
                  <a:pt x="1950437" y="396457"/>
                </a:lnTo>
                <a:lnTo>
                  <a:pt x="1949030" y="393573"/>
                </a:lnTo>
                <a:close/>
              </a:path>
              <a:path w="2724873" h="4713986">
                <a:moveTo>
                  <a:pt x="1921647" y="495453"/>
                </a:moveTo>
                <a:lnTo>
                  <a:pt x="1924176" y="490431"/>
                </a:lnTo>
                <a:lnTo>
                  <a:pt x="1926805" y="485648"/>
                </a:lnTo>
                <a:lnTo>
                  <a:pt x="1933931" y="458637"/>
                </a:lnTo>
                <a:lnTo>
                  <a:pt x="1939752" y="436675"/>
                </a:lnTo>
                <a:lnTo>
                  <a:pt x="1936548" y="421151"/>
                </a:lnTo>
                <a:lnTo>
                  <a:pt x="1925364" y="445768"/>
                </a:lnTo>
                <a:lnTo>
                  <a:pt x="1921647" y="495453"/>
                </a:lnTo>
                <a:close/>
              </a:path>
              <a:path w="2724873" h="4713986">
                <a:moveTo>
                  <a:pt x="1910973" y="522203"/>
                </a:moveTo>
                <a:lnTo>
                  <a:pt x="1913893" y="514071"/>
                </a:lnTo>
                <a:lnTo>
                  <a:pt x="1916590" y="507051"/>
                </a:lnTo>
                <a:lnTo>
                  <a:pt x="1919147" y="500919"/>
                </a:lnTo>
                <a:lnTo>
                  <a:pt x="1921647" y="495453"/>
                </a:lnTo>
                <a:lnTo>
                  <a:pt x="1925364" y="445768"/>
                </a:lnTo>
                <a:lnTo>
                  <a:pt x="1915403" y="467614"/>
                </a:lnTo>
                <a:lnTo>
                  <a:pt x="1910973" y="522203"/>
                </a:lnTo>
                <a:close/>
              </a:path>
              <a:path w="2724873" h="4713986">
                <a:moveTo>
                  <a:pt x="1900035" y="555485"/>
                </a:moveTo>
                <a:lnTo>
                  <a:pt x="1904127" y="542687"/>
                </a:lnTo>
                <a:lnTo>
                  <a:pt x="1907745" y="531667"/>
                </a:lnTo>
                <a:lnTo>
                  <a:pt x="1910973" y="522203"/>
                </a:lnTo>
                <a:lnTo>
                  <a:pt x="1915403" y="467614"/>
                </a:lnTo>
                <a:lnTo>
                  <a:pt x="1906593" y="486877"/>
                </a:lnTo>
                <a:lnTo>
                  <a:pt x="1900035" y="555485"/>
                </a:lnTo>
                <a:close/>
              </a:path>
              <a:path w="2724873" h="4713986">
                <a:moveTo>
                  <a:pt x="1877196" y="551058"/>
                </a:moveTo>
                <a:lnTo>
                  <a:pt x="1877248" y="628901"/>
                </a:lnTo>
                <a:lnTo>
                  <a:pt x="1884074" y="606769"/>
                </a:lnTo>
                <a:lnTo>
                  <a:pt x="1890092" y="587303"/>
                </a:lnTo>
                <a:lnTo>
                  <a:pt x="1895384" y="570283"/>
                </a:lnTo>
                <a:lnTo>
                  <a:pt x="1900035" y="555485"/>
                </a:lnTo>
                <a:lnTo>
                  <a:pt x="1906593" y="486877"/>
                </a:lnTo>
                <a:lnTo>
                  <a:pt x="1898858" y="503747"/>
                </a:lnTo>
                <a:lnTo>
                  <a:pt x="1892125" y="518410"/>
                </a:lnTo>
                <a:lnTo>
                  <a:pt x="1886319" y="531058"/>
                </a:lnTo>
                <a:lnTo>
                  <a:pt x="1881368" y="541878"/>
                </a:lnTo>
                <a:lnTo>
                  <a:pt x="1877196" y="551058"/>
                </a:lnTo>
                <a:close/>
              </a:path>
              <a:path w="2724873" h="4713986">
                <a:moveTo>
                  <a:pt x="1867295" y="698794"/>
                </a:moveTo>
                <a:lnTo>
                  <a:pt x="1869368" y="682536"/>
                </a:lnTo>
                <a:lnTo>
                  <a:pt x="1869528" y="653923"/>
                </a:lnTo>
                <a:lnTo>
                  <a:pt x="1877248" y="628901"/>
                </a:lnTo>
                <a:lnTo>
                  <a:pt x="1877196" y="551058"/>
                </a:lnTo>
                <a:lnTo>
                  <a:pt x="1873729" y="558789"/>
                </a:lnTo>
                <a:lnTo>
                  <a:pt x="1870895" y="565258"/>
                </a:lnTo>
                <a:lnTo>
                  <a:pt x="1868617" y="570655"/>
                </a:lnTo>
                <a:lnTo>
                  <a:pt x="1867295" y="698794"/>
                </a:lnTo>
                <a:close/>
              </a:path>
              <a:path w="2724873" h="4713986">
                <a:moveTo>
                  <a:pt x="1867295" y="698794"/>
                </a:moveTo>
                <a:lnTo>
                  <a:pt x="1868617" y="570655"/>
                </a:lnTo>
                <a:lnTo>
                  <a:pt x="1866824" y="575168"/>
                </a:lnTo>
                <a:lnTo>
                  <a:pt x="1865439" y="578986"/>
                </a:lnTo>
                <a:lnTo>
                  <a:pt x="1864390" y="582298"/>
                </a:lnTo>
                <a:lnTo>
                  <a:pt x="1863603" y="585293"/>
                </a:lnTo>
                <a:lnTo>
                  <a:pt x="1863178" y="587248"/>
                </a:lnTo>
                <a:lnTo>
                  <a:pt x="1863178" y="720598"/>
                </a:lnTo>
                <a:lnTo>
                  <a:pt x="1867295" y="698794"/>
                </a:lnTo>
                <a:close/>
              </a:path>
              <a:path w="2724873" h="4713986">
                <a:moveTo>
                  <a:pt x="1863178" y="587248"/>
                </a:moveTo>
                <a:lnTo>
                  <a:pt x="1855252" y="612033"/>
                </a:lnTo>
                <a:lnTo>
                  <a:pt x="1855768" y="989651"/>
                </a:lnTo>
                <a:lnTo>
                  <a:pt x="1856300" y="986558"/>
                </a:lnTo>
                <a:lnTo>
                  <a:pt x="1857711" y="946462"/>
                </a:lnTo>
                <a:lnTo>
                  <a:pt x="1858464" y="915279"/>
                </a:lnTo>
                <a:lnTo>
                  <a:pt x="1859097" y="887225"/>
                </a:lnTo>
                <a:lnTo>
                  <a:pt x="1859622" y="862126"/>
                </a:lnTo>
                <a:lnTo>
                  <a:pt x="1860053" y="839809"/>
                </a:lnTo>
                <a:lnTo>
                  <a:pt x="1860400" y="820099"/>
                </a:lnTo>
                <a:lnTo>
                  <a:pt x="1860676" y="802822"/>
                </a:lnTo>
                <a:lnTo>
                  <a:pt x="1860892" y="787806"/>
                </a:lnTo>
                <a:lnTo>
                  <a:pt x="1861194" y="763857"/>
                </a:lnTo>
                <a:lnTo>
                  <a:pt x="1861400" y="746861"/>
                </a:lnTo>
                <a:lnTo>
                  <a:pt x="1861607" y="735428"/>
                </a:lnTo>
                <a:lnTo>
                  <a:pt x="1861740" y="731363"/>
                </a:lnTo>
                <a:lnTo>
                  <a:pt x="1861908" y="728167"/>
                </a:lnTo>
                <a:lnTo>
                  <a:pt x="1862401" y="723687"/>
                </a:lnTo>
                <a:lnTo>
                  <a:pt x="1863178" y="720598"/>
                </a:lnTo>
                <a:lnTo>
                  <a:pt x="1863178" y="587248"/>
                </a:lnTo>
                <a:close/>
              </a:path>
              <a:path w="2724873" h="4713986">
                <a:moveTo>
                  <a:pt x="1855252" y="612033"/>
                </a:moveTo>
                <a:lnTo>
                  <a:pt x="1849587" y="633191"/>
                </a:lnTo>
                <a:lnTo>
                  <a:pt x="1849892" y="1032428"/>
                </a:lnTo>
                <a:lnTo>
                  <a:pt x="1851103" y="1021181"/>
                </a:lnTo>
                <a:lnTo>
                  <a:pt x="1852245" y="1011911"/>
                </a:lnTo>
                <a:lnTo>
                  <a:pt x="1853300" y="1004369"/>
                </a:lnTo>
                <a:lnTo>
                  <a:pt x="1854251" y="998309"/>
                </a:lnTo>
                <a:lnTo>
                  <a:pt x="1855080" y="993486"/>
                </a:lnTo>
                <a:lnTo>
                  <a:pt x="1855768" y="989651"/>
                </a:lnTo>
                <a:lnTo>
                  <a:pt x="1855252" y="612033"/>
                </a:lnTo>
                <a:close/>
              </a:path>
              <a:path w="2724873" h="4713986">
                <a:moveTo>
                  <a:pt x="1842156" y="1155212"/>
                </a:moveTo>
                <a:lnTo>
                  <a:pt x="1843413" y="1126930"/>
                </a:lnTo>
                <a:lnTo>
                  <a:pt x="1842265" y="701877"/>
                </a:lnTo>
                <a:lnTo>
                  <a:pt x="1842020" y="706605"/>
                </a:lnTo>
                <a:lnTo>
                  <a:pt x="1841064" y="710268"/>
                </a:lnTo>
                <a:lnTo>
                  <a:pt x="1840953" y="1187196"/>
                </a:lnTo>
                <a:lnTo>
                  <a:pt x="1842156" y="1155212"/>
                </a:lnTo>
                <a:close/>
              </a:path>
              <a:path w="2724873" h="4713986">
                <a:moveTo>
                  <a:pt x="1840804" y="1264379"/>
                </a:moveTo>
                <a:lnTo>
                  <a:pt x="1843136" y="1263964"/>
                </a:lnTo>
                <a:lnTo>
                  <a:pt x="1840953" y="1187196"/>
                </a:lnTo>
                <a:lnTo>
                  <a:pt x="1841064" y="710268"/>
                </a:lnTo>
                <a:lnTo>
                  <a:pt x="1839024" y="713185"/>
                </a:lnTo>
                <a:lnTo>
                  <a:pt x="1837778" y="714248"/>
                </a:lnTo>
                <a:lnTo>
                  <a:pt x="1836947" y="738942"/>
                </a:lnTo>
                <a:lnTo>
                  <a:pt x="1836031" y="760519"/>
                </a:lnTo>
                <a:lnTo>
                  <a:pt x="1835298" y="1305566"/>
                </a:lnTo>
                <a:lnTo>
                  <a:pt x="1844858" y="1303963"/>
                </a:lnTo>
                <a:lnTo>
                  <a:pt x="1841127" y="1265382"/>
                </a:lnTo>
                <a:lnTo>
                  <a:pt x="1840804" y="1264379"/>
                </a:lnTo>
                <a:close/>
              </a:path>
              <a:path w="2724873" h="4713986">
                <a:moveTo>
                  <a:pt x="1869564" y="655811"/>
                </a:moveTo>
                <a:lnTo>
                  <a:pt x="1869528" y="653923"/>
                </a:lnTo>
                <a:lnTo>
                  <a:pt x="1869368" y="682536"/>
                </a:lnTo>
                <a:lnTo>
                  <a:pt x="1870021" y="670702"/>
                </a:lnTo>
                <a:lnTo>
                  <a:pt x="1869878" y="662168"/>
                </a:lnTo>
                <a:lnTo>
                  <a:pt x="1869564" y="655811"/>
                </a:lnTo>
                <a:close/>
              </a:path>
              <a:path w="2724873" h="4713986">
                <a:moveTo>
                  <a:pt x="1928383" y="979981"/>
                </a:moveTo>
                <a:lnTo>
                  <a:pt x="1927997" y="957428"/>
                </a:lnTo>
                <a:lnTo>
                  <a:pt x="1924710" y="651207"/>
                </a:lnTo>
                <a:lnTo>
                  <a:pt x="1921940" y="669600"/>
                </a:lnTo>
                <a:lnTo>
                  <a:pt x="1919246" y="682106"/>
                </a:lnTo>
                <a:lnTo>
                  <a:pt x="1917383" y="690308"/>
                </a:lnTo>
                <a:lnTo>
                  <a:pt x="1917104" y="695786"/>
                </a:lnTo>
                <a:lnTo>
                  <a:pt x="1919160" y="700122"/>
                </a:lnTo>
                <a:lnTo>
                  <a:pt x="1920455" y="701548"/>
                </a:lnTo>
                <a:lnTo>
                  <a:pt x="1923693" y="1018118"/>
                </a:lnTo>
                <a:lnTo>
                  <a:pt x="1928408" y="1008897"/>
                </a:lnTo>
                <a:lnTo>
                  <a:pt x="1928383" y="979981"/>
                </a:lnTo>
                <a:close/>
              </a:path>
              <a:path w="2724873" h="4713986">
                <a:moveTo>
                  <a:pt x="1949645" y="905424"/>
                </a:moveTo>
                <a:lnTo>
                  <a:pt x="1949240" y="909284"/>
                </a:lnTo>
                <a:lnTo>
                  <a:pt x="1949178" y="937522"/>
                </a:lnTo>
                <a:lnTo>
                  <a:pt x="1947304" y="953764"/>
                </a:lnTo>
                <a:lnTo>
                  <a:pt x="1945044" y="964524"/>
                </a:lnTo>
                <a:lnTo>
                  <a:pt x="1944033" y="971330"/>
                </a:lnTo>
                <a:lnTo>
                  <a:pt x="1945907" y="975709"/>
                </a:lnTo>
                <a:lnTo>
                  <a:pt x="1949030" y="977773"/>
                </a:lnTo>
                <a:lnTo>
                  <a:pt x="1971037" y="1082337"/>
                </a:lnTo>
                <a:lnTo>
                  <a:pt x="1949645" y="905424"/>
                </a:lnTo>
                <a:close/>
              </a:path>
              <a:path w="2724873" h="4713986">
                <a:moveTo>
                  <a:pt x="1949048" y="912859"/>
                </a:moveTo>
                <a:lnTo>
                  <a:pt x="1949030" y="914273"/>
                </a:lnTo>
                <a:lnTo>
                  <a:pt x="1949178" y="937522"/>
                </a:lnTo>
                <a:lnTo>
                  <a:pt x="1949240" y="909284"/>
                </a:lnTo>
                <a:lnTo>
                  <a:pt x="1949048" y="912859"/>
                </a:lnTo>
                <a:close/>
              </a:path>
              <a:path w="2724873" h="4713986">
                <a:moveTo>
                  <a:pt x="2564665" y="831410"/>
                </a:moveTo>
                <a:lnTo>
                  <a:pt x="2568521" y="828143"/>
                </a:lnTo>
                <a:lnTo>
                  <a:pt x="2567021" y="828811"/>
                </a:lnTo>
                <a:lnTo>
                  <a:pt x="2563317" y="831536"/>
                </a:lnTo>
                <a:lnTo>
                  <a:pt x="2558586" y="835018"/>
                </a:lnTo>
                <a:lnTo>
                  <a:pt x="2558055" y="836915"/>
                </a:lnTo>
                <a:lnTo>
                  <a:pt x="2564665" y="831410"/>
                </a:lnTo>
                <a:close/>
              </a:path>
              <a:path w="2724873" h="4713986">
                <a:moveTo>
                  <a:pt x="2535190" y="855825"/>
                </a:moveTo>
                <a:lnTo>
                  <a:pt x="2548345" y="844955"/>
                </a:lnTo>
                <a:lnTo>
                  <a:pt x="2558055" y="836915"/>
                </a:lnTo>
                <a:lnTo>
                  <a:pt x="2558586" y="835018"/>
                </a:lnTo>
                <a:lnTo>
                  <a:pt x="2553175" y="838961"/>
                </a:lnTo>
                <a:lnTo>
                  <a:pt x="2549994" y="841248"/>
                </a:lnTo>
                <a:lnTo>
                  <a:pt x="2535190" y="855825"/>
                </a:lnTo>
                <a:close/>
              </a:path>
              <a:path w="2724873" h="4713986">
                <a:moveTo>
                  <a:pt x="2520497" y="856285"/>
                </a:moveTo>
                <a:lnTo>
                  <a:pt x="2493880" y="870013"/>
                </a:lnTo>
                <a:lnTo>
                  <a:pt x="2495573" y="884249"/>
                </a:lnTo>
                <a:lnTo>
                  <a:pt x="2501781" y="880338"/>
                </a:lnTo>
                <a:lnTo>
                  <a:pt x="2507526" y="876674"/>
                </a:lnTo>
                <a:lnTo>
                  <a:pt x="2512962" y="873191"/>
                </a:lnTo>
                <a:lnTo>
                  <a:pt x="2518244" y="869823"/>
                </a:lnTo>
                <a:lnTo>
                  <a:pt x="2535190" y="855825"/>
                </a:lnTo>
                <a:lnTo>
                  <a:pt x="2549994" y="841248"/>
                </a:lnTo>
                <a:lnTo>
                  <a:pt x="2520497" y="856285"/>
                </a:lnTo>
                <a:close/>
              </a:path>
              <a:path w="2724873" h="4713986">
                <a:moveTo>
                  <a:pt x="2493880" y="870013"/>
                </a:moveTo>
                <a:lnTo>
                  <a:pt x="2469972" y="882503"/>
                </a:lnTo>
                <a:lnTo>
                  <a:pt x="2472616" y="898132"/>
                </a:lnTo>
                <a:lnTo>
                  <a:pt x="2481146" y="893079"/>
                </a:lnTo>
                <a:lnTo>
                  <a:pt x="2488747" y="888474"/>
                </a:lnTo>
                <a:lnTo>
                  <a:pt x="2495573" y="884249"/>
                </a:lnTo>
                <a:lnTo>
                  <a:pt x="2493880" y="870013"/>
                </a:lnTo>
                <a:close/>
              </a:path>
              <a:path w="2724873" h="4713986">
                <a:moveTo>
                  <a:pt x="2373778" y="935438"/>
                </a:moveTo>
                <a:lnTo>
                  <a:pt x="2373861" y="951611"/>
                </a:lnTo>
                <a:lnTo>
                  <a:pt x="2393239" y="941565"/>
                </a:lnTo>
                <a:lnTo>
                  <a:pt x="2410601" y="932431"/>
                </a:lnTo>
                <a:lnTo>
                  <a:pt x="2426104" y="924145"/>
                </a:lnTo>
                <a:lnTo>
                  <a:pt x="2439901" y="916638"/>
                </a:lnTo>
                <a:lnTo>
                  <a:pt x="2452149" y="909845"/>
                </a:lnTo>
                <a:lnTo>
                  <a:pt x="2463002" y="903698"/>
                </a:lnTo>
                <a:lnTo>
                  <a:pt x="2472616" y="898132"/>
                </a:lnTo>
                <a:lnTo>
                  <a:pt x="2469972" y="882503"/>
                </a:lnTo>
                <a:lnTo>
                  <a:pt x="2448600" y="893826"/>
                </a:lnTo>
                <a:lnTo>
                  <a:pt x="2429592" y="904053"/>
                </a:lnTo>
                <a:lnTo>
                  <a:pt x="2412778" y="913257"/>
                </a:lnTo>
                <a:lnTo>
                  <a:pt x="2397986" y="921508"/>
                </a:lnTo>
                <a:lnTo>
                  <a:pt x="2385043" y="928877"/>
                </a:lnTo>
                <a:lnTo>
                  <a:pt x="2373778" y="935438"/>
                </a:lnTo>
                <a:close/>
              </a:path>
              <a:path w="2724873" h="4713986">
                <a:moveTo>
                  <a:pt x="2373778" y="935438"/>
                </a:moveTo>
                <a:lnTo>
                  <a:pt x="2364019" y="941260"/>
                </a:lnTo>
                <a:lnTo>
                  <a:pt x="2355594" y="946415"/>
                </a:lnTo>
                <a:lnTo>
                  <a:pt x="2348333" y="950975"/>
                </a:lnTo>
                <a:lnTo>
                  <a:pt x="2342062" y="955012"/>
                </a:lnTo>
                <a:lnTo>
                  <a:pt x="2352313" y="962638"/>
                </a:lnTo>
                <a:lnTo>
                  <a:pt x="2373861" y="951611"/>
                </a:lnTo>
                <a:lnTo>
                  <a:pt x="2373778" y="935438"/>
                </a:lnTo>
                <a:close/>
              </a:path>
              <a:path w="2724873" h="4713986">
                <a:moveTo>
                  <a:pt x="2342062" y="955012"/>
                </a:moveTo>
                <a:lnTo>
                  <a:pt x="2336610" y="958596"/>
                </a:lnTo>
                <a:lnTo>
                  <a:pt x="2331806" y="961798"/>
                </a:lnTo>
                <a:lnTo>
                  <a:pt x="2327478" y="964692"/>
                </a:lnTo>
                <a:lnTo>
                  <a:pt x="2323454" y="967347"/>
                </a:lnTo>
                <a:lnTo>
                  <a:pt x="2328439" y="974710"/>
                </a:lnTo>
                <a:lnTo>
                  <a:pt x="2352313" y="962638"/>
                </a:lnTo>
                <a:lnTo>
                  <a:pt x="2342062" y="955012"/>
                </a:lnTo>
                <a:close/>
              </a:path>
              <a:path w="2724873" h="4713986">
                <a:moveTo>
                  <a:pt x="2328439" y="974710"/>
                </a:moveTo>
                <a:lnTo>
                  <a:pt x="2323454" y="967347"/>
                </a:lnTo>
                <a:lnTo>
                  <a:pt x="2319562" y="969835"/>
                </a:lnTo>
                <a:lnTo>
                  <a:pt x="2315631" y="972228"/>
                </a:lnTo>
                <a:lnTo>
                  <a:pt x="2311488" y="974598"/>
                </a:lnTo>
                <a:lnTo>
                  <a:pt x="2302085" y="987896"/>
                </a:lnTo>
                <a:lnTo>
                  <a:pt x="2328439" y="974710"/>
                </a:lnTo>
                <a:close/>
              </a:path>
              <a:path w="2724873" h="4713986">
                <a:moveTo>
                  <a:pt x="2288418" y="981044"/>
                </a:moveTo>
                <a:lnTo>
                  <a:pt x="2268266" y="986878"/>
                </a:lnTo>
                <a:lnTo>
                  <a:pt x="2273095" y="1002261"/>
                </a:lnTo>
                <a:lnTo>
                  <a:pt x="2302085" y="987896"/>
                </a:lnTo>
                <a:lnTo>
                  <a:pt x="2311488" y="974598"/>
                </a:lnTo>
                <a:lnTo>
                  <a:pt x="2288418" y="981044"/>
                </a:lnTo>
                <a:close/>
              </a:path>
              <a:path w="2724873" h="4713986">
                <a:moveTo>
                  <a:pt x="2250776" y="992088"/>
                </a:moveTo>
                <a:lnTo>
                  <a:pt x="2235694" y="996658"/>
                </a:lnTo>
                <a:lnTo>
                  <a:pt x="2241314" y="1017872"/>
                </a:lnTo>
                <a:lnTo>
                  <a:pt x="2273095" y="1002261"/>
                </a:lnTo>
                <a:lnTo>
                  <a:pt x="2268266" y="986878"/>
                </a:lnTo>
                <a:lnTo>
                  <a:pt x="2250776" y="992088"/>
                </a:lnTo>
                <a:close/>
              </a:path>
              <a:path w="2724873" h="4713986">
                <a:moveTo>
                  <a:pt x="2204928" y="1035482"/>
                </a:moveTo>
                <a:lnTo>
                  <a:pt x="2206586" y="1034796"/>
                </a:lnTo>
                <a:lnTo>
                  <a:pt x="2241314" y="1017872"/>
                </a:lnTo>
                <a:lnTo>
                  <a:pt x="2235694" y="996658"/>
                </a:lnTo>
                <a:lnTo>
                  <a:pt x="2222764" y="1000575"/>
                </a:lnTo>
                <a:lnTo>
                  <a:pt x="2211729" y="1003824"/>
                </a:lnTo>
                <a:lnTo>
                  <a:pt x="2204928" y="1035482"/>
                </a:lnTo>
                <a:close/>
              </a:path>
              <a:path w="2724873" h="4713986">
                <a:moveTo>
                  <a:pt x="2202336" y="1006393"/>
                </a:moveTo>
                <a:lnTo>
                  <a:pt x="2194326" y="1008266"/>
                </a:lnTo>
                <a:lnTo>
                  <a:pt x="2196211" y="1038376"/>
                </a:lnTo>
                <a:lnTo>
                  <a:pt x="2200641" y="1037040"/>
                </a:lnTo>
                <a:lnTo>
                  <a:pt x="2204928" y="1035482"/>
                </a:lnTo>
                <a:lnTo>
                  <a:pt x="2211729" y="1003824"/>
                </a:lnTo>
                <a:lnTo>
                  <a:pt x="2202336" y="1006393"/>
                </a:lnTo>
                <a:close/>
              </a:path>
              <a:path w="2724873" h="4713986">
                <a:moveTo>
                  <a:pt x="2196211" y="1038376"/>
                </a:moveTo>
                <a:lnTo>
                  <a:pt x="2194326" y="1008266"/>
                </a:lnTo>
                <a:lnTo>
                  <a:pt x="2187447" y="1009430"/>
                </a:lnTo>
                <a:lnTo>
                  <a:pt x="2181440" y="1009871"/>
                </a:lnTo>
                <a:lnTo>
                  <a:pt x="2176052" y="1009575"/>
                </a:lnTo>
                <a:lnTo>
                  <a:pt x="2174836" y="1009396"/>
                </a:lnTo>
                <a:lnTo>
                  <a:pt x="2179854" y="1042366"/>
                </a:lnTo>
                <a:lnTo>
                  <a:pt x="2186037" y="1040909"/>
                </a:lnTo>
                <a:lnTo>
                  <a:pt x="2191416" y="1039622"/>
                </a:lnTo>
                <a:lnTo>
                  <a:pt x="2196211" y="1038376"/>
                </a:lnTo>
                <a:close/>
              </a:path>
              <a:path w="2724873" h="4713986">
                <a:moveTo>
                  <a:pt x="2174836" y="1009396"/>
                </a:moveTo>
                <a:lnTo>
                  <a:pt x="2146791" y="1020955"/>
                </a:lnTo>
                <a:lnTo>
                  <a:pt x="2154278" y="1049073"/>
                </a:lnTo>
                <a:lnTo>
                  <a:pt x="2164195" y="1046317"/>
                </a:lnTo>
                <a:lnTo>
                  <a:pt x="2172647" y="1044125"/>
                </a:lnTo>
                <a:lnTo>
                  <a:pt x="2179854" y="1042366"/>
                </a:lnTo>
                <a:lnTo>
                  <a:pt x="2174836" y="1009396"/>
                </a:lnTo>
                <a:close/>
              </a:path>
              <a:path w="2724873" h="4713986">
                <a:moveTo>
                  <a:pt x="2042074" y="1065697"/>
                </a:moveTo>
                <a:lnTo>
                  <a:pt x="2051691" y="1084759"/>
                </a:lnTo>
                <a:lnTo>
                  <a:pt x="2075019" y="1075877"/>
                </a:lnTo>
                <a:lnTo>
                  <a:pt x="2095561" y="1068343"/>
                </a:lnTo>
                <a:lnTo>
                  <a:pt x="2113538" y="1062027"/>
                </a:lnTo>
                <a:lnTo>
                  <a:pt x="2129170" y="1056796"/>
                </a:lnTo>
                <a:lnTo>
                  <a:pt x="2142676" y="1052522"/>
                </a:lnTo>
                <a:lnTo>
                  <a:pt x="2154278" y="1049073"/>
                </a:lnTo>
                <a:lnTo>
                  <a:pt x="2146791" y="1020955"/>
                </a:lnTo>
                <a:lnTo>
                  <a:pt x="2121286" y="1031615"/>
                </a:lnTo>
                <a:lnTo>
                  <a:pt x="2098191" y="1041397"/>
                </a:lnTo>
                <a:lnTo>
                  <a:pt x="2077378" y="1050323"/>
                </a:lnTo>
                <a:lnTo>
                  <a:pt x="2058715" y="1058416"/>
                </a:lnTo>
                <a:lnTo>
                  <a:pt x="2042074" y="1065697"/>
                </a:lnTo>
                <a:close/>
              </a:path>
              <a:path w="2724873" h="4713986">
                <a:moveTo>
                  <a:pt x="2027324" y="1072189"/>
                </a:moveTo>
                <a:lnTo>
                  <a:pt x="2014336" y="1077913"/>
                </a:lnTo>
                <a:lnTo>
                  <a:pt x="2016140" y="1101214"/>
                </a:lnTo>
                <a:lnTo>
                  <a:pt x="2020837" y="1097989"/>
                </a:lnTo>
                <a:lnTo>
                  <a:pt x="2025211" y="1095209"/>
                </a:lnTo>
                <a:lnTo>
                  <a:pt x="2025357" y="1095121"/>
                </a:lnTo>
                <a:lnTo>
                  <a:pt x="2051691" y="1084759"/>
                </a:lnTo>
                <a:lnTo>
                  <a:pt x="2042074" y="1065697"/>
                </a:lnTo>
                <a:lnTo>
                  <a:pt x="2027324" y="1072189"/>
                </a:lnTo>
                <a:close/>
              </a:path>
              <a:path w="2724873" h="4713986">
                <a:moveTo>
                  <a:pt x="1984647" y="1090701"/>
                </a:moveTo>
                <a:lnTo>
                  <a:pt x="1987870" y="1121117"/>
                </a:lnTo>
                <a:lnTo>
                  <a:pt x="1996985" y="1114836"/>
                </a:lnTo>
                <a:lnTo>
                  <a:pt x="2004527" y="1109510"/>
                </a:lnTo>
                <a:lnTo>
                  <a:pt x="2010808" y="1105012"/>
                </a:lnTo>
                <a:lnTo>
                  <a:pt x="2016140" y="1101214"/>
                </a:lnTo>
                <a:lnTo>
                  <a:pt x="2014336" y="1077913"/>
                </a:lnTo>
                <a:lnTo>
                  <a:pt x="2002981" y="1082892"/>
                </a:lnTo>
                <a:lnTo>
                  <a:pt x="1993127" y="1087147"/>
                </a:lnTo>
                <a:lnTo>
                  <a:pt x="1984647" y="1090701"/>
                </a:lnTo>
                <a:close/>
              </a:path>
              <a:path w="2724873" h="4713986">
                <a:moveTo>
                  <a:pt x="1977409" y="1093576"/>
                </a:moveTo>
                <a:lnTo>
                  <a:pt x="1971284" y="1095793"/>
                </a:lnTo>
                <a:lnTo>
                  <a:pt x="1976869" y="1128481"/>
                </a:lnTo>
                <a:lnTo>
                  <a:pt x="1987870" y="1121117"/>
                </a:lnTo>
                <a:lnTo>
                  <a:pt x="1984647" y="1090701"/>
                </a:lnTo>
                <a:lnTo>
                  <a:pt x="1977409" y="1093576"/>
                </a:lnTo>
                <a:close/>
              </a:path>
              <a:path w="2724873" h="4713986">
                <a:moveTo>
                  <a:pt x="1966142" y="1097375"/>
                </a:moveTo>
                <a:lnTo>
                  <a:pt x="1961855" y="1098344"/>
                </a:lnTo>
                <a:lnTo>
                  <a:pt x="1963670" y="1137056"/>
                </a:lnTo>
                <a:lnTo>
                  <a:pt x="1976869" y="1128481"/>
                </a:lnTo>
                <a:lnTo>
                  <a:pt x="1971284" y="1095793"/>
                </a:lnTo>
                <a:lnTo>
                  <a:pt x="1966142" y="1097375"/>
                </a:lnTo>
                <a:close/>
              </a:path>
              <a:path w="2724873" h="4713986">
                <a:moveTo>
                  <a:pt x="1963670" y="1137056"/>
                </a:moveTo>
                <a:lnTo>
                  <a:pt x="1961855" y="1098344"/>
                </a:lnTo>
                <a:lnTo>
                  <a:pt x="1958291" y="1098721"/>
                </a:lnTo>
                <a:lnTo>
                  <a:pt x="1955321" y="1098529"/>
                </a:lnTo>
                <a:lnTo>
                  <a:pt x="1950645" y="1096527"/>
                </a:lnTo>
                <a:lnTo>
                  <a:pt x="1949030" y="1095121"/>
                </a:lnTo>
                <a:lnTo>
                  <a:pt x="1947959" y="1146969"/>
                </a:lnTo>
                <a:lnTo>
                  <a:pt x="1963670" y="1137056"/>
                </a:lnTo>
                <a:close/>
              </a:path>
              <a:path w="2724873" h="4713986">
                <a:moveTo>
                  <a:pt x="2064712" y="295468"/>
                </a:moveTo>
                <a:lnTo>
                  <a:pt x="2052757" y="307484"/>
                </a:lnTo>
                <a:lnTo>
                  <a:pt x="2055825" y="317543"/>
                </a:lnTo>
                <a:lnTo>
                  <a:pt x="2060667" y="308484"/>
                </a:lnTo>
                <a:lnTo>
                  <a:pt x="2064994" y="301052"/>
                </a:lnTo>
                <a:lnTo>
                  <a:pt x="2069036" y="294885"/>
                </a:lnTo>
                <a:lnTo>
                  <a:pt x="2073025" y="289620"/>
                </a:lnTo>
                <a:lnTo>
                  <a:pt x="2077190" y="284896"/>
                </a:lnTo>
                <a:lnTo>
                  <a:pt x="2079459" y="282575"/>
                </a:lnTo>
                <a:lnTo>
                  <a:pt x="2064712" y="295468"/>
                </a:lnTo>
                <a:close/>
              </a:path>
              <a:path w="2724873" h="4713986">
                <a:moveTo>
                  <a:pt x="2035289" y="329192"/>
                </a:moveTo>
                <a:lnTo>
                  <a:pt x="2035907" y="358105"/>
                </a:lnTo>
                <a:lnTo>
                  <a:pt x="2043676" y="341992"/>
                </a:lnTo>
                <a:lnTo>
                  <a:pt x="2050238" y="328592"/>
                </a:lnTo>
                <a:lnTo>
                  <a:pt x="2055825" y="317543"/>
                </a:lnTo>
                <a:lnTo>
                  <a:pt x="2052757" y="307484"/>
                </a:lnTo>
                <a:lnTo>
                  <a:pt x="2043111" y="318700"/>
                </a:lnTo>
                <a:lnTo>
                  <a:pt x="2035289" y="329192"/>
                </a:lnTo>
                <a:close/>
              </a:path>
              <a:path w="2724873" h="4713986">
                <a:moveTo>
                  <a:pt x="2028810" y="339036"/>
                </a:moveTo>
                <a:lnTo>
                  <a:pt x="2023188" y="348309"/>
                </a:lnTo>
                <a:lnTo>
                  <a:pt x="2026703" y="377295"/>
                </a:lnTo>
                <a:lnTo>
                  <a:pt x="2035907" y="358105"/>
                </a:lnTo>
                <a:lnTo>
                  <a:pt x="2035289" y="329192"/>
                </a:lnTo>
                <a:lnTo>
                  <a:pt x="2028810" y="339036"/>
                </a:lnTo>
                <a:close/>
              </a:path>
              <a:path w="2724873" h="4713986">
                <a:moveTo>
                  <a:pt x="2017940" y="357088"/>
                </a:moveTo>
                <a:lnTo>
                  <a:pt x="2012584" y="365448"/>
                </a:lnTo>
                <a:lnTo>
                  <a:pt x="2012940" y="420210"/>
                </a:lnTo>
                <a:lnTo>
                  <a:pt x="2014688" y="412318"/>
                </a:lnTo>
                <a:lnTo>
                  <a:pt x="2015832" y="399923"/>
                </a:lnTo>
                <a:lnTo>
                  <a:pt x="2026703" y="377295"/>
                </a:lnTo>
                <a:lnTo>
                  <a:pt x="2023188" y="348309"/>
                </a:lnTo>
                <a:lnTo>
                  <a:pt x="2017940" y="357088"/>
                </a:lnTo>
                <a:close/>
              </a:path>
              <a:path w="2724873" h="4713986">
                <a:moveTo>
                  <a:pt x="2015832" y="399923"/>
                </a:moveTo>
                <a:lnTo>
                  <a:pt x="2014688" y="412318"/>
                </a:lnTo>
                <a:lnTo>
                  <a:pt x="2015535" y="406810"/>
                </a:lnTo>
                <a:lnTo>
                  <a:pt x="2015808" y="402708"/>
                </a:lnTo>
                <a:lnTo>
                  <a:pt x="2015832" y="399923"/>
                </a:lnTo>
                <a:close/>
              </a:path>
              <a:path w="2724873" h="4713986">
                <a:moveTo>
                  <a:pt x="1990339" y="495366"/>
                </a:moveTo>
                <a:lnTo>
                  <a:pt x="1999039" y="467968"/>
                </a:lnTo>
                <a:lnTo>
                  <a:pt x="2005442" y="447057"/>
                </a:lnTo>
                <a:lnTo>
                  <a:pt x="2009967" y="431464"/>
                </a:lnTo>
                <a:lnTo>
                  <a:pt x="2012940" y="420210"/>
                </a:lnTo>
                <a:lnTo>
                  <a:pt x="2012584" y="365448"/>
                </a:lnTo>
                <a:lnTo>
                  <a:pt x="2006634" y="373466"/>
                </a:lnTo>
                <a:lnTo>
                  <a:pt x="1999957" y="380873"/>
                </a:lnTo>
                <a:lnTo>
                  <a:pt x="1990814" y="411329"/>
                </a:lnTo>
                <a:lnTo>
                  <a:pt x="1990339" y="495366"/>
                </a:lnTo>
                <a:close/>
              </a:path>
              <a:path w="2724873" h="4713986">
                <a:moveTo>
                  <a:pt x="1990814" y="411329"/>
                </a:moveTo>
                <a:lnTo>
                  <a:pt x="1982448" y="438981"/>
                </a:lnTo>
                <a:lnTo>
                  <a:pt x="1984659" y="527492"/>
                </a:lnTo>
                <a:lnTo>
                  <a:pt x="1987168" y="515812"/>
                </a:lnTo>
                <a:lnTo>
                  <a:pt x="1988484" y="507517"/>
                </a:lnTo>
                <a:lnTo>
                  <a:pt x="1989113" y="501850"/>
                </a:lnTo>
                <a:lnTo>
                  <a:pt x="1989563" y="498052"/>
                </a:lnTo>
                <a:lnTo>
                  <a:pt x="1990339" y="495366"/>
                </a:lnTo>
                <a:lnTo>
                  <a:pt x="1990814" y="411329"/>
                </a:lnTo>
                <a:close/>
              </a:path>
              <a:path w="2724873" h="4713986">
                <a:moveTo>
                  <a:pt x="1964496" y="591269"/>
                </a:moveTo>
                <a:lnTo>
                  <a:pt x="1964905" y="590423"/>
                </a:lnTo>
                <a:lnTo>
                  <a:pt x="1974035" y="564039"/>
                </a:lnTo>
                <a:lnTo>
                  <a:pt x="1980450" y="543315"/>
                </a:lnTo>
                <a:lnTo>
                  <a:pt x="1984659" y="527492"/>
                </a:lnTo>
                <a:lnTo>
                  <a:pt x="1982448" y="438981"/>
                </a:lnTo>
                <a:lnTo>
                  <a:pt x="1974827" y="463976"/>
                </a:lnTo>
                <a:lnTo>
                  <a:pt x="1967917" y="486460"/>
                </a:lnTo>
                <a:lnTo>
                  <a:pt x="1964496" y="591269"/>
                </a:lnTo>
                <a:close/>
              </a:path>
              <a:path w="2724873" h="4713986">
                <a:moveTo>
                  <a:pt x="1960329" y="609784"/>
                </a:moveTo>
                <a:lnTo>
                  <a:pt x="1961326" y="603423"/>
                </a:lnTo>
                <a:lnTo>
                  <a:pt x="1962218" y="598733"/>
                </a:lnTo>
                <a:lnTo>
                  <a:pt x="1963029" y="595372"/>
                </a:lnTo>
                <a:lnTo>
                  <a:pt x="1964496" y="591269"/>
                </a:lnTo>
                <a:lnTo>
                  <a:pt x="1967917" y="486460"/>
                </a:lnTo>
                <a:lnTo>
                  <a:pt x="1961685" y="506583"/>
                </a:lnTo>
                <a:lnTo>
                  <a:pt x="1960329" y="609784"/>
                </a:lnTo>
                <a:close/>
              </a:path>
              <a:path w="2724873" h="4713986">
                <a:moveTo>
                  <a:pt x="1961685" y="506583"/>
                </a:moveTo>
                <a:lnTo>
                  <a:pt x="1956097" y="524490"/>
                </a:lnTo>
                <a:lnTo>
                  <a:pt x="1956483" y="642312"/>
                </a:lnTo>
                <a:lnTo>
                  <a:pt x="1957931" y="628886"/>
                </a:lnTo>
                <a:lnTo>
                  <a:pt x="1959205" y="618157"/>
                </a:lnTo>
                <a:lnTo>
                  <a:pt x="1960329" y="609784"/>
                </a:lnTo>
                <a:lnTo>
                  <a:pt x="1961685" y="506583"/>
                </a:lnTo>
                <a:close/>
              </a:path>
              <a:path w="2724873" h="4713986">
                <a:moveTo>
                  <a:pt x="1948509" y="729830"/>
                </a:moveTo>
                <a:lnTo>
                  <a:pt x="1950876" y="702194"/>
                </a:lnTo>
                <a:lnTo>
                  <a:pt x="1952979" y="678624"/>
                </a:lnTo>
                <a:lnTo>
                  <a:pt x="1954840" y="658777"/>
                </a:lnTo>
                <a:lnTo>
                  <a:pt x="1956483" y="642312"/>
                </a:lnTo>
                <a:lnTo>
                  <a:pt x="1956097" y="524490"/>
                </a:lnTo>
                <a:lnTo>
                  <a:pt x="1951120" y="540331"/>
                </a:lnTo>
                <a:lnTo>
                  <a:pt x="1948509" y="729830"/>
                </a:lnTo>
                <a:close/>
              </a:path>
              <a:path w="2724873" h="4713986">
                <a:moveTo>
                  <a:pt x="1946721" y="554253"/>
                </a:moveTo>
                <a:lnTo>
                  <a:pt x="1942866" y="566403"/>
                </a:lnTo>
                <a:lnTo>
                  <a:pt x="1945102" y="772862"/>
                </a:lnTo>
                <a:lnTo>
                  <a:pt x="1945855" y="761873"/>
                </a:lnTo>
                <a:lnTo>
                  <a:pt x="1948509" y="729830"/>
                </a:lnTo>
                <a:lnTo>
                  <a:pt x="1951120" y="540331"/>
                </a:lnTo>
                <a:lnTo>
                  <a:pt x="1946721" y="554253"/>
                </a:lnTo>
                <a:close/>
              </a:path>
              <a:path w="2724873" h="4713986">
                <a:moveTo>
                  <a:pt x="1927599" y="617539"/>
                </a:moveTo>
                <a:lnTo>
                  <a:pt x="1927997" y="957428"/>
                </a:lnTo>
                <a:lnTo>
                  <a:pt x="1928568" y="938218"/>
                </a:lnTo>
                <a:lnTo>
                  <a:pt x="1929843" y="922009"/>
                </a:lnTo>
                <a:lnTo>
                  <a:pt x="1931566" y="908459"/>
                </a:lnTo>
                <a:lnTo>
                  <a:pt x="1932940" y="833918"/>
                </a:lnTo>
                <a:lnTo>
                  <a:pt x="1934367" y="815356"/>
                </a:lnTo>
                <a:lnTo>
                  <a:pt x="1936868" y="800703"/>
                </a:lnTo>
                <a:lnTo>
                  <a:pt x="1939870" y="789224"/>
                </a:lnTo>
                <a:lnTo>
                  <a:pt x="1942805" y="780189"/>
                </a:lnTo>
                <a:lnTo>
                  <a:pt x="1945102" y="772862"/>
                </a:lnTo>
                <a:lnTo>
                  <a:pt x="1942866" y="566403"/>
                </a:lnTo>
                <a:lnTo>
                  <a:pt x="1939521" y="576929"/>
                </a:lnTo>
                <a:lnTo>
                  <a:pt x="1936654" y="585978"/>
                </a:lnTo>
                <a:lnTo>
                  <a:pt x="1934230" y="593699"/>
                </a:lnTo>
                <a:lnTo>
                  <a:pt x="1932217" y="600239"/>
                </a:lnTo>
                <a:lnTo>
                  <a:pt x="1929288" y="610365"/>
                </a:lnTo>
                <a:lnTo>
                  <a:pt x="1928305" y="614248"/>
                </a:lnTo>
                <a:lnTo>
                  <a:pt x="1927599" y="617539"/>
                </a:lnTo>
                <a:close/>
              </a:path>
              <a:path w="2724873" h="4713986">
                <a:moveTo>
                  <a:pt x="1937073" y="863840"/>
                </a:moveTo>
                <a:lnTo>
                  <a:pt x="1934811" y="859323"/>
                </a:lnTo>
                <a:lnTo>
                  <a:pt x="1935340" y="887968"/>
                </a:lnTo>
                <a:lnTo>
                  <a:pt x="1936882" y="880342"/>
                </a:lnTo>
                <a:lnTo>
                  <a:pt x="1937854" y="874007"/>
                </a:lnTo>
                <a:lnTo>
                  <a:pt x="1938003" y="868621"/>
                </a:lnTo>
                <a:lnTo>
                  <a:pt x="1937073" y="863840"/>
                </a:lnTo>
                <a:close/>
              </a:path>
              <a:path w="2724873" h="4713986">
                <a:moveTo>
                  <a:pt x="1933483" y="897226"/>
                </a:moveTo>
                <a:lnTo>
                  <a:pt x="1935340" y="887968"/>
                </a:lnTo>
                <a:lnTo>
                  <a:pt x="1934811" y="859323"/>
                </a:lnTo>
                <a:lnTo>
                  <a:pt x="1933155" y="857123"/>
                </a:lnTo>
                <a:lnTo>
                  <a:pt x="1932940" y="833918"/>
                </a:lnTo>
                <a:lnTo>
                  <a:pt x="1931566" y="908459"/>
                </a:lnTo>
                <a:lnTo>
                  <a:pt x="1933483" y="897226"/>
                </a:lnTo>
                <a:close/>
              </a:path>
              <a:path w="2724873" h="4713986">
                <a:moveTo>
                  <a:pt x="1927997" y="957428"/>
                </a:moveTo>
                <a:lnTo>
                  <a:pt x="1927599" y="617539"/>
                </a:lnTo>
                <a:lnTo>
                  <a:pt x="1927136" y="620388"/>
                </a:lnTo>
                <a:lnTo>
                  <a:pt x="1926882" y="622942"/>
                </a:lnTo>
                <a:lnTo>
                  <a:pt x="1926805" y="625348"/>
                </a:lnTo>
                <a:lnTo>
                  <a:pt x="1924710" y="651207"/>
                </a:lnTo>
                <a:lnTo>
                  <a:pt x="1927997" y="957428"/>
                </a:lnTo>
                <a:close/>
              </a:path>
              <a:path w="2724873" h="4713986">
                <a:moveTo>
                  <a:pt x="1920405" y="727803"/>
                </a:moveTo>
                <a:lnTo>
                  <a:pt x="1920055" y="747177"/>
                </a:lnTo>
                <a:lnTo>
                  <a:pt x="1920156" y="1028170"/>
                </a:lnTo>
                <a:lnTo>
                  <a:pt x="1923693" y="1018118"/>
                </a:lnTo>
                <a:lnTo>
                  <a:pt x="1920455" y="701548"/>
                </a:lnTo>
                <a:lnTo>
                  <a:pt x="1920405" y="727803"/>
                </a:lnTo>
                <a:close/>
              </a:path>
              <a:path w="2724873" h="4713986">
                <a:moveTo>
                  <a:pt x="1917067" y="1162932"/>
                </a:moveTo>
                <a:lnTo>
                  <a:pt x="1918153" y="1053330"/>
                </a:lnTo>
                <a:lnTo>
                  <a:pt x="1918181" y="1039694"/>
                </a:lnTo>
                <a:lnTo>
                  <a:pt x="1920156" y="1028170"/>
                </a:lnTo>
                <a:lnTo>
                  <a:pt x="1920055" y="747177"/>
                </a:lnTo>
                <a:lnTo>
                  <a:pt x="1919103" y="760872"/>
                </a:lnTo>
                <a:lnTo>
                  <a:pt x="1917250" y="770089"/>
                </a:lnTo>
                <a:lnTo>
                  <a:pt x="1917067" y="1162932"/>
                </a:lnTo>
                <a:close/>
              </a:path>
              <a:path w="2724873" h="4713986">
                <a:moveTo>
                  <a:pt x="2661246" y="853948"/>
                </a:moveTo>
                <a:lnTo>
                  <a:pt x="2617150" y="874263"/>
                </a:lnTo>
                <a:lnTo>
                  <a:pt x="2628639" y="881358"/>
                </a:lnTo>
                <a:lnTo>
                  <a:pt x="2638347" y="876754"/>
                </a:lnTo>
                <a:lnTo>
                  <a:pt x="2646210" y="872589"/>
                </a:lnTo>
                <a:lnTo>
                  <a:pt x="2652345" y="868813"/>
                </a:lnTo>
                <a:lnTo>
                  <a:pt x="2656873" y="865376"/>
                </a:lnTo>
                <a:lnTo>
                  <a:pt x="2659911" y="862226"/>
                </a:lnTo>
                <a:lnTo>
                  <a:pt x="2661578" y="859314"/>
                </a:lnTo>
                <a:lnTo>
                  <a:pt x="2661992" y="856589"/>
                </a:lnTo>
                <a:lnTo>
                  <a:pt x="2661246" y="853948"/>
                </a:lnTo>
                <a:close/>
              </a:path>
              <a:path w="2724873" h="4713986">
                <a:moveTo>
                  <a:pt x="2617150" y="874263"/>
                </a:moveTo>
                <a:lnTo>
                  <a:pt x="2577221" y="892470"/>
                </a:lnTo>
                <a:lnTo>
                  <a:pt x="2587261" y="898315"/>
                </a:lnTo>
                <a:lnTo>
                  <a:pt x="2603215" y="892088"/>
                </a:lnTo>
                <a:lnTo>
                  <a:pt x="2616968" y="886452"/>
                </a:lnTo>
                <a:lnTo>
                  <a:pt x="2628639" y="881358"/>
                </a:lnTo>
                <a:lnTo>
                  <a:pt x="2617150" y="874263"/>
                </a:lnTo>
                <a:close/>
              </a:path>
              <a:path w="2724873" h="4713986">
                <a:moveTo>
                  <a:pt x="2492273" y="934801"/>
                </a:moveTo>
                <a:lnTo>
                  <a:pt x="2499067" y="930148"/>
                </a:lnTo>
                <a:lnTo>
                  <a:pt x="2525009" y="921049"/>
                </a:lnTo>
                <a:lnTo>
                  <a:pt x="2548276" y="912745"/>
                </a:lnTo>
                <a:lnTo>
                  <a:pt x="2568987" y="905183"/>
                </a:lnTo>
                <a:lnTo>
                  <a:pt x="2587261" y="898315"/>
                </a:lnTo>
                <a:lnTo>
                  <a:pt x="2577221" y="892470"/>
                </a:lnTo>
                <a:lnTo>
                  <a:pt x="2541241" y="908698"/>
                </a:lnTo>
                <a:lnTo>
                  <a:pt x="2508990" y="923075"/>
                </a:lnTo>
                <a:lnTo>
                  <a:pt x="2492273" y="934801"/>
                </a:lnTo>
                <a:close/>
              </a:path>
              <a:path w="2724873" h="4713986">
                <a:moveTo>
                  <a:pt x="2470046" y="947926"/>
                </a:moveTo>
                <a:lnTo>
                  <a:pt x="2477803" y="943631"/>
                </a:lnTo>
                <a:lnTo>
                  <a:pt x="2485198" y="939275"/>
                </a:lnTo>
                <a:lnTo>
                  <a:pt x="2492273" y="934801"/>
                </a:lnTo>
                <a:lnTo>
                  <a:pt x="2508990" y="923075"/>
                </a:lnTo>
                <a:lnTo>
                  <a:pt x="2480248" y="935730"/>
                </a:lnTo>
                <a:lnTo>
                  <a:pt x="2470046" y="947926"/>
                </a:lnTo>
                <a:close/>
              </a:path>
              <a:path w="2724873" h="4713986">
                <a:moveTo>
                  <a:pt x="2444205" y="961049"/>
                </a:moveTo>
                <a:lnTo>
                  <a:pt x="2453288" y="956576"/>
                </a:lnTo>
                <a:lnTo>
                  <a:pt x="2461888" y="952222"/>
                </a:lnTo>
                <a:lnTo>
                  <a:pt x="2470046" y="947926"/>
                </a:lnTo>
                <a:lnTo>
                  <a:pt x="2480248" y="935730"/>
                </a:lnTo>
                <a:lnTo>
                  <a:pt x="2454795" y="946790"/>
                </a:lnTo>
                <a:lnTo>
                  <a:pt x="2444205" y="961049"/>
                </a:lnTo>
                <a:close/>
              </a:path>
              <a:path w="2724873" h="4713986">
                <a:moveTo>
                  <a:pt x="2413660" y="975772"/>
                </a:moveTo>
                <a:lnTo>
                  <a:pt x="2424432" y="970587"/>
                </a:lnTo>
                <a:lnTo>
                  <a:pt x="2434600" y="965699"/>
                </a:lnTo>
                <a:lnTo>
                  <a:pt x="2444205" y="961049"/>
                </a:lnTo>
                <a:lnTo>
                  <a:pt x="2454795" y="946790"/>
                </a:lnTo>
                <a:lnTo>
                  <a:pt x="2432414" y="956385"/>
                </a:lnTo>
                <a:lnTo>
                  <a:pt x="2413660" y="975772"/>
                </a:lnTo>
                <a:close/>
              </a:path>
              <a:path w="2724873" h="4713986">
                <a:moveTo>
                  <a:pt x="2358882" y="986874"/>
                </a:moveTo>
                <a:lnTo>
                  <a:pt x="2363730" y="1000668"/>
                </a:lnTo>
                <a:lnTo>
                  <a:pt x="2377319" y="993702"/>
                </a:lnTo>
                <a:lnTo>
                  <a:pt x="2390144" y="987270"/>
                </a:lnTo>
                <a:lnTo>
                  <a:pt x="2402244" y="981313"/>
                </a:lnTo>
                <a:lnTo>
                  <a:pt x="2413660" y="975772"/>
                </a:lnTo>
                <a:lnTo>
                  <a:pt x="2432414" y="956385"/>
                </a:lnTo>
                <a:lnTo>
                  <a:pt x="2412883" y="964643"/>
                </a:lnTo>
                <a:lnTo>
                  <a:pt x="2395984" y="971692"/>
                </a:lnTo>
                <a:lnTo>
                  <a:pt x="2381497" y="977661"/>
                </a:lnTo>
                <a:lnTo>
                  <a:pt x="2369203" y="982679"/>
                </a:lnTo>
                <a:lnTo>
                  <a:pt x="2358882" y="986874"/>
                </a:lnTo>
                <a:close/>
              </a:path>
              <a:path w="2724873" h="4713986">
                <a:moveTo>
                  <a:pt x="2350314" y="990374"/>
                </a:moveTo>
                <a:lnTo>
                  <a:pt x="2343281" y="993308"/>
                </a:lnTo>
                <a:lnTo>
                  <a:pt x="2349334" y="1008229"/>
                </a:lnTo>
                <a:lnTo>
                  <a:pt x="2363730" y="1000668"/>
                </a:lnTo>
                <a:lnTo>
                  <a:pt x="2358882" y="986874"/>
                </a:lnTo>
                <a:lnTo>
                  <a:pt x="2350314" y="990374"/>
                </a:lnTo>
                <a:close/>
              </a:path>
              <a:path w="2724873" h="4713986">
                <a:moveTo>
                  <a:pt x="2337563" y="995805"/>
                </a:moveTo>
                <a:lnTo>
                  <a:pt x="2332940" y="997992"/>
                </a:lnTo>
                <a:lnTo>
                  <a:pt x="2334093" y="1016442"/>
                </a:lnTo>
                <a:lnTo>
                  <a:pt x="2349334" y="1008229"/>
                </a:lnTo>
                <a:lnTo>
                  <a:pt x="2343281" y="993308"/>
                </a:lnTo>
                <a:lnTo>
                  <a:pt x="2337563" y="995805"/>
                </a:lnTo>
                <a:close/>
              </a:path>
              <a:path w="2724873" h="4713986">
                <a:moveTo>
                  <a:pt x="2334093" y="1016442"/>
                </a:moveTo>
                <a:lnTo>
                  <a:pt x="2332940" y="997992"/>
                </a:lnTo>
                <a:lnTo>
                  <a:pt x="2329193" y="999999"/>
                </a:lnTo>
                <a:lnTo>
                  <a:pt x="2326103" y="1001953"/>
                </a:lnTo>
                <a:lnTo>
                  <a:pt x="2323449" y="1003985"/>
                </a:lnTo>
                <a:lnTo>
                  <a:pt x="2321013" y="1006221"/>
                </a:lnTo>
                <a:lnTo>
                  <a:pt x="2317966" y="1025369"/>
                </a:lnTo>
                <a:lnTo>
                  <a:pt x="2334093" y="1016442"/>
                </a:lnTo>
                <a:close/>
              </a:path>
              <a:path w="2724873" h="4713986">
                <a:moveTo>
                  <a:pt x="2263636" y="1057098"/>
                </a:moveTo>
                <a:lnTo>
                  <a:pt x="2263863" y="1057021"/>
                </a:lnTo>
                <a:lnTo>
                  <a:pt x="2282892" y="1045599"/>
                </a:lnTo>
                <a:lnTo>
                  <a:pt x="2300912" y="1035068"/>
                </a:lnTo>
                <a:lnTo>
                  <a:pt x="2317966" y="1025369"/>
                </a:lnTo>
                <a:lnTo>
                  <a:pt x="2321013" y="1006221"/>
                </a:lnTo>
                <a:lnTo>
                  <a:pt x="2302337" y="1015322"/>
                </a:lnTo>
                <a:lnTo>
                  <a:pt x="2285419" y="1023165"/>
                </a:lnTo>
                <a:lnTo>
                  <a:pt x="2270108" y="1029919"/>
                </a:lnTo>
                <a:lnTo>
                  <a:pt x="2263636" y="1057098"/>
                </a:lnTo>
                <a:close/>
              </a:path>
              <a:path w="2724873" h="4713986">
                <a:moveTo>
                  <a:pt x="2246558" y="1066821"/>
                </a:moveTo>
                <a:lnTo>
                  <a:pt x="2252654" y="1063143"/>
                </a:lnTo>
                <a:lnTo>
                  <a:pt x="2257198" y="1060370"/>
                </a:lnTo>
                <a:lnTo>
                  <a:pt x="2260692" y="1058393"/>
                </a:lnTo>
                <a:lnTo>
                  <a:pt x="2263636" y="1057098"/>
                </a:lnTo>
                <a:lnTo>
                  <a:pt x="2270108" y="1029919"/>
                </a:lnTo>
                <a:lnTo>
                  <a:pt x="2256254" y="1035752"/>
                </a:lnTo>
                <a:lnTo>
                  <a:pt x="2246558" y="1066821"/>
                </a:lnTo>
                <a:close/>
              </a:path>
              <a:path w="2724873" h="4713986">
                <a:moveTo>
                  <a:pt x="2212383" y="1053268"/>
                </a:moveTo>
                <a:lnTo>
                  <a:pt x="2213943" y="1084409"/>
                </a:lnTo>
                <a:lnTo>
                  <a:pt x="2227704" y="1077343"/>
                </a:lnTo>
                <a:lnTo>
                  <a:pt x="2238408" y="1071517"/>
                </a:lnTo>
                <a:lnTo>
                  <a:pt x="2246558" y="1066821"/>
                </a:lnTo>
                <a:lnTo>
                  <a:pt x="2256254" y="1035752"/>
                </a:lnTo>
                <a:lnTo>
                  <a:pt x="2243705" y="1040834"/>
                </a:lnTo>
                <a:lnTo>
                  <a:pt x="2232311" y="1045334"/>
                </a:lnTo>
                <a:lnTo>
                  <a:pt x="2221921" y="1049423"/>
                </a:lnTo>
                <a:lnTo>
                  <a:pt x="2212383" y="1053268"/>
                </a:lnTo>
                <a:close/>
              </a:path>
              <a:path w="2724873" h="4713986">
                <a:moveTo>
                  <a:pt x="2203548" y="1057040"/>
                </a:moveTo>
                <a:lnTo>
                  <a:pt x="2195263" y="1060908"/>
                </a:lnTo>
                <a:lnTo>
                  <a:pt x="2196625" y="1092828"/>
                </a:lnTo>
                <a:lnTo>
                  <a:pt x="2213943" y="1084409"/>
                </a:lnTo>
                <a:lnTo>
                  <a:pt x="2212383" y="1053268"/>
                </a:lnTo>
                <a:lnTo>
                  <a:pt x="2203548" y="1057040"/>
                </a:lnTo>
                <a:close/>
              </a:path>
              <a:path w="2724873" h="4713986">
                <a:moveTo>
                  <a:pt x="2195263" y="1060908"/>
                </a:moveTo>
                <a:lnTo>
                  <a:pt x="2187379" y="1065041"/>
                </a:lnTo>
                <a:lnTo>
                  <a:pt x="2179743" y="1069609"/>
                </a:lnTo>
                <a:lnTo>
                  <a:pt x="2174836" y="1072896"/>
                </a:lnTo>
                <a:lnTo>
                  <a:pt x="2155490" y="1083222"/>
                </a:lnTo>
                <a:lnTo>
                  <a:pt x="2175247" y="1102712"/>
                </a:lnTo>
                <a:lnTo>
                  <a:pt x="2196625" y="1092828"/>
                </a:lnTo>
                <a:lnTo>
                  <a:pt x="2195263" y="1060908"/>
                </a:lnTo>
                <a:close/>
              </a:path>
              <a:path w="2724873" h="4713986">
                <a:moveTo>
                  <a:pt x="2127230" y="1121260"/>
                </a:moveTo>
                <a:lnTo>
                  <a:pt x="2138322" y="1117605"/>
                </a:lnTo>
                <a:lnTo>
                  <a:pt x="2149309" y="1114171"/>
                </a:lnTo>
                <a:lnTo>
                  <a:pt x="2175247" y="1102712"/>
                </a:lnTo>
                <a:lnTo>
                  <a:pt x="2155490" y="1083222"/>
                </a:lnTo>
                <a:lnTo>
                  <a:pt x="2139311" y="1090567"/>
                </a:lnTo>
                <a:lnTo>
                  <a:pt x="2127230" y="1121260"/>
                </a:lnTo>
                <a:close/>
              </a:path>
              <a:path w="2724873" h="4713986">
                <a:moveTo>
                  <a:pt x="2125876" y="1095528"/>
                </a:moveTo>
                <a:lnTo>
                  <a:pt x="2114765" y="1098702"/>
                </a:lnTo>
                <a:lnTo>
                  <a:pt x="2115979" y="1125168"/>
                </a:lnTo>
                <a:lnTo>
                  <a:pt x="2127230" y="1121260"/>
                </a:lnTo>
                <a:lnTo>
                  <a:pt x="2139311" y="1090567"/>
                </a:lnTo>
                <a:lnTo>
                  <a:pt x="2125876" y="1095528"/>
                </a:lnTo>
                <a:close/>
              </a:path>
              <a:path w="2724873" h="4713986">
                <a:moveTo>
                  <a:pt x="2091159" y="1103483"/>
                </a:moveTo>
                <a:lnTo>
                  <a:pt x="2092781" y="1133865"/>
                </a:lnTo>
                <a:lnTo>
                  <a:pt x="2104514" y="1129360"/>
                </a:lnTo>
                <a:lnTo>
                  <a:pt x="2115979" y="1125168"/>
                </a:lnTo>
                <a:lnTo>
                  <a:pt x="2114765" y="1098702"/>
                </a:lnTo>
                <a:lnTo>
                  <a:pt x="2105557" y="1100687"/>
                </a:lnTo>
                <a:lnTo>
                  <a:pt x="2097828" y="1102082"/>
                </a:lnTo>
                <a:lnTo>
                  <a:pt x="2091159" y="1103483"/>
                </a:lnTo>
                <a:close/>
              </a:path>
              <a:path w="2724873" h="4713986">
                <a:moveTo>
                  <a:pt x="2085128" y="1105489"/>
                </a:moveTo>
                <a:lnTo>
                  <a:pt x="2079312" y="1108697"/>
                </a:lnTo>
                <a:lnTo>
                  <a:pt x="2080724" y="1138716"/>
                </a:lnTo>
                <a:lnTo>
                  <a:pt x="2092781" y="1133865"/>
                </a:lnTo>
                <a:lnTo>
                  <a:pt x="2091159" y="1103483"/>
                </a:lnTo>
                <a:lnTo>
                  <a:pt x="2085128" y="1105489"/>
                </a:lnTo>
                <a:close/>
              </a:path>
              <a:path w="2724873" h="4713986">
                <a:moveTo>
                  <a:pt x="2076284" y="1110996"/>
                </a:moveTo>
                <a:lnTo>
                  <a:pt x="2048616" y="1120435"/>
                </a:lnTo>
                <a:lnTo>
                  <a:pt x="2055421" y="1149578"/>
                </a:lnTo>
                <a:lnTo>
                  <a:pt x="2068289" y="1143944"/>
                </a:lnTo>
                <a:lnTo>
                  <a:pt x="2080724" y="1138716"/>
                </a:lnTo>
                <a:lnTo>
                  <a:pt x="2079312" y="1108697"/>
                </a:lnTo>
                <a:lnTo>
                  <a:pt x="2076284" y="1110996"/>
                </a:lnTo>
                <a:close/>
              </a:path>
              <a:path w="2724873" h="4713986">
                <a:moveTo>
                  <a:pt x="1980887" y="1146259"/>
                </a:moveTo>
                <a:lnTo>
                  <a:pt x="1982671" y="1184942"/>
                </a:lnTo>
                <a:lnTo>
                  <a:pt x="1998525" y="1176807"/>
                </a:lnTo>
                <a:lnTo>
                  <a:pt x="2013672" y="1169234"/>
                </a:lnTo>
                <a:lnTo>
                  <a:pt x="2028167" y="1162192"/>
                </a:lnTo>
                <a:lnTo>
                  <a:pt x="2042065" y="1155651"/>
                </a:lnTo>
                <a:lnTo>
                  <a:pt x="2055421" y="1149578"/>
                </a:lnTo>
                <a:lnTo>
                  <a:pt x="2048616" y="1120435"/>
                </a:lnTo>
                <a:lnTo>
                  <a:pt x="2025732" y="1128664"/>
                </a:lnTo>
                <a:lnTo>
                  <a:pt x="2007141" y="1135700"/>
                </a:lnTo>
                <a:lnTo>
                  <a:pt x="1992356" y="1141559"/>
                </a:lnTo>
                <a:lnTo>
                  <a:pt x="1980887" y="1146259"/>
                </a:lnTo>
                <a:close/>
              </a:path>
              <a:path w="2724873" h="4713986">
                <a:moveTo>
                  <a:pt x="1972246" y="1149816"/>
                </a:moveTo>
                <a:lnTo>
                  <a:pt x="1965943" y="1152247"/>
                </a:lnTo>
                <a:lnTo>
                  <a:pt x="1966055" y="1193669"/>
                </a:lnTo>
                <a:lnTo>
                  <a:pt x="1982671" y="1184942"/>
                </a:lnTo>
                <a:lnTo>
                  <a:pt x="1980887" y="1146259"/>
                </a:lnTo>
                <a:lnTo>
                  <a:pt x="1972246" y="1149816"/>
                </a:lnTo>
                <a:close/>
              </a:path>
              <a:path w="2724873" h="4713986">
                <a:moveTo>
                  <a:pt x="1966055" y="1193669"/>
                </a:moveTo>
                <a:lnTo>
                  <a:pt x="1965943" y="1152247"/>
                </a:lnTo>
                <a:lnTo>
                  <a:pt x="1961491" y="1153569"/>
                </a:lnTo>
                <a:lnTo>
                  <a:pt x="1958399" y="1153799"/>
                </a:lnTo>
                <a:lnTo>
                  <a:pt x="1955380" y="1152271"/>
                </a:lnTo>
                <a:lnTo>
                  <a:pt x="1948624" y="1203021"/>
                </a:lnTo>
                <a:lnTo>
                  <a:pt x="1966055" y="1193669"/>
                </a:lnTo>
                <a:close/>
              </a:path>
              <a:path w="2724873" h="4713986">
                <a:moveTo>
                  <a:pt x="1907755" y="1171321"/>
                </a:moveTo>
                <a:lnTo>
                  <a:pt x="1911092" y="1223720"/>
                </a:lnTo>
                <a:lnTo>
                  <a:pt x="1930321" y="1213027"/>
                </a:lnTo>
                <a:lnTo>
                  <a:pt x="1948624" y="1203021"/>
                </a:lnTo>
                <a:lnTo>
                  <a:pt x="1955380" y="1152271"/>
                </a:lnTo>
                <a:lnTo>
                  <a:pt x="1933177" y="1159038"/>
                </a:lnTo>
                <a:lnTo>
                  <a:pt x="1924951" y="1161026"/>
                </a:lnTo>
                <a:lnTo>
                  <a:pt x="1907755" y="1171321"/>
                </a:lnTo>
                <a:close/>
              </a:path>
              <a:path w="2724873" h="4713986">
                <a:moveTo>
                  <a:pt x="1907755" y="1171321"/>
                </a:moveTo>
                <a:lnTo>
                  <a:pt x="1903057" y="1168082"/>
                </a:lnTo>
                <a:lnTo>
                  <a:pt x="1899353" y="1166219"/>
                </a:lnTo>
                <a:lnTo>
                  <a:pt x="1893938" y="950344"/>
                </a:lnTo>
                <a:lnTo>
                  <a:pt x="1889197" y="978539"/>
                </a:lnTo>
                <a:lnTo>
                  <a:pt x="1890883" y="1235128"/>
                </a:lnTo>
                <a:lnTo>
                  <a:pt x="1911092" y="1223720"/>
                </a:lnTo>
                <a:lnTo>
                  <a:pt x="1907755" y="1171321"/>
                </a:lnTo>
                <a:close/>
              </a:path>
              <a:path w="2724873" h="4713986">
                <a:moveTo>
                  <a:pt x="1899353" y="1166219"/>
                </a:moveTo>
                <a:lnTo>
                  <a:pt x="1900285" y="1165387"/>
                </a:lnTo>
                <a:lnTo>
                  <a:pt x="1904580" y="885698"/>
                </a:lnTo>
                <a:lnTo>
                  <a:pt x="1899057" y="919446"/>
                </a:lnTo>
                <a:lnTo>
                  <a:pt x="1893938" y="950344"/>
                </a:lnTo>
                <a:lnTo>
                  <a:pt x="1899353" y="1166219"/>
                </a:lnTo>
                <a:close/>
              </a:path>
              <a:path w="2724873" h="4713986">
                <a:moveTo>
                  <a:pt x="1890883" y="1235128"/>
                </a:moveTo>
                <a:lnTo>
                  <a:pt x="1889197" y="978539"/>
                </a:lnTo>
                <a:lnTo>
                  <a:pt x="1884808" y="1004177"/>
                </a:lnTo>
                <a:lnTo>
                  <a:pt x="1880744" y="1027408"/>
                </a:lnTo>
                <a:lnTo>
                  <a:pt x="1876979" y="1048377"/>
                </a:lnTo>
                <a:lnTo>
                  <a:pt x="1873487" y="1067234"/>
                </a:lnTo>
                <a:lnTo>
                  <a:pt x="1870242" y="1084124"/>
                </a:lnTo>
                <a:lnTo>
                  <a:pt x="1869638" y="1247285"/>
                </a:lnTo>
                <a:lnTo>
                  <a:pt x="1890883" y="1235128"/>
                </a:lnTo>
                <a:close/>
              </a:path>
              <a:path w="2724873" h="4713986">
                <a:moveTo>
                  <a:pt x="1869638" y="1247285"/>
                </a:moveTo>
                <a:lnTo>
                  <a:pt x="1870242" y="1084124"/>
                </a:lnTo>
                <a:lnTo>
                  <a:pt x="1867216" y="1099197"/>
                </a:lnTo>
                <a:lnTo>
                  <a:pt x="1864385" y="1112599"/>
                </a:lnTo>
                <a:lnTo>
                  <a:pt x="1861721" y="1124478"/>
                </a:lnTo>
                <a:lnTo>
                  <a:pt x="1859199" y="1134981"/>
                </a:lnTo>
                <a:lnTo>
                  <a:pt x="1856791" y="1144257"/>
                </a:lnTo>
                <a:lnTo>
                  <a:pt x="1854473" y="1152452"/>
                </a:lnTo>
                <a:lnTo>
                  <a:pt x="1852217" y="1159714"/>
                </a:lnTo>
                <a:lnTo>
                  <a:pt x="1849997" y="1166191"/>
                </a:lnTo>
                <a:lnTo>
                  <a:pt x="1847787" y="1172030"/>
                </a:lnTo>
                <a:lnTo>
                  <a:pt x="1847303" y="1260221"/>
                </a:lnTo>
                <a:lnTo>
                  <a:pt x="1869638" y="1247285"/>
                </a:lnTo>
                <a:close/>
              </a:path>
              <a:path w="2724873" h="4713986">
                <a:moveTo>
                  <a:pt x="1845736" y="1262129"/>
                </a:moveTo>
                <a:lnTo>
                  <a:pt x="1847303" y="1260221"/>
                </a:lnTo>
                <a:lnTo>
                  <a:pt x="1847787" y="1172030"/>
                </a:lnTo>
                <a:lnTo>
                  <a:pt x="1845560" y="1177379"/>
                </a:lnTo>
                <a:lnTo>
                  <a:pt x="1843291" y="1182385"/>
                </a:lnTo>
                <a:lnTo>
                  <a:pt x="1843136" y="1263964"/>
                </a:lnTo>
                <a:lnTo>
                  <a:pt x="1845736" y="1262129"/>
                </a:lnTo>
                <a:close/>
              </a:path>
              <a:path w="2724873" h="4713986">
                <a:moveTo>
                  <a:pt x="2672426" y="884053"/>
                </a:moveTo>
                <a:lnTo>
                  <a:pt x="2667224" y="889197"/>
                </a:lnTo>
                <a:lnTo>
                  <a:pt x="2670153" y="896790"/>
                </a:lnTo>
                <a:lnTo>
                  <a:pt x="2673646" y="893673"/>
                </a:lnTo>
                <a:lnTo>
                  <a:pt x="2676317" y="891154"/>
                </a:lnTo>
                <a:lnTo>
                  <a:pt x="2680597" y="887431"/>
                </a:lnTo>
                <a:lnTo>
                  <a:pt x="2683471" y="885698"/>
                </a:lnTo>
                <a:lnTo>
                  <a:pt x="2672426" y="884053"/>
                </a:lnTo>
                <a:close/>
              </a:path>
              <a:path w="2724873" h="4713986">
                <a:moveTo>
                  <a:pt x="2651218" y="910918"/>
                </a:moveTo>
                <a:lnTo>
                  <a:pt x="2659291" y="905293"/>
                </a:lnTo>
                <a:lnTo>
                  <a:pt x="2665485" y="900623"/>
                </a:lnTo>
                <a:lnTo>
                  <a:pt x="2670153" y="896790"/>
                </a:lnTo>
                <a:lnTo>
                  <a:pt x="2667224" y="889197"/>
                </a:lnTo>
                <a:lnTo>
                  <a:pt x="2661246" y="895223"/>
                </a:lnTo>
                <a:lnTo>
                  <a:pt x="2651218" y="910918"/>
                </a:lnTo>
                <a:close/>
              </a:path>
              <a:path w="2724873" h="4713986">
                <a:moveTo>
                  <a:pt x="2651218" y="910918"/>
                </a:moveTo>
                <a:lnTo>
                  <a:pt x="2661246" y="895223"/>
                </a:lnTo>
                <a:lnTo>
                  <a:pt x="2638052" y="904760"/>
                </a:lnTo>
                <a:lnTo>
                  <a:pt x="2616695" y="913709"/>
                </a:lnTo>
                <a:lnTo>
                  <a:pt x="2597080" y="922094"/>
                </a:lnTo>
                <a:lnTo>
                  <a:pt x="2579107" y="929939"/>
                </a:lnTo>
                <a:lnTo>
                  <a:pt x="2562680" y="937267"/>
                </a:lnTo>
                <a:lnTo>
                  <a:pt x="2547702" y="944103"/>
                </a:lnTo>
                <a:lnTo>
                  <a:pt x="2570373" y="957557"/>
                </a:lnTo>
                <a:lnTo>
                  <a:pt x="2593112" y="945363"/>
                </a:lnTo>
                <a:lnTo>
                  <a:pt x="2612215" y="934721"/>
                </a:lnTo>
                <a:lnTo>
                  <a:pt x="2628032" y="925513"/>
                </a:lnTo>
                <a:lnTo>
                  <a:pt x="2640916" y="917618"/>
                </a:lnTo>
                <a:lnTo>
                  <a:pt x="2651218" y="910918"/>
                </a:lnTo>
                <a:close/>
              </a:path>
              <a:path w="2724873" h="4713986">
                <a:moveTo>
                  <a:pt x="2547702" y="944103"/>
                </a:moveTo>
                <a:lnTo>
                  <a:pt x="2534075" y="950470"/>
                </a:lnTo>
                <a:lnTo>
                  <a:pt x="2535643" y="974746"/>
                </a:lnTo>
                <a:lnTo>
                  <a:pt x="2539762" y="972957"/>
                </a:lnTo>
                <a:lnTo>
                  <a:pt x="2543644" y="971423"/>
                </a:lnTo>
                <a:lnTo>
                  <a:pt x="2570373" y="957557"/>
                </a:lnTo>
                <a:lnTo>
                  <a:pt x="2547702" y="944103"/>
                </a:lnTo>
                <a:close/>
              </a:path>
              <a:path w="2724873" h="4713986">
                <a:moveTo>
                  <a:pt x="2513978" y="985797"/>
                </a:moveTo>
                <a:lnTo>
                  <a:pt x="2520453" y="982317"/>
                </a:lnTo>
                <a:lnTo>
                  <a:pt x="2526129" y="979359"/>
                </a:lnTo>
                <a:lnTo>
                  <a:pt x="2531145" y="976858"/>
                </a:lnTo>
                <a:lnTo>
                  <a:pt x="2535643" y="974746"/>
                </a:lnTo>
                <a:lnTo>
                  <a:pt x="2534075" y="950470"/>
                </a:lnTo>
                <a:lnTo>
                  <a:pt x="2521702" y="956391"/>
                </a:lnTo>
                <a:lnTo>
                  <a:pt x="2513978" y="985797"/>
                </a:lnTo>
                <a:close/>
              </a:path>
              <a:path w="2724873" h="4713986">
                <a:moveTo>
                  <a:pt x="2475240" y="980158"/>
                </a:moveTo>
                <a:lnTo>
                  <a:pt x="2477271" y="1006284"/>
                </a:lnTo>
                <a:lnTo>
                  <a:pt x="2488350" y="1000044"/>
                </a:lnTo>
                <a:lnTo>
                  <a:pt x="2498067" y="994593"/>
                </a:lnTo>
                <a:lnTo>
                  <a:pt x="2506563" y="989867"/>
                </a:lnTo>
                <a:lnTo>
                  <a:pt x="2513978" y="985797"/>
                </a:lnTo>
                <a:lnTo>
                  <a:pt x="2521702" y="956391"/>
                </a:lnTo>
                <a:lnTo>
                  <a:pt x="2510486" y="961892"/>
                </a:lnTo>
                <a:lnTo>
                  <a:pt x="2500329" y="966995"/>
                </a:lnTo>
                <a:lnTo>
                  <a:pt x="2491134" y="971724"/>
                </a:lnTo>
                <a:lnTo>
                  <a:pt x="2482803" y="976104"/>
                </a:lnTo>
                <a:lnTo>
                  <a:pt x="2475240" y="980158"/>
                </a:lnTo>
                <a:close/>
              </a:path>
              <a:path w="2724873" h="4713986">
                <a:moveTo>
                  <a:pt x="2468346" y="983910"/>
                </a:moveTo>
                <a:lnTo>
                  <a:pt x="2462026" y="987383"/>
                </a:lnTo>
                <a:lnTo>
                  <a:pt x="2464690" y="1013382"/>
                </a:lnTo>
                <a:lnTo>
                  <a:pt x="2477271" y="1006284"/>
                </a:lnTo>
                <a:lnTo>
                  <a:pt x="2475240" y="980158"/>
                </a:lnTo>
                <a:lnTo>
                  <a:pt x="2468346" y="983910"/>
                </a:lnTo>
                <a:close/>
              </a:path>
              <a:path w="2724873" h="4713986">
                <a:moveTo>
                  <a:pt x="2462026" y="987383"/>
                </a:moveTo>
                <a:lnTo>
                  <a:pt x="2456180" y="990603"/>
                </a:lnTo>
                <a:lnTo>
                  <a:pt x="2450713" y="993591"/>
                </a:lnTo>
                <a:lnTo>
                  <a:pt x="2445526" y="996373"/>
                </a:lnTo>
                <a:lnTo>
                  <a:pt x="2440522" y="998973"/>
                </a:lnTo>
                <a:lnTo>
                  <a:pt x="2450467" y="1021404"/>
                </a:lnTo>
                <a:lnTo>
                  <a:pt x="2464690" y="1013382"/>
                </a:lnTo>
                <a:lnTo>
                  <a:pt x="2462026" y="987383"/>
                </a:lnTo>
                <a:close/>
              </a:path>
              <a:path w="2724873" h="4713986">
                <a:moveTo>
                  <a:pt x="2438742" y="999871"/>
                </a:moveTo>
                <a:lnTo>
                  <a:pt x="2398251" y="1020861"/>
                </a:lnTo>
                <a:lnTo>
                  <a:pt x="2416531" y="1040487"/>
                </a:lnTo>
                <a:lnTo>
                  <a:pt x="2434461" y="1030416"/>
                </a:lnTo>
                <a:lnTo>
                  <a:pt x="2450467" y="1021404"/>
                </a:lnTo>
                <a:lnTo>
                  <a:pt x="2440522" y="998973"/>
                </a:lnTo>
                <a:lnTo>
                  <a:pt x="2438742" y="999871"/>
                </a:lnTo>
                <a:close/>
              </a:path>
              <a:path w="2724873" h="4713986">
                <a:moveTo>
                  <a:pt x="2259838" y="1127542"/>
                </a:moveTo>
                <a:lnTo>
                  <a:pt x="2260688" y="1126871"/>
                </a:lnTo>
                <a:lnTo>
                  <a:pt x="2293110" y="1109049"/>
                </a:lnTo>
                <a:lnTo>
                  <a:pt x="2322765" y="1092686"/>
                </a:lnTo>
                <a:lnTo>
                  <a:pt x="2349795" y="1077715"/>
                </a:lnTo>
                <a:lnTo>
                  <a:pt x="2374338" y="1064070"/>
                </a:lnTo>
                <a:lnTo>
                  <a:pt x="2396537" y="1051683"/>
                </a:lnTo>
                <a:lnTo>
                  <a:pt x="2416531" y="1040487"/>
                </a:lnTo>
                <a:lnTo>
                  <a:pt x="2398251" y="1020861"/>
                </a:lnTo>
                <a:lnTo>
                  <a:pt x="2361570" y="1040066"/>
                </a:lnTo>
                <a:lnTo>
                  <a:pt x="2328500" y="1057556"/>
                </a:lnTo>
                <a:lnTo>
                  <a:pt x="2298845" y="1073403"/>
                </a:lnTo>
                <a:lnTo>
                  <a:pt x="2272406" y="1087679"/>
                </a:lnTo>
                <a:lnTo>
                  <a:pt x="2259838" y="1127542"/>
                </a:lnTo>
                <a:close/>
              </a:path>
              <a:path w="2724873" h="4713986">
                <a:moveTo>
                  <a:pt x="2238549" y="1141656"/>
                </a:moveTo>
                <a:lnTo>
                  <a:pt x="2245154" y="1137789"/>
                </a:lnTo>
                <a:lnTo>
                  <a:pt x="2250677" y="1134247"/>
                </a:lnTo>
                <a:lnTo>
                  <a:pt x="2255458" y="1130881"/>
                </a:lnTo>
                <a:lnTo>
                  <a:pt x="2259838" y="1127542"/>
                </a:lnTo>
                <a:lnTo>
                  <a:pt x="2272406" y="1087679"/>
                </a:lnTo>
                <a:lnTo>
                  <a:pt x="2248985" y="1100455"/>
                </a:lnTo>
                <a:lnTo>
                  <a:pt x="2238549" y="1141656"/>
                </a:lnTo>
                <a:close/>
              </a:path>
              <a:path w="2724873" h="4713986">
                <a:moveTo>
                  <a:pt x="2238549" y="1141656"/>
                </a:moveTo>
                <a:lnTo>
                  <a:pt x="2248985" y="1100455"/>
                </a:lnTo>
                <a:lnTo>
                  <a:pt x="2228384" y="1111801"/>
                </a:lnTo>
                <a:lnTo>
                  <a:pt x="2210405" y="1121790"/>
                </a:lnTo>
                <a:lnTo>
                  <a:pt x="2194849" y="1130494"/>
                </a:lnTo>
                <a:lnTo>
                  <a:pt x="2181520" y="1137983"/>
                </a:lnTo>
                <a:lnTo>
                  <a:pt x="2170218" y="1144329"/>
                </a:lnTo>
                <a:lnTo>
                  <a:pt x="2160747" y="1149603"/>
                </a:lnTo>
                <a:lnTo>
                  <a:pt x="2177383" y="1171095"/>
                </a:lnTo>
                <a:lnTo>
                  <a:pt x="2194502" y="1163362"/>
                </a:lnTo>
                <a:lnTo>
                  <a:pt x="2208838" y="1156702"/>
                </a:lnTo>
                <a:lnTo>
                  <a:pt x="2220731" y="1150963"/>
                </a:lnTo>
                <a:lnTo>
                  <a:pt x="2230521" y="1145998"/>
                </a:lnTo>
                <a:lnTo>
                  <a:pt x="2238549" y="1141656"/>
                </a:lnTo>
                <a:close/>
              </a:path>
              <a:path w="2724873" h="4713986">
                <a:moveTo>
                  <a:pt x="2157141" y="1180048"/>
                </a:moveTo>
                <a:lnTo>
                  <a:pt x="2177383" y="1171095"/>
                </a:lnTo>
                <a:lnTo>
                  <a:pt x="2160747" y="1149603"/>
                </a:lnTo>
                <a:lnTo>
                  <a:pt x="2152907" y="1153878"/>
                </a:lnTo>
                <a:lnTo>
                  <a:pt x="2146501" y="1157224"/>
                </a:lnTo>
                <a:lnTo>
                  <a:pt x="2141330" y="1159712"/>
                </a:lnTo>
                <a:lnTo>
                  <a:pt x="2137198" y="1161415"/>
                </a:lnTo>
                <a:lnTo>
                  <a:pt x="2133905" y="1162403"/>
                </a:lnTo>
                <a:lnTo>
                  <a:pt x="2133434" y="1190371"/>
                </a:lnTo>
                <a:lnTo>
                  <a:pt x="2157141" y="1180048"/>
                </a:lnTo>
                <a:close/>
              </a:path>
              <a:path w="2724873" h="4713986">
                <a:moveTo>
                  <a:pt x="2123236" y="1190909"/>
                </a:moveTo>
                <a:lnTo>
                  <a:pt x="2126545" y="1189708"/>
                </a:lnTo>
                <a:lnTo>
                  <a:pt x="2129588" y="1189435"/>
                </a:lnTo>
                <a:lnTo>
                  <a:pt x="2132697" y="1190094"/>
                </a:lnTo>
                <a:lnTo>
                  <a:pt x="2133434" y="1190371"/>
                </a:lnTo>
                <a:lnTo>
                  <a:pt x="2133905" y="1162403"/>
                </a:lnTo>
                <a:lnTo>
                  <a:pt x="2131254" y="1162748"/>
                </a:lnTo>
                <a:lnTo>
                  <a:pt x="2127084" y="1161796"/>
                </a:lnTo>
                <a:lnTo>
                  <a:pt x="2123236" y="1190909"/>
                </a:lnTo>
                <a:close/>
              </a:path>
              <a:path w="2724873" h="4713986">
                <a:moveTo>
                  <a:pt x="2127084" y="1161796"/>
                </a:moveTo>
                <a:lnTo>
                  <a:pt x="2099798" y="1171173"/>
                </a:lnTo>
                <a:lnTo>
                  <a:pt x="2100703" y="1204847"/>
                </a:lnTo>
                <a:lnTo>
                  <a:pt x="2108394" y="1200005"/>
                </a:lnTo>
                <a:lnTo>
                  <a:pt x="2114491" y="1196064"/>
                </a:lnTo>
                <a:lnTo>
                  <a:pt x="2119328" y="1193029"/>
                </a:lnTo>
                <a:lnTo>
                  <a:pt x="2123236" y="1190909"/>
                </a:lnTo>
                <a:lnTo>
                  <a:pt x="2127084" y="1161796"/>
                </a:lnTo>
                <a:close/>
              </a:path>
              <a:path w="2724873" h="4713986">
                <a:moveTo>
                  <a:pt x="2046242" y="1192413"/>
                </a:moveTo>
                <a:lnTo>
                  <a:pt x="2047385" y="1233086"/>
                </a:lnTo>
                <a:lnTo>
                  <a:pt x="2064761" y="1224709"/>
                </a:lnTo>
                <a:lnTo>
                  <a:pt x="2079218" y="1217206"/>
                </a:lnTo>
                <a:lnTo>
                  <a:pt x="2091089" y="1210583"/>
                </a:lnTo>
                <a:lnTo>
                  <a:pt x="2100703" y="1204847"/>
                </a:lnTo>
                <a:lnTo>
                  <a:pt x="2099798" y="1171173"/>
                </a:lnTo>
                <a:lnTo>
                  <a:pt x="2077611" y="1179358"/>
                </a:lnTo>
                <a:lnTo>
                  <a:pt x="2059950" y="1186416"/>
                </a:lnTo>
                <a:lnTo>
                  <a:pt x="2046242" y="1192413"/>
                </a:lnTo>
                <a:close/>
              </a:path>
              <a:path w="2724873" h="4713986">
                <a:moveTo>
                  <a:pt x="2046242" y="1192413"/>
                </a:moveTo>
                <a:lnTo>
                  <a:pt x="2035915" y="1197416"/>
                </a:lnTo>
                <a:lnTo>
                  <a:pt x="2028393" y="1201490"/>
                </a:lnTo>
                <a:lnTo>
                  <a:pt x="2023104" y="1204702"/>
                </a:lnTo>
                <a:lnTo>
                  <a:pt x="2019476" y="1207117"/>
                </a:lnTo>
                <a:lnTo>
                  <a:pt x="2026759" y="1242331"/>
                </a:lnTo>
                <a:lnTo>
                  <a:pt x="2047385" y="1233086"/>
                </a:lnTo>
                <a:lnTo>
                  <a:pt x="2046242" y="1192413"/>
                </a:lnTo>
                <a:close/>
              </a:path>
              <a:path w="2724873" h="4713986">
                <a:moveTo>
                  <a:pt x="1971819" y="1261183"/>
                </a:moveTo>
                <a:lnTo>
                  <a:pt x="1974430" y="1263396"/>
                </a:lnTo>
                <a:lnTo>
                  <a:pt x="2002551" y="1252436"/>
                </a:lnTo>
                <a:lnTo>
                  <a:pt x="2026759" y="1242331"/>
                </a:lnTo>
                <a:lnTo>
                  <a:pt x="2019476" y="1207117"/>
                </a:lnTo>
                <a:lnTo>
                  <a:pt x="2016933" y="1208802"/>
                </a:lnTo>
                <a:lnTo>
                  <a:pt x="2015832" y="1209421"/>
                </a:lnTo>
                <a:lnTo>
                  <a:pt x="1988926" y="1220029"/>
                </a:lnTo>
                <a:lnTo>
                  <a:pt x="1971819" y="1261183"/>
                </a:lnTo>
                <a:close/>
              </a:path>
              <a:path w="2724873" h="4713986">
                <a:moveTo>
                  <a:pt x="1956308" y="1265821"/>
                </a:moveTo>
                <a:lnTo>
                  <a:pt x="1963342" y="1262679"/>
                </a:lnTo>
                <a:lnTo>
                  <a:pt x="1968342" y="1261073"/>
                </a:lnTo>
                <a:lnTo>
                  <a:pt x="1971819" y="1261183"/>
                </a:lnTo>
                <a:lnTo>
                  <a:pt x="1988926" y="1220029"/>
                </a:lnTo>
                <a:lnTo>
                  <a:pt x="1965632" y="1228965"/>
                </a:lnTo>
                <a:lnTo>
                  <a:pt x="1956308" y="1265821"/>
                </a:lnTo>
                <a:close/>
              </a:path>
              <a:path w="2724873" h="4713986">
                <a:moveTo>
                  <a:pt x="1956308" y="1265821"/>
                </a:moveTo>
                <a:lnTo>
                  <a:pt x="1965632" y="1228965"/>
                </a:lnTo>
                <a:lnTo>
                  <a:pt x="1945645" y="1236400"/>
                </a:lnTo>
                <a:lnTo>
                  <a:pt x="1928663" y="1242506"/>
                </a:lnTo>
                <a:lnTo>
                  <a:pt x="1914381" y="1247455"/>
                </a:lnTo>
                <a:lnTo>
                  <a:pt x="1902495" y="1251420"/>
                </a:lnTo>
                <a:lnTo>
                  <a:pt x="1917880" y="1282679"/>
                </a:lnTo>
                <a:lnTo>
                  <a:pt x="1934089" y="1276000"/>
                </a:lnTo>
                <a:lnTo>
                  <a:pt x="1946727" y="1270321"/>
                </a:lnTo>
                <a:lnTo>
                  <a:pt x="1956308" y="1265821"/>
                </a:lnTo>
                <a:close/>
              </a:path>
              <a:path w="2724873" h="4713986">
                <a:moveTo>
                  <a:pt x="1897589" y="1290179"/>
                </a:moveTo>
                <a:lnTo>
                  <a:pt x="1917880" y="1282679"/>
                </a:lnTo>
                <a:lnTo>
                  <a:pt x="1902495" y="1251420"/>
                </a:lnTo>
                <a:lnTo>
                  <a:pt x="1892703" y="1254572"/>
                </a:lnTo>
                <a:lnTo>
                  <a:pt x="1884700" y="1257083"/>
                </a:lnTo>
                <a:lnTo>
                  <a:pt x="1878183" y="1259125"/>
                </a:lnTo>
                <a:lnTo>
                  <a:pt x="1872848" y="1260870"/>
                </a:lnTo>
                <a:lnTo>
                  <a:pt x="1872703" y="1298321"/>
                </a:lnTo>
                <a:lnTo>
                  <a:pt x="1897589" y="1290179"/>
                </a:lnTo>
                <a:close/>
              </a:path>
              <a:path w="2724873" h="4713986">
                <a:moveTo>
                  <a:pt x="1868391" y="1262491"/>
                </a:moveTo>
                <a:lnTo>
                  <a:pt x="1864509" y="1264158"/>
                </a:lnTo>
                <a:lnTo>
                  <a:pt x="1866568" y="1300720"/>
                </a:lnTo>
                <a:lnTo>
                  <a:pt x="1872703" y="1298321"/>
                </a:lnTo>
                <a:lnTo>
                  <a:pt x="1872848" y="1260870"/>
                </a:lnTo>
                <a:lnTo>
                  <a:pt x="1868391" y="1262491"/>
                </a:lnTo>
                <a:close/>
              </a:path>
              <a:path w="2724873" h="4713986">
                <a:moveTo>
                  <a:pt x="1843136" y="1263964"/>
                </a:moveTo>
                <a:lnTo>
                  <a:pt x="1844858" y="1303963"/>
                </a:lnTo>
                <a:lnTo>
                  <a:pt x="1852975" y="1303008"/>
                </a:lnTo>
                <a:lnTo>
                  <a:pt x="1860070" y="1302120"/>
                </a:lnTo>
                <a:lnTo>
                  <a:pt x="1866568" y="1300720"/>
                </a:lnTo>
                <a:lnTo>
                  <a:pt x="1864509" y="1264158"/>
                </a:lnTo>
                <a:lnTo>
                  <a:pt x="1860898" y="1266045"/>
                </a:lnTo>
                <a:lnTo>
                  <a:pt x="1860003" y="1266571"/>
                </a:lnTo>
                <a:lnTo>
                  <a:pt x="1846514" y="1263362"/>
                </a:lnTo>
                <a:lnTo>
                  <a:pt x="1843136" y="1263964"/>
                </a:lnTo>
                <a:close/>
              </a:path>
              <a:path w="2724873" h="4713986">
                <a:moveTo>
                  <a:pt x="1835298" y="1305566"/>
                </a:moveTo>
                <a:lnTo>
                  <a:pt x="1836031" y="760519"/>
                </a:lnTo>
                <a:lnTo>
                  <a:pt x="1835071" y="779266"/>
                </a:lnTo>
                <a:lnTo>
                  <a:pt x="1834107" y="795469"/>
                </a:lnTo>
                <a:lnTo>
                  <a:pt x="1833182" y="809417"/>
                </a:lnTo>
                <a:lnTo>
                  <a:pt x="1832336" y="821397"/>
                </a:lnTo>
                <a:lnTo>
                  <a:pt x="1831610" y="831695"/>
                </a:lnTo>
                <a:lnTo>
                  <a:pt x="1831428" y="869823"/>
                </a:lnTo>
                <a:lnTo>
                  <a:pt x="1831428" y="1053846"/>
                </a:lnTo>
                <a:lnTo>
                  <a:pt x="1826699" y="1082128"/>
                </a:lnTo>
                <a:lnTo>
                  <a:pt x="1823871" y="1308397"/>
                </a:lnTo>
                <a:lnTo>
                  <a:pt x="1835298" y="1305566"/>
                </a:lnTo>
                <a:close/>
              </a:path>
              <a:path w="2724873" h="4713986">
                <a:moveTo>
                  <a:pt x="1823871" y="1308397"/>
                </a:moveTo>
                <a:lnTo>
                  <a:pt x="1826699" y="1082128"/>
                </a:lnTo>
                <a:lnTo>
                  <a:pt x="1822923" y="1105844"/>
                </a:lnTo>
                <a:lnTo>
                  <a:pt x="1819922" y="1125442"/>
                </a:lnTo>
                <a:lnTo>
                  <a:pt x="1817516" y="1141368"/>
                </a:lnTo>
                <a:lnTo>
                  <a:pt x="1815526" y="1154069"/>
                </a:lnTo>
                <a:lnTo>
                  <a:pt x="1813775" y="1163992"/>
                </a:lnTo>
                <a:lnTo>
                  <a:pt x="1812083" y="1171584"/>
                </a:lnTo>
                <a:lnTo>
                  <a:pt x="1810272" y="1177291"/>
                </a:lnTo>
                <a:lnTo>
                  <a:pt x="1810153" y="1313038"/>
                </a:lnTo>
                <a:lnTo>
                  <a:pt x="1823871" y="1308397"/>
                </a:lnTo>
                <a:close/>
              </a:path>
              <a:path w="2724873" h="4713986">
                <a:moveTo>
                  <a:pt x="1810153" y="1313038"/>
                </a:moveTo>
                <a:lnTo>
                  <a:pt x="1810272" y="1177291"/>
                </a:lnTo>
                <a:lnTo>
                  <a:pt x="1808162" y="1181561"/>
                </a:lnTo>
                <a:lnTo>
                  <a:pt x="1805575" y="1184841"/>
                </a:lnTo>
                <a:lnTo>
                  <a:pt x="1802853" y="1187196"/>
                </a:lnTo>
                <a:lnTo>
                  <a:pt x="1800235" y="1166504"/>
                </a:lnTo>
                <a:lnTo>
                  <a:pt x="1793721" y="1320069"/>
                </a:lnTo>
                <a:lnTo>
                  <a:pt x="1810153" y="1313038"/>
                </a:lnTo>
                <a:close/>
              </a:path>
              <a:path w="2724873" h="4713986">
                <a:moveTo>
                  <a:pt x="1800235" y="1166504"/>
                </a:moveTo>
                <a:lnTo>
                  <a:pt x="1800121" y="729026"/>
                </a:lnTo>
                <a:lnTo>
                  <a:pt x="1799376" y="712038"/>
                </a:lnTo>
                <a:lnTo>
                  <a:pt x="1798803" y="697116"/>
                </a:lnTo>
                <a:lnTo>
                  <a:pt x="1798377" y="684085"/>
                </a:lnTo>
                <a:lnTo>
                  <a:pt x="1798070" y="672769"/>
                </a:lnTo>
                <a:lnTo>
                  <a:pt x="1797858" y="662990"/>
                </a:lnTo>
                <a:lnTo>
                  <a:pt x="1797713" y="654574"/>
                </a:lnTo>
                <a:lnTo>
                  <a:pt x="1797519" y="641123"/>
                </a:lnTo>
                <a:lnTo>
                  <a:pt x="1797419" y="635736"/>
                </a:lnTo>
                <a:lnTo>
                  <a:pt x="1797281" y="631006"/>
                </a:lnTo>
                <a:lnTo>
                  <a:pt x="1797078" y="626757"/>
                </a:lnTo>
                <a:lnTo>
                  <a:pt x="1800235" y="1166504"/>
                </a:lnTo>
                <a:close/>
              </a:path>
              <a:path w="2724873" h="4713986">
                <a:moveTo>
                  <a:pt x="1830736" y="900473"/>
                </a:moveTo>
                <a:lnTo>
                  <a:pt x="1829990" y="927282"/>
                </a:lnTo>
                <a:lnTo>
                  <a:pt x="1830386" y="1052353"/>
                </a:lnTo>
                <a:lnTo>
                  <a:pt x="1831428" y="1053846"/>
                </a:lnTo>
                <a:lnTo>
                  <a:pt x="1831428" y="869823"/>
                </a:lnTo>
                <a:lnTo>
                  <a:pt x="1830736" y="900473"/>
                </a:lnTo>
                <a:close/>
              </a:path>
              <a:path w="2724873" h="4713986">
                <a:moveTo>
                  <a:pt x="1829229" y="950531"/>
                </a:moveTo>
                <a:lnTo>
                  <a:pt x="1828489" y="970504"/>
                </a:lnTo>
                <a:lnTo>
                  <a:pt x="1828881" y="1049564"/>
                </a:lnTo>
                <a:lnTo>
                  <a:pt x="1830386" y="1052353"/>
                </a:lnTo>
                <a:lnTo>
                  <a:pt x="1829990" y="927282"/>
                </a:lnTo>
                <a:lnTo>
                  <a:pt x="1829229" y="950531"/>
                </a:lnTo>
                <a:close/>
              </a:path>
              <a:path w="2724873" h="4713986">
                <a:moveTo>
                  <a:pt x="1826480" y="1023298"/>
                </a:moveTo>
                <a:lnTo>
                  <a:pt x="1826564" y="1037402"/>
                </a:lnTo>
                <a:lnTo>
                  <a:pt x="1827007" y="1042372"/>
                </a:lnTo>
                <a:lnTo>
                  <a:pt x="1827767" y="1046332"/>
                </a:lnTo>
                <a:lnTo>
                  <a:pt x="1828881" y="1049564"/>
                </a:lnTo>
                <a:lnTo>
                  <a:pt x="1828489" y="970504"/>
                </a:lnTo>
                <a:lnTo>
                  <a:pt x="1827807" y="987484"/>
                </a:lnTo>
                <a:lnTo>
                  <a:pt x="1827220" y="1001754"/>
                </a:lnTo>
                <a:lnTo>
                  <a:pt x="1826766" y="1013597"/>
                </a:lnTo>
                <a:lnTo>
                  <a:pt x="1826480" y="1023298"/>
                </a:lnTo>
                <a:close/>
              </a:path>
              <a:path w="2724873" h="4713986">
                <a:moveTo>
                  <a:pt x="1831428" y="869823"/>
                </a:moveTo>
                <a:lnTo>
                  <a:pt x="1831610" y="831695"/>
                </a:lnTo>
                <a:lnTo>
                  <a:pt x="1831045" y="840599"/>
                </a:lnTo>
                <a:lnTo>
                  <a:pt x="1830683" y="848397"/>
                </a:lnTo>
                <a:lnTo>
                  <a:pt x="1830564" y="855376"/>
                </a:lnTo>
                <a:lnTo>
                  <a:pt x="1830729" y="861822"/>
                </a:lnTo>
                <a:lnTo>
                  <a:pt x="1831219" y="868024"/>
                </a:lnTo>
                <a:lnTo>
                  <a:pt x="1831428" y="869823"/>
                </a:lnTo>
                <a:close/>
              </a:path>
              <a:path w="2724873" h="4713986">
                <a:moveTo>
                  <a:pt x="2437919" y="1088870"/>
                </a:moveTo>
                <a:lnTo>
                  <a:pt x="2445281" y="1084300"/>
                </a:lnTo>
                <a:lnTo>
                  <a:pt x="2452311" y="1079911"/>
                </a:lnTo>
                <a:lnTo>
                  <a:pt x="2459234" y="1075575"/>
                </a:lnTo>
                <a:lnTo>
                  <a:pt x="2466277" y="1071163"/>
                </a:lnTo>
                <a:lnTo>
                  <a:pt x="2473667" y="1066546"/>
                </a:lnTo>
                <a:lnTo>
                  <a:pt x="2474112" y="1060342"/>
                </a:lnTo>
                <a:lnTo>
                  <a:pt x="2472183" y="1056930"/>
                </a:lnTo>
                <a:lnTo>
                  <a:pt x="2468114" y="1056035"/>
                </a:lnTo>
                <a:lnTo>
                  <a:pt x="2462137" y="1057381"/>
                </a:lnTo>
                <a:lnTo>
                  <a:pt x="2454487" y="1060694"/>
                </a:lnTo>
                <a:lnTo>
                  <a:pt x="2445397" y="1065698"/>
                </a:lnTo>
                <a:lnTo>
                  <a:pt x="2437919" y="1088870"/>
                </a:lnTo>
                <a:close/>
              </a:path>
              <a:path w="2724873" h="4713986">
                <a:moveTo>
                  <a:pt x="2400607" y="1111530"/>
                </a:moveTo>
                <a:lnTo>
                  <a:pt x="2411567" y="1104950"/>
                </a:lnTo>
                <a:lnTo>
                  <a:pt x="2421289" y="1099066"/>
                </a:lnTo>
                <a:lnTo>
                  <a:pt x="2429997" y="1093749"/>
                </a:lnTo>
                <a:lnTo>
                  <a:pt x="2437919" y="1088870"/>
                </a:lnTo>
                <a:lnTo>
                  <a:pt x="2445397" y="1065698"/>
                </a:lnTo>
                <a:lnTo>
                  <a:pt x="2435100" y="1072117"/>
                </a:lnTo>
                <a:lnTo>
                  <a:pt x="2423830" y="1079678"/>
                </a:lnTo>
                <a:lnTo>
                  <a:pt x="2411819" y="1088104"/>
                </a:lnTo>
                <a:lnTo>
                  <a:pt x="2400607" y="1111530"/>
                </a:lnTo>
                <a:close/>
              </a:path>
              <a:path w="2724873" h="4713986">
                <a:moveTo>
                  <a:pt x="2399302" y="1097121"/>
                </a:moveTo>
                <a:lnTo>
                  <a:pt x="2386511" y="1106453"/>
                </a:lnTo>
                <a:lnTo>
                  <a:pt x="2388181" y="1118933"/>
                </a:lnTo>
                <a:lnTo>
                  <a:pt x="2400607" y="1111530"/>
                </a:lnTo>
                <a:lnTo>
                  <a:pt x="2411819" y="1088104"/>
                </a:lnTo>
                <a:lnTo>
                  <a:pt x="2399302" y="1097121"/>
                </a:lnTo>
                <a:close/>
              </a:path>
              <a:path w="2724873" h="4713986">
                <a:moveTo>
                  <a:pt x="2384640" y="1107821"/>
                </a:moveTo>
                <a:lnTo>
                  <a:pt x="2342761" y="1128653"/>
                </a:lnTo>
                <a:lnTo>
                  <a:pt x="2358023" y="1136726"/>
                </a:lnTo>
                <a:lnTo>
                  <a:pt x="2374061" y="1127289"/>
                </a:lnTo>
                <a:lnTo>
                  <a:pt x="2388181" y="1118933"/>
                </a:lnTo>
                <a:lnTo>
                  <a:pt x="2386511" y="1106453"/>
                </a:lnTo>
                <a:lnTo>
                  <a:pt x="2384640" y="1107821"/>
                </a:lnTo>
                <a:close/>
              </a:path>
              <a:path w="2724873" h="4713986">
                <a:moveTo>
                  <a:pt x="2241113" y="1204627"/>
                </a:moveTo>
                <a:lnTo>
                  <a:pt x="2270146" y="1187856"/>
                </a:lnTo>
                <a:lnTo>
                  <a:pt x="2296127" y="1172809"/>
                </a:lnTo>
                <a:lnTo>
                  <a:pt x="2319283" y="1159357"/>
                </a:lnTo>
                <a:lnTo>
                  <a:pt x="2339839" y="1147372"/>
                </a:lnTo>
                <a:lnTo>
                  <a:pt x="2358023" y="1136726"/>
                </a:lnTo>
                <a:lnTo>
                  <a:pt x="2342761" y="1128653"/>
                </a:lnTo>
                <a:lnTo>
                  <a:pt x="2304727" y="1147416"/>
                </a:lnTo>
                <a:lnTo>
                  <a:pt x="2270332" y="1164231"/>
                </a:lnTo>
                <a:lnTo>
                  <a:pt x="2241113" y="1204627"/>
                </a:lnTo>
                <a:close/>
              </a:path>
              <a:path w="2724873" h="4713986">
                <a:moveTo>
                  <a:pt x="2270332" y="1164231"/>
                </a:moveTo>
                <a:lnTo>
                  <a:pt x="2239369" y="1179220"/>
                </a:lnTo>
                <a:lnTo>
                  <a:pt x="2211629" y="1192504"/>
                </a:lnTo>
                <a:lnTo>
                  <a:pt x="2186905" y="1204204"/>
                </a:lnTo>
                <a:lnTo>
                  <a:pt x="2164990" y="1214442"/>
                </a:lnTo>
                <a:lnTo>
                  <a:pt x="2145675" y="1223340"/>
                </a:lnTo>
                <a:lnTo>
                  <a:pt x="2172984" y="1243856"/>
                </a:lnTo>
                <a:lnTo>
                  <a:pt x="2208801" y="1223251"/>
                </a:lnTo>
                <a:lnTo>
                  <a:pt x="2241113" y="1204627"/>
                </a:lnTo>
                <a:lnTo>
                  <a:pt x="2270332" y="1164231"/>
                </a:lnTo>
                <a:close/>
              </a:path>
              <a:path w="2724873" h="4713986">
                <a:moveTo>
                  <a:pt x="2123661" y="1268796"/>
                </a:moveTo>
                <a:lnTo>
                  <a:pt x="2128628" y="1267599"/>
                </a:lnTo>
                <a:lnTo>
                  <a:pt x="2133434" y="1266571"/>
                </a:lnTo>
                <a:lnTo>
                  <a:pt x="2172984" y="1243856"/>
                </a:lnTo>
                <a:lnTo>
                  <a:pt x="2145675" y="1223340"/>
                </a:lnTo>
                <a:lnTo>
                  <a:pt x="2128754" y="1231018"/>
                </a:lnTo>
                <a:lnTo>
                  <a:pt x="2123661" y="1268796"/>
                </a:lnTo>
                <a:close/>
              </a:path>
              <a:path w="2724873" h="4713986">
                <a:moveTo>
                  <a:pt x="2106671" y="1273665"/>
                </a:moveTo>
                <a:lnTo>
                  <a:pt x="2112794" y="1271803"/>
                </a:lnTo>
                <a:lnTo>
                  <a:pt x="2118420" y="1270189"/>
                </a:lnTo>
                <a:lnTo>
                  <a:pt x="2123661" y="1268796"/>
                </a:lnTo>
                <a:lnTo>
                  <a:pt x="2128754" y="1231018"/>
                </a:lnTo>
                <a:lnTo>
                  <a:pt x="2114019" y="1237599"/>
                </a:lnTo>
                <a:lnTo>
                  <a:pt x="2106671" y="1273665"/>
                </a:lnTo>
                <a:close/>
              </a:path>
              <a:path w="2724873" h="4713986">
                <a:moveTo>
                  <a:pt x="2101263" y="1243203"/>
                </a:moveTo>
                <a:lnTo>
                  <a:pt x="2090277" y="1247952"/>
                </a:lnTo>
                <a:lnTo>
                  <a:pt x="2092485" y="1278236"/>
                </a:lnTo>
                <a:lnTo>
                  <a:pt x="2099939" y="1275800"/>
                </a:lnTo>
                <a:lnTo>
                  <a:pt x="2106671" y="1273665"/>
                </a:lnTo>
                <a:lnTo>
                  <a:pt x="2114019" y="1237599"/>
                </a:lnTo>
                <a:lnTo>
                  <a:pt x="2101263" y="1243203"/>
                </a:lnTo>
                <a:close/>
              </a:path>
              <a:path w="2724873" h="4713986">
                <a:moveTo>
                  <a:pt x="2092485" y="1278236"/>
                </a:moveTo>
                <a:lnTo>
                  <a:pt x="2090277" y="1247952"/>
                </a:lnTo>
                <a:lnTo>
                  <a:pt x="2080854" y="1251968"/>
                </a:lnTo>
                <a:lnTo>
                  <a:pt x="2072787" y="1255372"/>
                </a:lnTo>
                <a:lnTo>
                  <a:pt x="2065868" y="1258286"/>
                </a:lnTo>
                <a:lnTo>
                  <a:pt x="2074968" y="1284112"/>
                </a:lnTo>
                <a:lnTo>
                  <a:pt x="2084199" y="1280998"/>
                </a:lnTo>
                <a:lnTo>
                  <a:pt x="2092485" y="1278236"/>
                </a:lnTo>
                <a:close/>
              </a:path>
              <a:path w="2724873" h="4713986">
                <a:moveTo>
                  <a:pt x="2064680" y="1287605"/>
                </a:moveTo>
                <a:lnTo>
                  <a:pt x="2074968" y="1284112"/>
                </a:lnTo>
                <a:lnTo>
                  <a:pt x="2065868" y="1258286"/>
                </a:lnTo>
                <a:lnTo>
                  <a:pt x="2059890" y="1260830"/>
                </a:lnTo>
                <a:lnTo>
                  <a:pt x="2054645" y="1263127"/>
                </a:lnTo>
                <a:lnTo>
                  <a:pt x="2053223" y="1291503"/>
                </a:lnTo>
                <a:lnTo>
                  <a:pt x="2064680" y="1287605"/>
                </a:lnTo>
                <a:close/>
              </a:path>
              <a:path w="2724873" h="4713986">
                <a:moveTo>
                  <a:pt x="2053223" y="1291503"/>
                </a:moveTo>
                <a:lnTo>
                  <a:pt x="2054645" y="1263127"/>
                </a:lnTo>
                <a:lnTo>
                  <a:pt x="2049925" y="1265297"/>
                </a:lnTo>
                <a:lnTo>
                  <a:pt x="2045524" y="1267463"/>
                </a:lnTo>
                <a:lnTo>
                  <a:pt x="2041232" y="1269746"/>
                </a:lnTo>
                <a:lnTo>
                  <a:pt x="2040486" y="1295831"/>
                </a:lnTo>
                <a:lnTo>
                  <a:pt x="2053223" y="1291503"/>
                </a:lnTo>
                <a:close/>
              </a:path>
              <a:path w="2724873" h="4713986">
                <a:moveTo>
                  <a:pt x="1953672" y="1324857"/>
                </a:moveTo>
                <a:lnTo>
                  <a:pt x="1974491" y="1317980"/>
                </a:lnTo>
                <a:lnTo>
                  <a:pt x="1993470" y="1311665"/>
                </a:lnTo>
                <a:lnTo>
                  <a:pt x="2010721" y="1305887"/>
                </a:lnTo>
                <a:lnTo>
                  <a:pt x="2026356" y="1300617"/>
                </a:lnTo>
                <a:lnTo>
                  <a:pt x="2040486" y="1295831"/>
                </a:lnTo>
                <a:lnTo>
                  <a:pt x="2041232" y="1269746"/>
                </a:lnTo>
                <a:lnTo>
                  <a:pt x="2008858" y="1277625"/>
                </a:lnTo>
                <a:lnTo>
                  <a:pt x="1979343" y="1285065"/>
                </a:lnTo>
                <a:lnTo>
                  <a:pt x="1953672" y="1324857"/>
                </a:lnTo>
                <a:close/>
              </a:path>
              <a:path w="2724873" h="4713986">
                <a:moveTo>
                  <a:pt x="1952544" y="1292052"/>
                </a:moveTo>
                <a:lnTo>
                  <a:pt x="1928319" y="1298574"/>
                </a:lnTo>
                <a:lnTo>
                  <a:pt x="1930901" y="1332322"/>
                </a:lnTo>
                <a:lnTo>
                  <a:pt x="1953672" y="1324857"/>
                </a:lnTo>
                <a:lnTo>
                  <a:pt x="1979343" y="1285065"/>
                </a:lnTo>
                <a:lnTo>
                  <a:pt x="1952544" y="1292052"/>
                </a:lnTo>
                <a:close/>
              </a:path>
              <a:path w="2724873" h="4713986">
                <a:moveTo>
                  <a:pt x="1874720" y="1351971"/>
                </a:moveTo>
                <a:lnTo>
                  <a:pt x="1879053" y="1349121"/>
                </a:lnTo>
                <a:lnTo>
                  <a:pt x="1906065" y="1340401"/>
                </a:lnTo>
                <a:lnTo>
                  <a:pt x="1930901" y="1332322"/>
                </a:lnTo>
                <a:lnTo>
                  <a:pt x="1928319" y="1298574"/>
                </a:lnTo>
                <a:lnTo>
                  <a:pt x="1906525" y="1304621"/>
                </a:lnTo>
                <a:lnTo>
                  <a:pt x="1887019" y="1310179"/>
                </a:lnTo>
                <a:lnTo>
                  <a:pt x="1874720" y="1351971"/>
                </a:lnTo>
                <a:close/>
              </a:path>
              <a:path w="2724873" h="4713986">
                <a:moveTo>
                  <a:pt x="1865720" y="1355562"/>
                </a:moveTo>
                <a:lnTo>
                  <a:pt x="1869122" y="1354379"/>
                </a:lnTo>
                <a:lnTo>
                  <a:pt x="1872079" y="1353223"/>
                </a:lnTo>
                <a:lnTo>
                  <a:pt x="1874720" y="1351971"/>
                </a:lnTo>
                <a:lnTo>
                  <a:pt x="1887019" y="1310179"/>
                </a:lnTo>
                <a:lnTo>
                  <a:pt x="1869658" y="1315237"/>
                </a:lnTo>
                <a:lnTo>
                  <a:pt x="1865720" y="1355562"/>
                </a:lnTo>
                <a:close/>
              </a:path>
              <a:path w="2724873" h="4713986">
                <a:moveTo>
                  <a:pt x="1845048" y="1363027"/>
                </a:moveTo>
                <a:lnTo>
                  <a:pt x="1851537" y="1360505"/>
                </a:lnTo>
                <a:lnTo>
                  <a:pt x="1857059" y="1358502"/>
                </a:lnTo>
                <a:lnTo>
                  <a:pt x="1861743" y="1356896"/>
                </a:lnTo>
                <a:lnTo>
                  <a:pt x="1865720" y="1355562"/>
                </a:lnTo>
                <a:lnTo>
                  <a:pt x="1869658" y="1315237"/>
                </a:lnTo>
                <a:lnTo>
                  <a:pt x="1854299" y="1319783"/>
                </a:lnTo>
                <a:lnTo>
                  <a:pt x="1845048" y="1363027"/>
                </a:lnTo>
                <a:close/>
              </a:path>
              <a:path w="2724873" h="4713986">
                <a:moveTo>
                  <a:pt x="1802535" y="1334418"/>
                </a:moveTo>
                <a:lnTo>
                  <a:pt x="1806800" y="1380771"/>
                </a:lnTo>
                <a:lnTo>
                  <a:pt x="1818467" y="1374940"/>
                </a:lnTo>
                <a:lnTo>
                  <a:pt x="1828644" y="1370122"/>
                </a:lnTo>
                <a:lnTo>
                  <a:pt x="1837461" y="1366192"/>
                </a:lnTo>
                <a:lnTo>
                  <a:pt x="1845048" y="1363027"/>
                </a:lnTo>
                <a:lnTo>
                  <a:pt x="1854299" y="1319783"/>
                </a:lnTo>
                <a:lnTo>
                  <a:pt x="1840799" y="1323806"/>
                </a:lnTo>
                <a:lnTo>
                  <a:pt x="1829015" y="1327292"/>
                </a:lnTo>
                <a:lnTo>
                  <a:pt x="1818806" y="1330231"/>
                </a:lnTo>
                <a:lnTo>
                  <a:pt x="1810026" y="1332611"/>
                </a:lnTo>
                <a:lnTo>
                  <a:pt x="1802535" y="1334418"/>
                </a:lnTo>
                <a:close/>
              </a:path>
              <a:path w="2724873" h="4713986">
                <a:moveTo>
                  <a:pt x="1796188" y="1335643"/>
                </a:moveTo>
                <a:lnTo>
                  <a:pt x="1790844" y="1336272"/>
                </a:lnTo>
                <a:lnTo>
                  <a:pt x="1793512" y="1387735"/>
                </a:lnTo>
                <a:lnTo>
                  <a:pt x="1806800" y="1380771"/>
                </a:lnTo>
                <a:lnTo>
                  <a:pt x="1802535" y="1334418"/>
                </a:lnTo>
                <a:lnTo>
                  <a:pt x="1796188" y="1335643"/>
                </a:lnTo>
                <a:close/>
              </a:path>
              <a:path w="2724873" h="4713986">
                <a:moveTo>
                  <a:pt x="1793512" y="1387735"/>
                </a:moveTo>
                <a:lnTo>
                  <a:pt x="1790844" y="1336272"/>
                </a:lnTo>
                <a:lnTo>
                  <a:pt x="1786359" y="1336294"/>
                </a:lnTo>
                <a:lnTo>
                  <a:pt x="1782590" y="1335696"/>
                </a:lnTo>
                <a:lnTo>
                  <a:pt x="1779394" y="1334468"/>
                </a:lnTo>
                <a:lnTo>
                  <a:pt x="1778472" y="1395958"/>
                </a:lnTo>
                <a:lnTo>
                  <a:pt x="1793512" y="1387735"/>
                </a:lnTo>
                <a:close/>
              </a:path>
              <a:path w="2724873" h="4713986">
                <a:moveTo>
                  <a:pt x="1761550" y="1405562"/>
                </a:moveTo>
                <a:lnTo>
                  <a:pt x="1765445" y="1182570"/>
                </a:lnTo>
                <a:lnTo>
                  <a:pt x="1759305" y="1206351"/>
                </a:lnTo>
                <a:lnTo>
                  <a:pt x="1754022" y="1226693"/>
                </a:lnTo>
                <a:lnTo>
                  <a:pt x="1749542" y="1243846"/>
                </a:lnTo>
                <a:lnTo>
                  <a:pt x="1745814" y="1258059"/>
                </a:lnTo>
                <a:lnTo>
                  <a:pt x="1742785" y="1269580"/>
                </a:lnTo>
                <a:lnTo>
                  <a:pt x="1742615" y="1416669"/>
                </a:lnTo>
                <a:lnTo>
                  <a:pt x="1761550" y="1405562"/>
                </a:lnTo>
                <a:close/>
              </a:path>
              <a:path w="2724873" h="4713986">
                <a:moveTo>
                  <a:pt x="1742615" y="1416669"/>
                </a:moveTo>
                <a:lnTo>
                  <a:pt x="1742785" y="1269580"/>
                </a:lnTo>
                <a:lnTo>
                  <a:pt x="1740403" y="1278660"/>
                </a:lnTo>
                <a:lnTo>
                  <a:pt x="1740009" y="1280181"/>
                </a:lnTo>
                <a:lnTo>
                  <a:pt x="1739226" y="1291971"/>
                </a:lnTo>
                <a:lnTo>
                  <a:pt x="1736617" y="1293741"/>
                </a:lnTo>
                <a:lnTo>
                  <a:pt x="1727193" y="1162199"/>
                </a:lnTo>
                <a:lnTo>
                  <a:pt x="1724005" y="1178330"/>
                </a:lnTo>
                <a:lnTo>
                  <a:pt x="1721536" y="1429404"/>
                </a:lnTo>
                <a:lnTo>
                  <a:pt x="1742615" y="1416669"/>
                </a:lnTo>
                <a:close/>
              </a:path>
              <a:path w="2724873" h="4713986">
                <a:moveTo>
                  <a:pt x="1736617" y="1293741"/>
                </a:moveTo>
                <a:lnTo>
                  <a:pt x="1736051" y="1091946"/>
                </a:lnTo>
                <a:lnTo>
                  <a:pt x="1733400" y="1119417"/>
                </a:lnTo>
                <a:lnTo>
                  <a:pt x="1730386" y="1142697"/>
                </a:lnTo>
                <a:lnTo>
                  <a:pt x="1727193" y="1162199"/>
                </a:lnTo>
                <a:lnTo>
                  <a:pt x="1736617" y="1293741"/>
                </a:lnTo>
                <a:close/>
              </a:path>
              <a:path w="2724873" h="4713986">
                <a:moveTo>
                  <a:pt x="1721536" y="1429404"/>
                </a:moveTo>
                <a:lnTo>
                  <a:pt x="1724005" y="1178330"/>
                </a:lnTo>
                <a:lnTo>
                  <a:pt x="1721006" y="1191504"/>
                </a:lnTo>
                <a:lnTo>
                  <a:pt x="1720176" y="1234821"/>
                </a:lnTo>
                <a:lnTo>
                  <a:pt x="1718064" y="1261218"/>
                </a:lnTo>
                <a:lnTo>
                  <a:pt x="1714632" y="1281466"/>
                </a:lnTo>
                <a:lnTo>
                  <a:pt x="1710518" y="1296534"/>
                </a:lnTo>
                <a:lnTo>
                  <a:pt x="1706358" y="1307393"/>
                </a:lnTo>
                <a:lnTo>
                  <a:pt x="1702787" y="1315013"/>
                </a:lnTo>
                <a:lnTo>
                  <a:pt x="1700999" y="1326896"/>
                </a:lnTo>
                <a:lnTo>
                  <a:pt x="1698183" y="1443888"/>
                </a:lnTo>
                <a:lnTo>
                  <a:pt x="1721536" y="1429404"/>
                </a:lnTo>
                <a:close/>
              </a:path>
              <a:path w="2724873" h="4713986">
                <a:moveTo>
                  <a:pt x="1677277" y="1325995"/>
                </a:moveTo>
                <a:lnTo>
                  <a:pt x="1675599" y="1377696"/>
                </a:lnTo>
                <a:lnTo>
                  <a:pt x="1680136" y="1388265"/>
                </a:lnTo>
                <a:lnTo>
                  <a:pt x="1698183" y="1443888"/>
                </a:lnTo>
                <a:lnTo>
                  <a:pt x="1700999" y="1326896"/>
                </a:lnTo>
                <a:lnTo>
                  <a:pt x="1688960" y="1334551"/>
                </a:lnTo>
                <a:lnTo>
                  <a:pt x="1681293" y="1336054"/>
                </a:lnTo>
                <a:lnTo>
                  <a:pt x="1677548" y="1332753"/>
                </a:lnTo>
                <a:lnTo>
                  <a:pt x="1677277" y="1325995"/>
                </a:lnTo>
                <a:close/>
              </a:path>
              <a:path w="2724873" h="4713986">
                <a:moveTo>
                  <a:pt x="1663061" y="1234092"/>
                </a:moveTo>
                <a:lnTo>
                  <a:pt x="1661905" y="1253971"/>
                </a:lnTo>
                <a:lnTo>
                  <a:pt x="1660897" y="1270002"/>
                </a:lnTo>
                <a:lnTo>
                  <a:pt x="1669411" y="1503828"/>
                </a:lnTo>
                <a:lnTo>
                  <a:pt x="1672424" y="1460246"/>
                </a:lnTo>
                <a:lnTo>
                  <a:pt x="1698183" y="1443888"/>
                </a:lnTo>
                <a:lnTo>
                  <a:pt x="1680136" y="1388265"/>
                </a:lnTo>
                <a:lnTo>
                  <a:pt x="1677754" y="1397651"/>
                </a:lnTo>
                <a:lnTo>
                  <a:pt x="1669957" y="1406354"/>
                </a:lnTo>
                <a:lnTo>
                  <a:pt x="1666074" y="1409446"/>
                </a:lnTo>
                <a:lnTo>
                  <a:pt x="1665728" y="1396888"/>
                </a:lnTo>
                <a:lnTo>
                  <a:pt x="1663061" y="1234092"/>
                </a:lnTo>
                <a:close/>
              </a:path>
              <a:path w="2724873" h="4713986">
                <a:moveTo>
                  <a:pt x="1907755" y="2326894"/>
                </a:moveTo>
                <a:lnTo>
                  <a:pt x="1889849" y="2338324"/>
                </a:lnTo>
                <a:lnTo>
                  <a:pt x="1895424" y="2345870"/>
                </a:lnTo>
                <a:lnTo>
                  <a:pt x="1900448" y="2341233"/>
                </a:lnTo>
                <a:lnTo>
                  <a:pt x="1903974" y="2337189"/>
                </a:lnTo>
                <a:lnTo>
                  <a:pt x="1906221" y="2333565"/>
                </a:lnTo>
                <a:lnTo>
                  <a:pt x="1907408" y="2330190"/>
                </a:lnTo>
                <a:lnTo>
                  <a:pt x="1907755" y="2326894"/>
                </a:lnTo>
                <a:close/>
              </a:path>
              <a:path w="2724873" h="4713986">
                <a:moveTo>
                  <a:pt x="1867429" y="2352471"/>
                </a:moveTo>
                <a:lnTo>
                  <a:pt x="1869172" y="2365046"/>
                </a:lnTo>
                <a:lnTo>
                  <a:pt x="1880005" y="2357605"/>
                </a:lnTo>
                <a:lnTo>
                  <a:pt x="1888683" y="2351270"/>
                </a:lnTo>
                <a:lnTo>
                  <a:pt x="1895424" y="2345870"/>
                </a:lnTo>
                <a:lnTo>
                  <a:pt x="1889849" y="2338324"/>
                </a:lnTo>
                <a:lnTo>
                  <a:pt x="1876762" y="2346575"/>
                </a:lnTo>
                <a:lnTo>
                  <a:pt x="1867429" y="2352471"/>
                </a:lnTo>
                <a:close/>
              </a:path>
              <a:path w="2724873" h="4713986">
                <a:moveTo>
                  <a:pt x="1860787" y="2356837"/>
                </a:moveTo>
                <a:lnTo>
                  <a:pt x="1855773" y="2360497"/>
                </a:lnTo>
                <a:lnTo>
                  <a:pt x="1855963" y="2373765"/>
                </a:lnTo>
                <a:lnTo>
                  <a:pt x="1869172" y="2365046"/>
                </a:lnTo>
                <a:lnTo>
                  <a:pt x="1867429" y="2352471"/>
                </a:lnTo>
                <a:lnTo>
                  <a:pt x="1860787" y="2356837"/>
                </a:lnTo>
                <a:close/>
              </a:path>
              <a:path w="2724873" h="4713986">
                <a:moveTo>
                  <a:pt x="1855963" y="2373765"/>
                </a:moveTo>
                <a:lnTo>
                  <a:pt x="1855773" y="2360497"/>
                </a:lnTo>
                <a:lnTo>
                  <a:pt x="1851321" y="2364278"/>
                </a:lnTo>
                <a:lnTo>
                  <a:pt x="1846368" y="2369002"/>
                </a:lnTo>
                <a:lnTo>
                  <a:pt x="1840953" y="2374392"/>
                </a:lnTo>
                <a:lnTo>
                  <a:pt x="1840160" y="2383932"/>
                </a:lnTo>
                <a:lnTo>
                  <a:pt x="1855963" y="2373765"/>
                </a:lnTo>
                <a:close/>
              </a:path>
              <a:path w="2724873" h="4713986">
                <a:moveTo>
                  <a:pt x="1840160" y="2383932"/>
                </a:moveTo>
                <a:lnTo>
                  <a:pt x="1840953" y="2374392"/>
                </a:lnTo>
                <a:lnTo>
                  <a:pt x="1816128" y="2390954"/>
                </a:lnTo>
                <a:lnTo>
                  <a:pt x="1795383" y="2405278"/>
                </a:lnTo>
                <a:lnTo>
                  <a:pt x="1778304" y="2417494"/>
                </a:lnTo>
                <a:lnTo>
                  <a:pt x="1799893" y="2409299"/>
                </a:lnTo>
                <a:lnTo>
                  <a:pt x="1821543" y="2395720"/>
                </a:lnTo>
                <a:lnTo>
                  <a:pt x="1840160" y="2383932"/>
                </a:lnTo>
                <a:close/>
              </a:path>
              <a:path w="2724873" h="4713986">
                <a:moveTo>
                  <a:pt x="1774991" y="2424841"/>
                </a:moveTo>
                <a:lnTo>
                  <a:pt x="1799893" y="2409299"/>
                </a:lnTo>
                <a:lnTo>
                  <a:pt x="1778304" y="2417494"/>
                </a:lnTo>
                <a:lnTo>
                  <a:pt x="1764477" y="2427735"/>
                </a:lnTo>
                <a:lnTo>
                  <a:pt x="1753488" y="2436132"/>
                </a:lnTo>
                <a:lnTo>
                  <a:pt x="1746617" y="2442518"/>
                </a:lnTo>
                <a:lnTo>
                  <a:pt x="1774991" y="2424841"/>
                </a:lnTo>
                <a:close/>
              </a:path>
              <a:path w="2724873" h="4713986">
                <a:moveTo>
                  <a:pt x="1744923" y="2442814"/>
                </a:moveTo>
                <a:lnTo>
                  <a:pt x="1740023" y="2446627"/>
                </a:lnTo>
                <a:lnTo>
                  <a:pt x="1746617" y="2442518"/>
                </a:lnTo>
                <a:lnTo>
                  <a:pt x="1753488" y="2436132"/>
                </a:lnTo>
                <a:lnTo>
                  <a:pt x="1744923" y="2442814"/>
                </a:lnTo>
                <a:close/>
              </a:path>
              <a:path w="2724873" h="4713986">
                <a:moveTo>
                  <a:pt x="1740023" y="2446627"/>
                </a:moveTo>
                <a:lnTo>
                  <a:pt x="1726529" y="2455036"/>
                </a:lnTo>
                <a:lnTo>
                  <a:pt x="1729631" y="2453893"/>
                </a:lnTo>
                <a:lnTo>
                  <a:pt x="1733409" y="2451564"/>
                </a:lnTo>
                <a:lnTo>
                  <a:pt x="1738368" y="2447915"/>
                </a:lnTo>
                <a:lnTo>
                  <a:pt x="1740023" y="2446627"/>
                </a:lnTo>
                <a:close/>
              </a:path>
              <a:path w="2724873" h="4713986">
                <a:moveTo>
                  <a:pt x="1661815" y="1167148"/>
                </a:moveTo>
                <a:lnTo>
                  <a:pt x="1663490" y="1178686"/>
                </a:lnTo>
                <a:lnTo>
                  <a:pt x="1666074" y="1180846"/>
                </a:lnTo>
                <a:lnTo>
                  <a:pt x="1668177" y="1385897"/>
                </a:lnTo>
                <a:lnTo>
                  <a:pt x="1672424" y="1114171"/>
                </a:lnTo>
                <a:lnTo>
                  <a:pt x="1667712" y="1138735"/>
                </a:lnTo>
                <a:lnTo>
                  <a:pt x="1664032" y="1155857"/>
                </a:lnTo>
                <a:lnTo>
                  <a:pt x="1661815" y="1167148"/>
                </a:lnTo>
                <a:close/>
              </a:path>
              <a:path w="2724873" h="4713986">
                <a:moveTo>
                  <a:pt x="1665728" y="1396888"/>
                </a:moveTo>
                <a:lnTo>
                  <a:pt x="1668177" y="1385897"/>
                </a:lnTo>
                <a:lnTo>
                  <a:pt x="1666074" y="1180846"/>
                </a:lnTo>
                <a:lnTo>
                  <a:pt x="1664429" y="1209879"/>
                </a:lnTo>
                <a:lnTo>
                  <a:pt x="1663061" y="1234092"/>
                </a:lnTo>
                <a:lnTo>
                  <a:pt x="1665728" y="1396888"/>
                </a:lnTo>
                <a:close/>
              </a:path>
              <a:path w="2724873" h="4713986">
                <a:moveTo>
                  <a:pt x="1700442" y="1320364"/>
                </a:moveTo>
                <a:lnTo>
                  <a:pt x="1699959" y="1324416"/>
                </a:lnTo>
                <a:lnTo>
                  <a:pt x="1700999" y="1326896"/>
                </a:lnTo>
                <a:lnTo>
                  <a:pt x="1702787" y="1315013"/>
                </a:lnTo>
                <a:lnTo>
                  <a:pt x="1700442" y="1320364"/>
                </a:lnTo>
                <a:close/>
              </a:path>
              <a:path w="2724873" h="4713986">
                <a:moveTo>
                  <a:pt x="1711884" y="645352"/>
                </a:moveTo>
                <a:lnTo>
                  <a:pt x="1712054" y="652921"/>
                </a:lnTo>
                <a:lnTo>
                  <a:pt x="1713085" y="660206"/>
                </a:lnTo>
                <a:lnTo>
                  <a:pt x="1713826" y="663448"/>
                </a:lnTo>
                <a:lnTo>
                  <a:pt x="1713597" y="783934"/>
                </a:lnTo>
                <a:lnTo>
                  <a:pt x="1714575" y="791806"/>
                </a:lnTo>
                <a:lnTo>
                  <a:pt x="1714047" y="628089"/>
                </a:lnTo>
                <a:lnTo>
                  <a:pt x="1712554" y="637181"/>
                </a:lnTo>
                <a:lnTo>
                  <a:pt x="1711884" y="645352"/>
                </a:lnTo>
                <a:close/>
              </a:path>
              <a:path w="2724873" h="4713986">
                <a:moveTo>
                  <a:pt x="1714979" y="1217378"/>
                </a:moveTo>
                <a:lnTo>
                  <a:pt x="1715275" y="1227362"/>
                </a:lnTo>
                <a:lnTo>
                  <a:pt x="1717269" y="1231406"/>
                </a:lnTo>
                <a:lnTo>
                  <a:pt x="1720176" y="1234821"/>
                </a:lnTo>
                <a:lnTo>
                  <a:pt x="1721006" y="1191504"/>
                </a:lnTo>
                <a:lnTo>
                  <a:pt x="1718379" y="1202129"/>
                </a:lnTo>
                <a:lnTo>
                  <a:pt x="1716309" y="1210617"/>
                </a:lnTo>
                <a:lnTo>
                  <a:pt x="1714979" y="1217378"/>
                </a:lnTo>
                <a:close/>
              </a:path>
              <a:path w="2724873" h="4713986">
                <a:moveTo>
                  <a:pt x="1736051" y="631698"/>
                </a:moveTo>
                <a:lnTo>
                  <a:pt x="1742533" y="608607"/>
                </a:lnTo>
                <a:lnTo>
                  <a:pt x="1739317" y="522451"/>
                </a:lnTo>
                <a:lnTo>
                  <a:pt x="1738762" y="527327"/>
                </a:lnTo>
                <a:lnTo>
                  <a:pt x="1738717" y="531697"/>
                </a:lnTo>
                <a:lnTo>
                  <a:pt x="1739122" y="535794"/>
                </a:lnTo>
                <a:lnTo>
                  <a:pt x="1739226" y="536448"/>
                </a:lnTo>
                <a:lnTo>
                  <a:pt x="1736051" y="631698"/>
                </a:lnTo>
                <a:close/>
              </a:path>
              <a:path w="2724873" h="4713986">
                <a:moveTo>
                  <a:pt x="1796376" y="368173"/>
                </a:moveTo>
                <a:lnTo>
                  <a:pt x="1786223" y="394125"/>
                </a:lnTo>
                <a:lnTo>
                  <a:pt x="1788695" y="416743"/>
                </a:lnTo>
                <a:lnTo>
                  <a:pt x="1790818" y="407831"/>
                </a:lnTo>
                <a:lnTo>
                  <a:pt x="1792583" y="399823"/>
                </a:lnTo>
                <a:lnTo>
                  <a:pt x="1794000" y="392551"/>
                </a:lnTo>
                <a:lnTo>
                  <a:pt x="1795078" y="385851"/>
                </a:lnTo>
                <a:lnTo>
                  <a:pt x="1795827" y="379555"/>
                </a:lnTo>
                <a:lnTo>
                  <a:pt x="1796256" y="373499"/>
                </a:lnTo>
                <a:lnTo>
                  <a:pt x="1796376" y="368173"/>
                </a:lnTo>
                <a:close/>
              </a:path>
              <a:path w="2724873" h="4713986">
                <a:moveTo>
                  <a:pt x="1786223" y="394125"/>
                </a:moveTo>
                <a:lnTo>
                  <a:pt x="1777243" y="416988"/>
                </a:lnTo>
                <a:lnTo>
                  <a:pt x="1780086" y="450561"/>
                </a:lnTo>
                <a:lnTo>
                  <a:pt x="1783338" y="437942"/>
                </a:lnTo>
                <a:lnTo>
                  <a:pt x="1786205" y="426725"/>
                </a:lnTo>
                <a:lnTo>
                  <a:pt x="1788695" y="416743"/>
                </a:lnTo>
                <a:lnTo>
                  <a:pt x="1786223" y="394125"/>
                </a:lnTo>
                <a:close/>
              </a:path>
              <a:path w="2724873" h="4713986">
                <a:moveTo>
                  <a:pt x="1763022" y="518381"/>
                </a:moveTo>
                <a:lnTo>
                  <a:pt x="1767915" y="498492"/>
                </a:lnTo>
                <a:lnTo>
                  <a:pt x="1772383" y="480670"/>
                </a:lnTo>
                <a:lnTo>
                  <a:pt x="1776437" y="464749"/>
                </a:lnTo>
                <a:lnTo>
                  <a:pt x="1780086" y="450561"/>
                </a:lnTo>
                <a:lnTo>
                  <a:pt x="1777243" y="416988"/>
                </a:lnTo>
                <a:lnTo>
                  <a:pt x="1769378" y="436996"/>
                </a:lnTo>
                <a:lnTo>
                  <a:pt x="1763022" y="518381"/>
                </a:lnTo>
                <a:close/>
              </a:path>
              <a:path w="2724873" h="4713986">
                <a:moveTo>
                  <a:pt x="1748699" y="572613"/>
                </a:moveTo>
                <a:lnTo>
                  <a:pt x="1750076" y="567618"/>
                </a:lnTo>
                <a:lnTo>
                  <a:pt x="1751926" y="565023"/>
                </a:lnTo>
                <a:lnTo>
                  <a:pt x="1757696" y="540502"/>
                </a:lnTo>
                <a:lnTo>
                  <a:pt x="1763022" y="518381"/>
                </a:lnTo>
                <a:lnTo>
                  <a:pt x="1769378" y="436996"/>
                </a:lnTo>
                <a:lnTo>
                  <a:pt x="1762566" y="454383"/>
                </a:lnTo>
                <a:lnTo>
                  <a:pt x="1756748" y="469386"/>
                </a:lnTo>
                <a:lnTo>
                  <a:pt x="1751862" y="482237"/>
                </a:lnTo>
                <a:lnTo>
                  <a:pt x="1748699" y="572613"/>
                </a:lnTo>
                <a:close/>
              </a:path>
              <a:path w="2724873" h="4713986">
                <a:moveTo>
                  <a:pt x="1747849" y="493173"/>
                </a:moveTo>
                <a:lnTo>
                  <a:pt x="1744649" y="502427"/>
                </a:lnTo>
                <a:lnTo>
                  <a:pt x="1746052" y="591881"/>
                </a:lnTo>
                <a:lnTo>
                  <a:pt x="1747732" y="580291"/>
                </a:lnTo>
                <a:lnTo>
                  <a:pt x="1748699" y="572613"/>
                </a:lnTo>
                <a:lnTo>
                  <a:pt x="1751862" y="482237"/>
                </a:lnTo>
                <a:lnTo>
                  <a:pt x="1747849" y="493173"/>
                </a:lnTo>
                <a:close/>
              </a:path>
              <a:path w="2724873" h="4713986">
                <a:moveTo>
                  <a:pt x="1742533" y="608607"/>
                </a:moveTo>
                <a:lnTo>
                  <a:pt x="1746052" y="591881"/>
                </a:lnTo>
                <a:lnTo>
                  <a:pt x="1744649" y="502427"/>
                </a:lnTo>
                <a:lnTo>
                  <a:pt x="1742200" y="510235"/>
                </a:lnTo>
                <a:lnTo>
                  <a:pt x="1740443" y="516831"/>
                </a:lnTo>
                <a:lnTo>
                  <a:pt x="1739317" y="522451"/>
                </a:lnTo>
                <a:lnTo>
                  <a:pt x="1742533" y="608607"/>
                </a:lnTo>
                <a:close/>
              </a:path>
              <a:path w="2724873" h="4713986">
                <a:moveTo>
                  <a:pt x="1736051" y="631698"/>
                </a:moveTo>
                <a:lnTo>
                  <a:pt x="1739226" y="536448"/>
                </a:lnTo>
                <a:lnTo>
                  <a:pt x="1733192" y="557725"/>
                </a:lnTo>
                <a:lnTo>
                  <a:pt x="1734497" y="1042928"/>
                </a:lnTo>
                <a:lnTo>
                  <a:pt x="1735738" y="726486"/>
                </a:lnTo>
                <a:lnTo>
                  <a:pt x="1736051" y="717423"/>
                </a:lnTo>
                <a:lnTo>
                  <a:pt x="1736229" y="694849"/>
                </a:lnTo>
                <a:lnTo>
                  <a:pt x="1736901" y="637052"/>
                </a:lnTo>
                <a:lnTo>
                  <a:pt x="1736051" y="631698"/>
                </a:lnTo>
                <a:close/>
              </a:path>
              <a:path w="2724873" h="4713986">
                <a:moveTo>
                  <a:pt x="1735734" y="735634"/>
                </a:moveTo>
                <a:lnTo>
                  <a:pt x="1735738" y="726486"/>
                </a:lnTo>
                <a:lnTo>
                  <a:pt x="1735326" y="1056903"/>
                </a:lnTo>
                <a:lnTo>
                  <a:pt x="1735676" y="1067713"/>
                </a:lnTo>
                <a:lnTo>
                  <a:pt x="1735701" y="1075826"/>
                </a:lnTo>
                <a:lnTo>
                  <a:pt x="1736051" y="1091946"/>
                </a:lnTo>
                <a:lnTo>
                  <a:pt x="1736016" y="744954"/>
                </a:lnTo>
                <a:lnTo>
                  <a:pt x="1735734" y="735634"/>
                </a:lnTo>
                <a:close/>
              </a:path>
              <a:path w="2724873" h="4713986">
                <a:moveTo>
                  <a:pt x="1727266" y="913257"/>
                </a:moveTo>
                <a:lnTo>
                  <a:pt x="1727617" y="977337"/>
                </a:lnTo>
                <a:lnTo>
                  <a:pt x="1730795" y="1003614"/>
                </a:lnTo>
                <a:lnTo>
                  <a:pt x="1733038" y="1025321"/>
                </a:lnTo>
                <a:lnTo>
                  <a:pt x="1734497" y="1042928"/>
                </a:lnTo>
                <a:lnTo>
                  <a:pt x="1733192" y="557725"/>
                </a:lnTo>
                <a:lnTo>
                  <a:pt x="1727868" y="576177"/>
                </a:lnTo>
                <a:lnTo>
                  <a:pt x="1727266" y="913257"/>
                </a:lnTo>
                <a:close/>
              </a:path>
              <a:path w="2724873" h="4713986">
                <a:moveTo>
                  <a:pt x="1727868" y="576177"/>
                </a:moveTo>
                <a:lnTo>
                  <a:pt x="1723273" y="592123"/>
                </a:lnTo>
                <a:lnTo>
                  <a:pt x="1723637" y="863785"/>
                </a:lnTo>
                <a:lnTo>
                  <a:pt x="1725574" y="884041"/>
                </a:lnTo>
                <a:lnTo>
                  <a:pt x="1726744" y="900367"/>
                </a:lnTo>
                <a:lnTo>
                  <a:pt x="1727266" y="913257"/>
                </a:lnTo>
                <a:lnTo>
                  <a:pt x="1727868" y="576177"/>
                </a:lnTo>
                <a:close/>
              </a:path>
              <a:path w="2724873" h="4713986">
                <a:moveTo>
                  <a:pt x="1716510" y="805736"/>
                </a:moveTo>
                <a:lnTo>
                  <a:pt x="1717001" y="809498"/>
                </a:lnTo>
                <a:lnTo>
                  <a:pt x="1720819" y="839102"/>
                </a:lnTo>
                <a:lnTo>
                  <a:pt x="1723637" y="863785"/>
                </a:lnTo>
                <a:lnTo>
                  <a:pt x="1723273" y="592123"/>
                </a:lnTo>
                <a:lnTo>
                  <a:pt x="1719426" y="605878"/>
                </a:lnTo>
                <a:lnTo>
                  <a:pt x="1716510" y="805736"/>
                </a:lnTo>
                <a:close/>
              </a:path>
              <a:path w="2724873" h="4713986">
                <a:moveTo>
                  <a:pt x="1716344" y="617761"/>
                </a:moveTo>
                <a:lnTo>
                  <a:pt x="1714047" y="628089"/>
                </a:lnTo>
                <a:lnTo>
                  <a:pt x="1714575" y="791806"/>
                </a:lnTo>
                <a:lnTo>
                  <a:pt x="1715567" y="798983"/>
                </a:lnTo>
                <a:lnTo>
                  <a:pt x="1716510" y="805736"/>
                </a:lnTo>
                <a:lnTo>
                  <a:pt x="1719426" y="605878"/>
                </a:lnTo>
                <a:lnTo>
                  <a:pt x="1716344" y="617761"/>
                </a:lnTo>
                <a:close/>
              </a:path>
              <a:path w="2724873" h="4713986">
                <a:moveTo>
                  <a:pt x="1713597" y="783934"/>
                </a:moveTo>
                <a:lnTo>
                  <a:pt x="1713826" y="663448"/>
                </a:lnTo>
                <a:lnTo>
                  <a:pt x="1712427" y="686625"/>
                </a:lnTo>
                <a:lnTo>
                  <a:pt x="1711545" y="706942"/>
                </a:lnTo>
                <a:lnTo>
                  <a:pt x="1711117" y="724670"/>
                </a:lnTo>
                <a:lnTo>
                  <a:pt x="1711082" y="740078"/>
                </a:lnTo>
                <a:lnTo>
                  <a:pt x="1711375" y="753438"/>
                </a:lnTo>
                <a:lnTo>
                  <a:pt x="1711934" y="765020"/>
                </a:lnTo>
                <a:lnTo>
                  <a:pt x="1712695" y="775096"/>
                </a:lnTo>
                <a:lnTo>
                  <a:pt x="1713597" y="783934"/>
                </a:lnTo>
                <a:close/>
              </a:path>
              <a:path w="2724873" h="4713986">
                <a:moveTo>
                  <a:pt x="1736229" y="694849"/>
                </a:moveTo>
                <a:lnTo>
                  <a:pt x="1736637" y="677176"/>
                </a:lnTo>
                <a:lnTo>
                  <a:pt x="1737093" y="663481"/>
                </a:lnTo>
                <a:lnTo>
                  <a:pt x="1737412" y="652843"/>
                </a:lnTo>
                <a:lnTo>
                  <a:pt x="1737410" y="644340"/>
                </a:lnTo>
                <a:lnTo>
                  <a:pt x="1736901" y="637052"/>
                </a:lnTo>
                <a:lnTo>
                  <a:pt x="1736229" y="694849"/>
                </a:lnTo>
                <a:close/>
              </a:path>
              <a:path w="2724873" h="4713986">
                <a:moveTo>
                  <a:pt x="1736051" y="1091946"/>
                </a:moveTo>
                <a:lnTo>
                  <a:pt x="1735701" y="1075826"/>
                </a:lnTo>
                <a:lnTo>
                  <a:pt x="1735552" y="1081712"/>
                </a:lnTo>
                <a:lnTo>
                  <a:pt x="1735381" y="1085838"/>
                </a:lnTo>
                <a:lnTo>
                  <a:pt x="1735341" y="1088672"/>
                </a:lnTo>
                <a:lnTo>
                  <a:pt x="1736051" y="1091946"/>
                </a:lnTo>
                <a:close/>
              </a:path>
              <a:path w="2724873" h="4713986">
                <a:moveTo>
                  <a:pt x="1727617" y="977337"/>
                </a:moveTo>
                <a:lnTo>
                  <a:pt x="1727266" y="913257"/>
                </a:lnTo>
                <a:lnTo>
                  <a:pt x="1727255" y="923206"/>
                </a:lnTo>
                <a:lnTo>
                  <a:pt x="1726829" y="930712"/>
                </a:lnTo>
                <a:lnTo>
                  <a:pt x="1726103" y="936267"/>
                </a:lnTo>
                <a:lnTo>
                  <a:pt x="1725194" y="940369"/>
                </a:lnTo>
                <a:lnTo>
                  <a:pt x="1724219" y="943513"/>
                </a:lnTo>
                <a:lnTo>
                  <a:pt x="1723351" y="946023"/>
                </a:lnTo>
                <a:lnTo>
                  <a:pt x="1727617" y="977337"/>
                </a:lnTo>
                <a:close/>
              </a:path>
              <a:path w="2724873" h="4713986">
                <a:moveTo>
                  <a:pt x="2474551" y="1120261"/>
                </a:moveTo>
                <a:lnTo>
                  <a:pt x="2472771" y="1120204"/>
                </a:lnTo>
                <a:lnTo>
                  <a:pt x="2469720" y="1122377"/>
                </a:lnTo>
                <a:lnTo>
                  <a:pt x="2465645" y="1125480"/>
                </a:lnTo>
                <a:lnTo>
                  <a:pt x="2460670" y="1129412"/>
                </a:lnTo>
                <a:lnTo>
                  <a:pt x="2454919" y="1134074"/>
                </a:lnTo>
                <a:lnTo>
                  <a:pt x="2448515" y="1139364"/>
                </a:lnTo>
                <a:lnTo>
                  <a:pt x="2455109" y="1139425"/>
                </a:lnTo>
                <a:lnTo>
                  <a:pt x="2462677" y="1132288"/>
                </a:lnTo>
                <a:lnTo>
                  <a:pt x="2468358" y="1126782"/>
                </a:lnTo>
                <a:lnTo>
                  <a:pt x="2472274" y="1122806"/>
                </a:lnTo>
                <a:lnTo>
                  <a:pt x="2474551" y="1120261"/>
                </a:lnTo>
                <a:close/>
              </a:path>
              <a:path w="2724873" h="4713986">
                <a:moveTo>
                  <a:pt x="2448267" y="1139571"/>
                </a:moveTo>
                <a:lnTo>
                  <a:pt x="2425014" y="1155024"/>
                </a:lnTo>
                <a:lnTo>
                  <a:pt x="2433818" y="1158990"/>
                </a:lnTo>
                <a:lnTo>
                  <a:pt x="2445531" y="1148292"/>
                </a:lnTo>
                <a:lnTo>
                  <a:pt x="2455109" y="1139425"/>
                </a:lnTo>
                <a:lnTo>
                  <a:pt x="2448515" y="1139364"/>
                </a:lnTo>
                <a:lnTo>
                  <a:pt x="2448267" y="1139571"/>
                </a:lnTo>
                <a:close/>
              </a:path>
              <a:path w="2724873" h="4713986">
                <a:moveTo>
                  <a:pt x="2377496" y="1207819"/>
                </a:moveTo>
                <a:lnTo>
                  <a:pt x="2384640" y="1203071"/>
                </a:lnTo>
                <a:lnTo>
                  <a:pt x="2403496" y="1186279"/>
                </a:lnTo>
                <a:lnTo>
                  <a:pt x="2419847" y="1171619"/>
                </a:lnTo>
                <a:lnTo>
                  <a:pt x="2433818" y="1158990"/>
                </a:lnTo>
                <a:lnTo>
                  <a:pt x="2425014" y="1155024"/>
                </a:lnTo>
                <a:lnTo>
                  <a:pt x="2404611" y="1168558"/>
                </a:lnTo>
                <a:lnTo>
                  <a:pt x="2386837" y="1180331"/>
                </a:lnTo>
                <a:lnTo>
                  <a:pt x="2377496" y="1207819"/>
                </a:lnTo>
                <a:close/>
              </a:path>
              <a:path w="2724873" h="4713986">
                <a:moveTo>
                  <a:pt x="2371471" y="1190498"/>
                </a:moveTo>
                <a:lnTo>
                  <a:pt x="2358291" y="1199216"/>
                </a:lnTo>
                <a:lnTo>
                  <a:pt x="2362782" y="1217401"/>
                </a:lnTo>
                <a:lnTo>
                  <a:pt x="2370257" y="1212576"/>
                </a:lnTo>
                <a:lnTo>
                  <a:pt x="2377496" y="1207819"/>
                </a:lnTo>
                <a:lnTo>
                  <a:pt x="2386837" y="1180331"/>
                </a:lnTo>
                <a:lnTo>
                  <a:pt x="2371471" y="1190498"/>
                </a:lnTo>
                <a:close/>
              </a:path>
              <a:path w="2724873" h="4713986">
                <a:moveTo>
                  <a:pt x="2362782" y="1217401"/>
                </a:moveTo>
                <a:lnTo>
                  <a:pt x="2358291" y="1199216"/>
                </a:lnTo>
                <a:lnTo>
                  <a:pt x="2347077" y="1206641"/>
                </a:lnTo>
                <a:lnTo>
                  <a:pt x="2337606" y="1212931"/>
                </a:lnTo>
                <a:lnTo>
                  <a:pt x="2329659" y="1218242"/>
                </a:lnTo>
                <a:lnTo>
                  <a:pt x="2323013" y="1222730"/>
                </a:lnTo>
                <a:lnTo>
                  <a:pt x="2317448" y="1226553"/>
                </a:lnTo>
                <a:lnTo>
                  <a:pt x="2327717" y="1238508"/>
                </a:lnTo>
                <a:lnTo>
                  <a:pt x="2337540" y="1232846"/>
                </a:lnTo>
                <a:lnTo>
                  <a:pt x="2346564" y="1227478"/>
                </a:lnTo>
                <a:lnTo>
                  <a:pt x="2354932" y="1222349"/>
                </a:lnTo>
                <a:lnTo>
                  <a:pt x="2362782" y="1217401"/>
                </a:lnTo>
                <a:close/>
              </a:path>
              <a:path w="2724873" h="4713986">
                <a:moveTo>
                  <a:pt x="2316957" y="1244523"/>
                </a:moveTo>
                <a:lnTo>
                  <a:pt x="2327717" y="1238508"/>
                </a:lnTo>
                <a:lnTo>
                  <a:pt x="2317448" y="1226553"/>
                </a:lnTo>
                <a:lnTo>
                  <a:pt x="2312741" y="1229866"/>
                </a:lnTo>
                <a:lnTo>
                  <a:pt x="2308673" y="1232826"/>
                </a:lnTo>
                <a:lnTo>
                  <a:pt x="2305117" y="1250948"/>
                </a:lnTo>
                <a:lnTo>
                  <a:pt x="2316957" y="1244523"/>
                </a:lnTo>
                <a:close/>
              </a:path>
              <a:path w="2724873" h="4713986">
                <a:moveTo>
                  <a:pt x="2277638" y="1265254"/>
                </a:moveTo>
                <a:lnTo>
                  <a:pt x="2292057" y="1257839"/>
                </a:lnTo>
                <a:lnTo>
                  <a:pt x="2305117" y="1250948"/>
                </a:lnTo>
                <a:lnTo>
                  <a:pt x="2308673" y="1232826"/>
                </a:lnTo>
                <a:lnTo>
                  <a:pt x="2305022" y="1235590"/>
                </a:lnTo>
                <a:lnTo>
                  <a:pt x="2301963" y="1237996"/>
                </a:lnTo>
                <a:lnTo>
                  <a:pt x="2277638" y="1265254"/>
                </a:lnTo>
                <a:close/>
              </a:path>
              <a:path w="2724873" h="4713986">
                <a:moveTo>
                  <a:pt x="2199941" y="1282218"/>
                </a:moveTo>
                <a:lnTo>
                  <a:pt x="2203546" y="1301297"/>
                </a:lnTo>
                <a:lnTo>
                  <a:pt x="2224812" y="1291215"/>
                </a:lnTo>
                <a:lnTo>
                  <a:pt x="2244156" y="1281885"/>
                </a:lnTo>
                <a:lnTo>
                  <a:pt x="2261718" y="1273251"/>
                </a:lnTo>
                <a:lnTo>
                  <a:pt x="2277638" y="1265254"/>
                </a:lnTo>
                <a:lnTo>
                  <a:pt x="2301963" y="1237996"/>
                </a:lnTo>
                <a:lnTo>
                  <a:pt x="2273981" y="1250163"/>
                </a:lnTo>
                <a:lnTo>
                  <a:pt x="2250155" y="1260496"/>
                </a:lnTo>
                <a:lnTo>
                  <a:pt x="2230118" y="1269168"/>
                </a:lnTo>
                <a:lnTo>
                  <a:pt x="2213502" y="1276350"/>
                </a:lnTo>
                <a:lnTo>
                  <a:pt x="2199941" y="1282218"/>
                </a:lnTo>
                <a:close/>
              </a:path>
              <a:path w="2724873" h="4713986">
                <a:moveTo>
                  <a:pt x="2199941" y="1282218"/>
                </a:moveTo>
                <a:lnTo>
                  <a:pt x="2189068" y="1286943"/>
                </a:lnTo>
                <a:lnTo>
                  <a:pt x="2180515" y="1290699"/>
                </a:lnTo>
                <a:lnTo>
                  <a:pt x="2173915" y="1293659"/>
                </a:lnTo>
                <a:lnTo>
                  <a:pt x="2168902" y="1295997"/>
                </a:lnTo>
                <a:lnTo>
                  <a:pt x="2180217" y="1312189"/>
                </a:lnTo>
                <a:lnTo>
                  <a:pt x="2203546" y="1301297"/>
                </a:lnTo>
                <a:lnTo>
                  <a:pt x="2199941" y="1282218"/>
                </a:lnTo>
                <a:close/>
              </a:path>
              <a:path w="2724873" h="4713986">
                <a:moveTo>
                  <a:pt x="2180217" y="1312189"/>
                </a:moveTo>
                <a:lnTo>
                  <a:pt x="2168902" y="1295997"/>
                </a:lnTo>
                <a:lnTo>
                  <a:pt x="2165107" y="1297885"/>
                </a:lnTo>
                <a:lnTo>
                  <a:pt x="2162164" y="1299497"/>
                </a:lnTo>
                <a:lnTo>
                  <a:pt x="2158961" y="1301496"/>
                </a:lnTo>
                <a:lnTo>
                  <a:pt x="2154684" y="1323948"/>
                </a:lnTo>
                <a:lnTo>
                  <a:pt x="2180217" y="1312189"/>
                </a:lnTo>
                <a:close/>
              </a:path>
              <a:path w="2724873" h="4713986">
                <a:moveTo>
                  <a:pt x="2057718" y="1369193"/>
                </a:moveTo>
                <a:lnTo>
                  <a:pt x="2060299" y="1367671"/>
                </a:lnTo>
                <a:lnTo>
                  <a:pt x="2063457" y="1364996"/>
                </a:lnTo>
                <a:lnTo>
                  <a:pt x="2096445" y="1350294"/>
                </a:lnTo>
                <a:lnTo>
                  <a:pt x="2126807" y="1336630"/>
                </a:lnTo>
                <a:lnTo>
                  <a:pt x="2154684" y="1323948"/>
                </a:lnTo>
                <a:lnTo>
                  <a:pt x="2158961" y="1301496"/>
                </a:lnTo>
                <a:lnTo>
                  <a:pt x="2131065" y="1310308"/>
                </a:lnTo>
                <a:lnTo>
                  <a:pt x="2105749" y="1318631"/>
                </a:lnTo>
                <a:lnTo>
                  <a:pt x="2082879" y="1326453"/>
                </a:lnTo>
                <a:lnTo>
                  <a:pt x="2062318" y="1333764"/>
                </a:lnTo>
                <a:lnTo>
                  <a:pt x="2057718" y="1369193"/>
                </a:lnTo>
                <a:close/>
              </a:path>
              <a:path w="2724873" h="4713986">
                <a:moveTo>
                  <a:pt x="2062318" y="1333764"/>
                </a:moveTo>
                <a:lnTo>
                  <a:pt x="2043933" y="1340552"/>
                </a:lnTo>
                <a:lnTo>
                  <a:pt x="2046457" y="1372859"/>
                </a:lnTo>
                <a:lnTo>
                  <a:pt x="2051016" y="1371647"/>
                </a:lnTo>
                <a:lnTo>
                  <a:pt x="2054697" y="1370472"/>
                </a:lnTo>
                <a:lnTo>
                  <a:pt x="2057718" y="1369193"/>
                </a:lnTo>
                <a:lnTo>
                  <a:pt x="2062318" y="1333764"/>
                </a:lnTo>
                <a:close/>
              </a:path>
              <a:path w="2724873" h="4713986">
                <a:moveTo>
                  <a:pt x="2015073" y="1380858"/>
                </a:moveTo>
                <a:lnTo>
                  <a:pt x="2025328" y="1378106"/>
                </a:lnTo>
                <a:lnTo>
                  <a:pt x="2033832" y="1375949"/>
                </a:lnTo>
                <a:lnTo>
                  <a:pt x="2040802" y="1374246"/>
                </a:lnTo>
                <a:lnTo>
                  <a:pt x="2046457" y="1372859"/>
                </a:lnTo>
                <a:lnTo>
                  <a:pt x="2043933" y="1340552"/>
                </a:lnTo>
                <a:lnTo>
                  <a:pt x="2027589" y="1346806"/>
                </a:lnTo>
                <a:lnTo>
                  <a:pt x="2015073" y="1380858"/>
                </a:lnTo>
                <a:close/>
              </a:path>
              <a:path w="2724873" h="4713986">
                <a:moveTo>
                  <a:pt x="2013149" y="1352514"/>
                </a:moveTo>
                <a:lnTo>
                  <a:pt x="2000481" y="1357666"/>
                </a:lnTo>
                <a:lnTo>
                  <a:pt x="2002847" y="1384344"/>
                </a:lnTo>
                <a:lnTo>
                  <a:pt x="2015073" y="1380858"/>
                </a:lnTo>
                <a:lnTo>
                  <a:pt x="2027589" y="1346806"/>
                </a:lnTo>
                <a:lnTo>
                  <a:pt x="2013149" y="1352514"/>
                </a:lnTo>
                <a:close/>
              </a:path>
              <a:path w="2724873" h="4713986">
                <a:moveTo>
                  <a:pt x="1989448" y="1362250"/>
                </a:moveTo>
                <a:lnTo>
                  <a:pt x="1979915" y="1366255"/>
                </a:lnTo>
                <a:lnTo>
                  <a:pt x="1988432" y="1388704"/>
                </a:lnTo>
                <a:lnTo>
                  <a:pt x="2002847" y="1384344"/>
                </a:lnTo>
                <a:lnTo>
                  <a:pt x="2000481" y="1357666"/>
                </a:lnTo>
                <a:lnTo>
                  <a:pt x="1989448" y="1362250"/>
                </a:lnTo>
                <a:close/>
              </a:path>
              <a:path w="2724873" h="4713986">
                <a:moveTo>
                  <a:pt x="1971748" y="1369670"/>
                </a:moveTo>
                <a:lnTo>
                  <a:pt x="1964812" y="1372483"/>
                </a:lnTo>
                <a:lnTo>
                  <a:pt x="1971610" y="1394077"/>
                </a:lnTo>
                <a:lnTo>
                  <a:pt x="1988432" y="1388704"/>
                </a:lnTo>
                <a:lnTo>
                  <a:pt x="1979915" y="1366255"/>
                </a:lnTo>
                <a:lnTo>
                  <a:pt x="1971748" y="1369670"/>
                </a:lnTo>
                <a:close/>
              </a:path>
              <a:path w="2724873" h="4713986">
                <a:moveTo>
                  <a:pt x="1964812" y="1372483"/>
                </a:moveTo>
                <a:lnTo>
                  <a:pt x="1958972" y="1374684"/>
                </a:lnTo>
                <a:lnTo>
                  <a:pt x="1954092" y="1376261"/>
                </a:lnTo>
                <a:lnTo>
                  <a:pt x="1950038" y="1377203"/>
                </a:lnTo>
                <a:lnTo>
                  <a:pt x="1946675" y="1377498"/>
                </a:lnTo>
                <a:lnTo>
                  <a:pt x="1952162" y="1400603"/>
                </a:lnTo>
                <a:lnTo>
                  <a:pt x="1971610" y="1394077"/>
                </a:lnTo>
                <a:lnTo>
                  <a:pt x="1964812" y="1372483"/>
                </a:lnTo>
                <a:close/>
              </a:path>
              <a:path w="2724873" h="4713986">
                <a:moveTo>
                  <a:pt x="1946675" y="1377498"/>
                </a:moveTo>
                <a:lnTo>
                  <a:pt x="1943868" y="1377137"/>
                </a:lnTo>
                <a:lnTo>
                  <a:pt x="1939505" y="1374521"/>
                </a:lnTo>
                <a:lnTo>
                  <a:pt x="1919630" y="1382169"/>
                </a:lnTo>
                <a:lnTo>
                  <a:pt x="1901422" y="1389080"/>
                </a:lnTo>
                <a:lnTo>
                  <a:pt x="1884762" y="1395267"/>
                </a:lnTo>
                <a:lnTo>
                  <a:pt x="1904515" y="1417673"/>
                </a:lnTo>
                <a:lnTo>
                  <a:pt x="1929870" y="1408422"/>
                </a:lnTo>
                <a:lnTo>
                  <a:pt x="1952162" y="1400603"/>
                </a:lnTo>
                <a:lnTo>
                  <a:pt x="1946675" y="1377498"/>
                </a:lnTo>
                <a:close/>
              </a:path>
              <a:path w="2724873" h="4713986">
                <a:moveTo>
                  <a:pt x="1856058" y="1432932"/>
                </a:moveTo>
                <a:lnTo>
                  <a:pt x="1864111" y="1430397"/>
                </a:lnTo>
                <a:lnTo>
                  <a:pt x="1871272" y="1428837"/>
                </a:lnTo>
                <a:lnTo>
                  <a:pt x="1875878" y="1428496"/>
                </a:lnTo>
                <a:lnTo>
                  <a:pt x="1904515" y="1417673"/>
                </a:lnTo>
                <a:lnTo>
                  <a:pt x="1884762" y="1395267"/>
                </a:lnTo>
                <a:lnTo>
                  <a:pt x="1869531" y="1400742"/>
                </a:lnTo>
                <a:lnTo>
                  <a:pt x="1856058" y="1432932"/>
                </a:lnTo>
                <a:close/>
              </a:path>
              <a:path w="2724873" h="4713986">
                <a:moveTo>
                  <a:pt x="1820520" y="1415797"/>
                </a:moveTo>
                <a:lnTo>
                  <a:pt x="1822761" y="1443191"/>
                </a:lnTo>
                <a:lnTo>
                  <a:pt x="1835762" y="1439649"/>
                </a:lnTo>
                <a:lnTo>
                  <a:pt x="1846735" y="1436122"/>
                </a:lnTo>
                <a:lnTo>
                  <a:pt x="1856058" y="1432932"/>
                </a:lnTo>
                <a:lnTo>
                  <a:pt x="1869531" y="1400742"/>
                </a:lnTo>
                <a:lnTo>
                  <a:pt x="1855611" y="1405520"/>
                </a:lnTo>
                <a:lnTo>
                  <a:pt x="1842881" y="1409613"/>
                </a:lnTo>
                <a:lnTo>
                  <a:pt x="1831224" y="1413034"/>
                </a:lnTo>
                <a:lnTo>
                  <a:pt x="1820520" y="1415797"/>
                </a:lnTo>
                <a:close/>
              </a:path>
              <a:path w="2724873" h="4713986">
                <a:moveTo>
                  <a:pt x="1810650" y="1417915"/>
                </a:moveTo>
                <a:lnTo>
                  <a:pt x="1801495" y="1419401"/>
                </a:lnTo>
                <a:lnTo>
                  <a:pt x="1807353" y="1446430"/>
                </a:lnTo>
                <a:lnTo>
                  <a:pt x="1822761" y="1443191"/>
                </a:lnTo>
                <a:lnTo>
                  <a:pt x="1820520" y="1415797"/>
                </a:lnTo>
                <a:lnTo>
                  <a:pt x="1810650" y="1417915"/>
                </a:lnTo>
                <a:close/>
              </a:path>
              <a:path w="2724873" h="4713986">
                <a:moveTo>
                  <a:pt x="1792936" y="1420268"/>
                </a:moveTo>
                <a:lnTo>
                  <a:pt x="1784854" y="1420529"/>
                </a:lnTo>
                <a:lnTo>
                  <a:pt x="1789160" y="1449046"/>
                </a:lnTo>
                <a:lnTo>
                  <a:pt x="1807353" y="1446430"/>
                </a:lnTo>
                <a:lnTo>
                  <a:pt x="1801495" y="1419401"/>
                </a:lnTo>
                <a:lnTo>
                  <a:pt x="1792936" y="1420268"/>
                </a:lnTo>
                <a:close/>
              </a:path>
              <a:path w="2724873" h="4713986">
                <a:moveTo>
                  <a:pt x="1789160" y="1449046"/>
                </a:moveTo>
                <a:lnTo>
                  <a:pt x="1784854" y="1420529"/>
                </a:lnTo>
                <a:lnTo>
                  <a:pt x="1777129" y="1420197"/>
                </a:lnTo>
                <a:lnTo>
                  <a:pt x="1769644" y="1419286"/>
                </a:lnTo>
                <a:lnTo>
                  <a:pt x="1767801" y="1418971"/>
                </a:lnTo>
                <a:lnTo>
                  <a:pt x="1767801" y="1450721"/>
                </a:lnTo>
                <a:lnTo>
                  <a:pt x="1789160" y="1449046"/>
                </a:lnTo>
                <a:close/>
              </a:path>
              <a:path w="2724873" h="4713986">
                <a:moveTo>
                  <a:pt x="1767801" y="1418971"/>
                </a:moveTo>
                <a:lnTo>
                  <a:pt x="1746527" y="1429638"/>
                </a:lnTo>
                <a:lnTo>
                  <a:pt x="1749111" y="1462670"/>
                </a:lnTo>
                <a:lnTo>
                  <a:pt x="1757775" y="1457263"/>
                </a:lnTo>
                <a:lnTo>
                  <a:pt x="1766241" y="1451758"/>
                </a:lnTo>
                <a:lnTo>
                  <a:pt x="1767801" y="1450721"/>
                </a:lnTo>
                <a:lnTo>
                  <a:pt x="1767801" y="1418971"/>
                </a:lnTo>
                <a:close/>
              </a:path>
              <a:path w="2724873" h="4713986">
                <a:moveTo>
                  <a:pt x="1693760" y="1455174"/>
                </a:moveTo>
                <a:lnTo>
                  <a:pt x="1697193" y="1490756"/>
                </a:lnTo>
                <a:lnTo>
                  <a:pt x="1709259" y="1484758"/>
                </a:lnTo>
                <a:lnTo>
                  <a:pt x="1720323" y="1479023"/>
                </a:lnTo>
                <a:lnTo>
                  <a:pt x="1730546" y="1473478"/>
                </a:lnTo>
                <a:lnTo>
                  <a:pt x="1740088" y="1468051"/>
                </a:lnTo>
                <a:lnTo>
                  <a:pt x="1749111" y="1462670"/>
                </a:lnTo>
                <a:lnTo>
                  <a:pt x="1746527" y="1429638"/>
                </a:lnTo>
                <a:lnTo>
                  <a:pt x="1729009" y="1438453"/>
                </a:lnTo>
                <a:lnTo>
                  <a:pt x="1714724" y="1445555"/>
                </a:lnTo>
                <a:lnTo>
                  <a:pt x="1703148" y="1451082"/>
                </a:lnTo>
                <a:lnTo>
                  <a:pt x="1693760" y="1455174"/>
                </a:lnTo>
                <a:close/>
              </a:path>
              <a:path w="2724873" h="4713986">
                <a:moveTo>
                  <a:pt x="1686036" y="1457971"/>
                </a:moveTo>
                <a:lnTo>
                  <a:pt x="1679454" y="1459610"/>
                </a:lnTo>
                <a:lnTo>
                  <a:pt x="1683964" y="1497089"/>
                </a:lnTo>
                <a:lnTo>
                  <a:pt x="1697193" y="1490756"/>
                </a:lnTo>
                <a:lnTo>
                  <a:pt x="1693760" y="1455174"/>
                </a:lnTo>
                <a:lnTo>
                  <a:pt x="1686036" y="1457971"/>
                </a:lnTo>
                <a:close/>
              </a:path>
              <a:path w="2724873" h="4713986">
                <a:moveTo>
                  <a:pt x="1683964" y="1497089"/>
                </a:moveTo>
                <a:lnTo>
                  <a:pt x="1679454" y="1459610"/>
                </a:lnTo>
                <a:lnTo>
                  <a:pt x="1673490" y="1460231"/>
                </a:lnTo>
                <a:lnTo>
                  <a:pt x="1672424" y="1460246"/>
                </a:lnTo>
                <a:lnTo>
                  <a:pt x="1669411" y="1503828"/>
                </a:lnTo>
                <a:lnTo>
                  <a:pt x="1683964" y="1497089"/>
                </a:lnTo>
                <a:close/>
              </a:path>
              <a:path w="2724873" h="4713986">
                <a:moveTo>
                  <a:pt x="1669411" y="1503828"/>
                </a:moveTo>
                <a:lnTo>
                  <a:pt x="1660897" y="1270002"/>
                </a:lnTo>
                <a:lnTo>
                  <a:pt x="1659972" y="1282673"/>
                </a:lnTo>
                <a:lnTo>
                  <a:pt x="1659064" y="1292471"/>
                </a:lnTo>
                <a:lnTo>
                  <a:pt x="1658110" y="1299883"/>
                </a:lnTo>
                <a:lnTo>
                  <a:pt x="1657043" y="1305396"/>
                </a:lnTo>
                <a:lnTo>
                  <a:pt x="1655799" y="1309497"/>
                </a:lnTo>
                <a:lnTo>
                  <a:pt x="1654314" y="1312673"/>
                </a:lnTo>
                <a:lnTo>
                  <a:pt x="1653374" y="1314196"/>
                </a:lnTo>
                <a:lnTo>
                  <a:pt x="1653374" y="1511046"/>
                </a:lnTo>
                <a:lnTo>
                  <a:pt x="1669411" y="1503828"/>
                </a:lnTo>
                <a:close/>
              </a:path>
              <a:path w="2724873" h="4713986">
                <a:moveTo>
                  <a:pt x="1653374" y="1314196"/>
                </a:moveTo>
                <a:lnTo>
                  <a:pt x="1647145" y="1338818"/>
                </a:lnTo>
                <a:lnTo>
                  <a:pt x="1647865" y="1515172"/>
                </a:lnTo>
                <a:lnTo>
                  <a:pt x="1650972" y="1512551"/>
                </a:lnTo>
                <a:lnTo>
                  <a:pt x="1653374" y="1511046"/>
                </a:lnTo>
                <a:lnTo>
                  <a:pt x="1653374" y="1314196"/>
                </a:lnTo>
                <a:close/>
              </a:path>
              <a:path w="2724873" h="4713986">
                <a:moveTo>
                  <a:pt x="1643533" y="1356562"/>
                </a:moveTo>
                <a:lnTo>
                  <a:pt x="1641501" y="1368378"/>
                </a:lnTo>
                <a:lnTo>
                  <a:pt x="1643495" y="1519357"/>
                </a:lnTo>
                <a:lnTo>
                  <a:pt x="1647865" y="1515172"/>
                </a:lnTo>
                <a:lnTo>
                  <a:pt x="1647145" y="1338818"/>
                </a:lnTo>
                <a:lnTo>
                  <a:pt x="1643533" y="1356562"/>
                </a:lnTo>
                <a:close/>
              </a:path>
              <a:path w="2724873" h="4713986">
                <a:moveTo>
                  <a:pt x="1634519" y="1377759"/>
                </a:moveTo>
                <a:lnTo>
                  <a:pt x="1637220" y="1525596"/>
                </a:lnTo>
                <a:lnTo>
                  <a:pt x="1643495" y="1519357"/>
                </a:lnTo>
                <a:lnTo>
                  <a:pt x="1641501" y="1368378"/>
                </a:lnTo>
                <a:lnTo>
                  <a:pt x="1640012" y="1375216"/>
                </a:lnTo>
                <a:lnTo>
                  <a:pt x="1638030" y="1378026"/>
                </a:lnTo>
                <a:lnTo>
                  <a:pt x="1634519" y="1377759"/>
                </a:lnTo>
                <a:close/>
              </a:path>
              <a:path w="2724873" h="4713986">
                <a:moveTo>
                  <a:pt x="1631208" y="1259507"/>
                </a:moveTo>
                <a:lnTo>
                  <a:pt x="1629939" y="1245266"/>
                </a:lnTo>
                <a:lnTo>
                  <a:pt x="1628608" y="1232307"/>
                </a:lnTo>
                <a:lnTo>
                  <a:pt x="1627272" y="1220526"/>
                </a:lnTo>
                <a:lnTo>
                  <a:pt x="1625990" y="1209818"/>
                </a:lnTo>
                <a:lnTo>
                  <a:pt x="1628399" y="1534379"/>
                </a:lnTo>
                <a:lnTo>
                  <a:pt x="1637220" y="1525596"/>
                </a:lnTo>
                <a:lnTo>
                  <a:pt x="1631208" y="1259507"/>
                </a:lnTo>
                <a:close/>
              </a:path>
              <a:path w="2724873" h="4713986">
                <a:moveTo>
                  <a:pt x="1628399" y="1534379"/>
                </a:moveTo>
                <a:lnTo>
                  <a:pt x="1625990" y="1209818"/>
                </a:lnTo>
                <a:lnTo>
                  <a:pt x="1624816" y="1200080"/>
                </a:lnTo>
                <a:lnTo>
                  <a:pt x="1623810" y="1191207"/>
                </a:lnTo>
                <a:lnTo>
                  <a:pt x="1623028" y="1183096"/>
                </a:lnTo>
                <a:lnTo>
                  <a:pt x="1622526" y="1175642"/>
                </a:lnTo>
                <a:lnTo>
                  <a:pt x="1622363" y="1168741"/>
                </a:lnTo>
                <a:lnTo>
                  <a:pt x="1620390" y="1107194"/>
                </a:lnTo>
                <a:lnTo>
                  <a:pt x="1618159" y="1090848"/>
                </a:lnTo>
                <a:lnTo>
                  <a:pt x="1616387" y="1546197"/>
                </a:lnTo>
                <a:lnTo>
                  <a:pt x="1628399" y="1534379"/>
                </a:lnTo>
                <a:close/>
              </a:path>
              <a:path w="2724873" h="4713986">
                <a:moveTo>
                  <a:pt x="1616387" y="1546197"/>
                </a:moveTo>
                <a:lnTo>
                  <a:pt x="1618159" y="1090848"/>
                </a:lnTo>
                <a:lnTo>
                  <a:pt x="1616065" y="1077078"/>
                </a:lnTo>
                <a:lnTo>
                  <a:pt x="1614222" y="1065513"/>
                </a:lnTo>
                <a:lnTo>
                  <a:pt x="1612744" y="1055784"/>
                </a:lnTo>
                <a:lnTo>
                  <a:pt x="1616387" y="1546197"/>
                </a:lnTo>
                <a:close/>
              </a:path>
              <a:path w="2724873" h="4713986">
                <a:moveTo>
                  <a:pt x="1602003" y="979585"/>
                </a:moveTo>
                <a:lnTo>
                  <a:pt x="1598440" y="958438"/>
                </a:lnTo>
                <a:lnTo>
                  <a:pt x="1600542" y="1561539"/>
                </a:lnTo>
                <a:lnTo>
                  <a:pt x="1616387" y="1546197"/>
                </a:lnTo>
                <a:lnTo>
                  <a:pt x="1606476" y="1003890"/>
                </a:lnTo>
                <a:lnTo>
                  <a:pt x="1602003" y="979585"/>
                </a:lnTo>
                <a:close/>
              </a:path>
              <a:path w="2724873" h="4713986">
                <a:moveTo>
                  <a:pt x="1600542" y="1561539"/>
                </a:moveTo>
                <a:lnTo>
                  <a:pt x="1598440" y="958438"/>
                </a:lnTo>
                <a:lnTo>
                  <a:pt x="1595673" y="940181"/>
                </a:lnTo>
                <a:lnTo>
                  <a:pt x="1593589" y="924547"/>
                </a:lnTo>
                <a:lnTo>
                  <a:pt x="1592074" y="911270"/>
                </a:lnTo>
                <a:lnTo>
                  <a:pt x="1591014" y="900083"/>
                </a:lnTo>
                <a:lnTo>
                  <a:pt x="1590297" y="890718"/>
                </a:lnTo>
                <a:lnTo>
                  <a:pt x="1589807" y="882908"/>
                </a:lnTo>
                <a:lnTo>
                  <a:pt x="1589432" y="876386"/>
                </a:lnTo>
                <a:lnTo>
                  <a:pt x="1589058" y="870886"/>
                </a:lnTo>
                <a:lnTo>
                  <a:pt x="1588571" y="866140"/>
                </a:lnTo>
                <a:lnTo>
                  <a:pt x="1587858" y="861881"/>
                </a:lnTo>
                <a:lnTo>
                  <a:pt x="1586805" y="857842"/>
                </a:lnTo>
                <a:lnTo>
                  <a:pt x="1586572" y="857123"/>
                </a:lnTo>
                <a:lnTo>
                  <a:pt x="1580865" y="597463"/>
                </a:lnTo>
                <a:lnTo>
                  <a:pt x="1580222" y="1580896"/>
                </a:lnTo>
                <a:lnTo>
                  <a:pt x="1600542" y="1561539"/>
                </a:lnTo>
                <a:close/>
              </a:path>
              <a:path w="2724873" h="4713986">
                <a:moveTo>
                  <a:pt x="1586572" y="857123"/>
                </a:moveTo>
                <a:lnTo>
                  <a:pt x="1586432" y="564014"/>
                </a:lnTo>
                <a:lnTo>
                  <a:pt x="1584786" y="575151"/>
                </a:lnTo>
                <a:lnTo>
                  <a:pt x="1583503" y="584134"/>
                </a:lnTo>
                <a:lnTo>
                  <a:pt x="1582292" y="591419"/>
                </a:lnTo>
                <a:lnTo>
                  <a:pt x="1580865" y="597463"/>
                </a:lnTo>
                <a:lnTo>
                  <a:pt x="1586572" y="857123"/>
                </a:lnTo>
                <a:close/>
              </a:path>
              <a:path w="2724873" h="4713986">
                <a:moveTo>
                  <a:pt x="1578930" y="602721"/>
                </a:moveTo>
                <a:lnTo>
                  <a:pt x="1577047" y="606298"/>
                </a:lnTo>
                <a:lnTo>
                  <a:pt x="1577616" y="1200888"/>
                </a:lnTo>
                <a:lnTo>
                  <a:pt x="1578494" y="1218262"/>
                </a:lnTo>
                <a:lnTo>
                  <a:pt x="1579072" y="1233128"/>
                </a:lnTo>
                <a:lnTo>
                  <a:pt x="1580865" y="597463"/>
                </a:lnTo>
                <a:lnTo>
                  <a:pt x="1578930" y="602721"/>
                </a:lnTo>
                <a:close/>
              </a:path>
              <a:path w="2724873" h="4713986">
                <a:moveTo>
                  <a:pt x="1577047" y="606298"/>
                </a:moveTo>
                <a:lnTo>
                  <a:pt x="1572897" y="629378"/>
                </a:lnTo>
                <a:lnTo>
                  <a:pt x="1572981" y="1131298"/>
                </a:lnTo>
                <a:lnTo>
                  <a:pt x="1574881" y="1157648"/>
                </a:lnTo>
                <a:lnTo>
                  <a:pt x="1576419" y="1180764"/>
                </a:lnTo>
                <a:lnTo>
                  <a:pt x="1577616" y="1200888"/>
                </a:lnTo>
                <a:lnTo>
                  <a:pt x="1577047" y="606298"/>
                </a:lnTo>
                <a:close/>
              </a:path>
              <a:path w="2724873" h="4713986">
                <a:moveTo>
                  <a:pt x="1572981" y="1131298"/>
                </a:moveTo>
                <a:lnTo>
                  <a:pt x="1572897" y="629378"/>
                </a:lnTo>
                <a:lnTo>
                  <a:pt x="1570389" y="647965"/>
                </a:lnTo>
                <a:lnTo>
                  <a:pt x="1569109" y="662700"/>
                </a:lnTo>
                <a:lnTo>
                  <a:pt x="1568644" y="674227"/>
                </a:lnTo>
                <a:lnTo>
                  <a:pt x="1569730" y="1099819"/>
                </a:lnTo>
                <a:lnTo>
                  <a:pt x="1570697" y="1101471"/>
                </a:lnTo>
                <a:lnTo>
                  <a:pt x="1572981" y="1131298"/>
                </a:lnTo>
                <a:close/>
              </a:path>
              <a:path w="2724873" h="4713986">
                <a:moveTo>
                  <a:pt x="1569730" y="1099819"/>
                </a:moveTo>
                <a:lnTo>
                  <a:pt x="1568644" y="674227"/>
                </a:lnTo>
                <a:lnTo>
                  <a:pt x="1568506" y="690227"/>
                </a:lnTo>
                <a:lnTo>
                  <a:pt x="1568006" y="695985"/>
                </a:lnTo>
                <a:lnTo>
                  <a:pt x="1567522" y="698373"/>
                </a:lnTo>
                <a:lnTo>
                  <a:pt x="1567093" y="1094847"/>
                </a:lnTo>
                <a:lnTo>
                  <a:pt x="1569730" y="1099819"/>
                </a:lnTo>
                <a:close/>
              </a:path>
              <a:path w="2724873" h="4713986">
                <a:moveTo>
                  <a:pt x="1567093" y="1094847"/>
                </a:moveTo>
                <a:lnTo>
                  <a:pt x="1567522" y="698373"/>
                </a:lnTo>
                <a:lnTo>
                  <a:pt x="1564347" y="771398"/>
                </a:lnTo>
                <a:lnTo>
                  <a:pt x="1562592" y="839926"/>
                </a:lnTo>
                <a:lnTo>
                  <a:pt x="1561580" y="844553"/>
                </a:lnTo>
                <a:lnTo>
                  <a:pt x="1562764" y="1084308"/>
                </a:lnTo>
                <a:lnTo>
                  <a:pt x="1564789" y="1089716"/>
                </a:lnTo>
                <a:lnTo>
                  <a:pt x="1567093" y="1094847"/>
                </a:lnTo>
                <a:close/>
              </a:path>
              <a:path w="2724873" h="4713986">
                <a:moveTo>
                  <a:pt x="1564347" y="771398"/>
                </a:moveTo>
                <a:lnTo>
                  <a:pt x="1567522" y="698373"/>
                </a:lnTo>
                <a:lnTo>
                  <a:pt x="1563933" y="723601"/>
                </a:lnTo>
                <a:lnTo>
                  <a:pt x="1562439" y="741886"/>
                </a:lnTo>
                <a:lnTo>
                  <a:pt x="1562388" y="754536"/>
                </a:lnTo>
                <a:lnTo>
                  <a:pt x="1563124" y="762861"/>
                </a:lnTo>
                <a:lnTo>
                  <a:pt x="1563993" y="768169"/>
                </a:lnTo>
                <a:lnTo>
                  <a:pt x="1564347" y="771398"/>
                </a:lnTo>
                <a:close/>
              </a:path>
              <a:path w="2724873" h="4713986">
                <a:moveTo>
                  <a:pt x="1678451" y="472119"/>
                </a:moveTo>
                <a:lnTo>
                  <a:pt x="1672941" y="474115"/>
                </a:lnTo>
                <a:lnTo>
                  <a:pt x="1676329" y="538836"/>
                </a:lnTo>
                <a:lnTo>
                  <a:pt x="1679494" y="520991"/>
                </a:lnTo>
                <a:lnTo>
                  <a:pt x="1682053" y="507395"/>
                </a:lnTo>
                <a:lnTo>
                  <a:pt x="1684137" y="497127"/>
                </a:lnTo>
                <a:lnTo>
                  <a:pt x="1685877" y="489268"/>
                </a:lnTo>
                <a:lnTo>
                  <a:pt x="1687403" y="482897"/>
                </a:lnTo>
                <a:lnTo>
                  <a:pt x="1688299" y="479298"/>
                </a:lnTo>
                <a:lnTo>
                  <a:pt x="1678451" y="472119"/>
                </a:lnTo>
                <a:close/>
              </a:path>
              <a:path w="2724873" h="4713986">
                <a:moveTo>
                  <a:pt x="1672941" y="474115"/>
                </a:moveTo>
                <a:lnTo>
                  <a:pt x="1669120" y="481876"/>
                </a:lnTo>
                <a:lnTo>
                  <a:pt x="1670090" y="586399"/>
                </a:lnTo>
                <a:lnTo>
                  <a:pt x="1671367" y="579428"/>
                </a:lnTo>
                <a:lnTo>
                  <a:pt x="1672316" y="573860"/>
                </a:lnTo>
                <a:lnTo>
                  <a:pt x="1672424" y="561848"/>
                </a:lnTo>
                <a:lnTo>
                  <a:pt x="1676329" y="538836"/>
                </a:lnTo>
                <a:lnTo>
                  <a:pt x="1672941" y="474115"/>
                </a:lnTo>
                <a:close/>
              </a:path>
              <a:path w="2724873" h="4713986">
                <a:moveTo>
                  <a:pt x="1663557" y="637026"/>
                </a:moveTo>
                <a:lnTo>
                  <a:pt x="1665221" y="620086"/>
                </a:lnTo>
                <a:lnTo>
                  <a:pt x="1666926" y="606292"/>
                </a:lnTo>
                <a:lnTo>
                  <a:pt x="1668580" y="595208"/>
                </a:lnTo>
                <a:lnTo>
                  <a:pt x="1670090" y="586399"/>
                </a:lnTo>
                <a:lnTo>
                  <a:pt x="1669120" y="481876"/>
                </a:lnTo>
                <a:lnTo>
                  <a:pt x="1666074" y="488823"/>
                </a:lnTo>
                <a:lnTo>
                  <a:pt x="1663557" y="637026"/>
                </a:lnTo>
                <a:close/>
              </a:path>
              <a:path w="2724873" h="4713986">
                <a:moveTo>
                  <a:pt x="1659481" y="725771"/>
                </a:moveTo>
                <a:lnTo>
                  <a:pt x="1659724" y="711073"/>
                </a:lnTo>
                <a:lnTo>
                  <a:pt x="1660717" y="682083"/>
                </a:lnTo>
                <a:lnTo>
                  <a:pt x="1662025" y="657546"/>
                </a:lnTo>
                <a:lnTo>
                  <a:pt x="1663557" y="637026"/>
                </a:lnTo>
                <a:lnTo>
                  <a:pt x="1666074" y="488823"/>
                </a:lnTo>
                <a:lnTo>
                  <a:pt x="1659770" y="514733"/>
                </a:lnTo>
                <a:lnTo>
                  <a:pt x="1659481" y="725771"/>
                </a:lnTo>
                <a:close/>
              </a:path>
              <a:path w="2724873" h="4713986">
                <a:moveTo>
                  <a:pt x="1659770" y="514733"/>
                </a:moveTo>
                <a:lnTo>
                  <a:pt x="1658654" y="744143"/>
                </a:lnTo>
                <a:lnTo>
                  <a:pt x="1659008" y="733562"/>
                </a:lnTo>
                <a:lnTo>
                  <a:pt x="1659481" y="725771"/>
                </a:lnTo>
                <a:lnTo>
                  <a:pt x="1659770" y="514733"/>
                </a:lnTo>
                <a:close/>
              </a:path>
              <a:path w="2724873" h="4713986">
                <a:moveTo>
                  <a:pt x="1648272" y="948164"/>
                </a:moveTo>
                <a:lnTo>
                  <a:pt x="1651267" y="969464"/>
                </a:lnTo>
                <a:lnTo>
                  <a:pt x="1653804" y="988589"/>
                </a:lnTo>
                <a:lnTo>
                  <a:pt x="1655941" y="1005699"/>
                </a:lnTo>
                <a:lnTo>
                  <a:pt x="1659770" y="514733"/>
                </a:lnTo>
                <a:lnTo>
                  <a:pt x="1655484" y="533952"/>
                </a:lnTo>
                <a:lnTo>
                  <a:pt x="1653374" y="568198"/>
                </a:lnTo>
                <a:lnTo>
                  <a:pt x="1648272" y="948164"/>
                </a:lnTo>
                <a:close/>
              </a:path>
              <a:path w="2724873" h="4713986">
                <a:moveTo>
                  <a:pt x="1652929" y="547627"/>
                </a:moveTo>
                <a:lnTo>
                  <a:pt x="1651820" y="556908"/>
                </a:lnTo>
                <a:lnTo>
                  <a:pt x="1651868" y="562940"/>
                </a:lnTo>
                <a:lnTo>
                  <a:pt x="1652787" y="566873"/>
                </a:lnTo>
                <a:lnTo>
                  <a:pt x="1653374" y="568198"/>
                </a:lnTo>
                <a:lnTo>
                  <a:pt x="1655484" y="533952"/>
                </a:lnTo>
                <a:lnTo>
                  <a:pt x="1652929" y="547627"/>
                </a:lnTo>
                <a:close/>
              </a:path>
              <a:path w="2724873" h="4713986">
                <a:moveTo>
                  <a:pt x="1672424" y="561848"/>
                </a:moveTo>
                <a:lnTo>
                  <a:pt x="1672316" y="573860"/>
                </a:lnTo>
                <a:lnTo>
                  <a:pt x="1672848" y="569261"/>
                </a:lnTo>
                <a:lnTo>
                  <a:pt x="1672871" y="565193"/>
                </a:lnTo>
                <a:lnTo>
                  <a:pt x="1672424" y="561848"/>
                </a:lnTo>
                <a:close/>
              </a:path>
              <a:path w="2724873" h="4713986">
                <a:moveTo>
                  <a:pt x="1659950" y="720249"/>
                </a:moveTo>
                <a:lnTo>
                  <a:pt x="1660297" y="716478"/>
                </a:lnTo>
                <a:lnTo>
                  <a:pt x="1660398" y="713936"/>
                </a:lnTo>
                <a:lnTo>
                  <a:pt x="1659724" y="711073"/>
                </a:lnTo>
                <a:lnTo>
                  <a:pt x="1659481" y="725771"/>
                </a:lnTo>
                <a:lnTo>
                  <a:pt x="1659950" y="720249"/>
                </a:lnTo>
                <a:close/>
              </a:path>
              <a:path w="2724873" h="4713986">
                <a:moveTo>
                  <a:pt x="1640255" y="849777"/>
                </a:moveTo>
                <a:lnTo>
                  <a:pt x="1640674" y="898398"/>
                </a:lnTo>
                <a:lnTo>
                  <a:pt x="1644760" y="924529"/>
                </a:lnTo>
                <a:lnTo>
                  <a:pt x="1648272" y="948164"/>
                </a:lnTo>
                <a:lnTo>
                  <a:pt x="1653374" y="568198"/>
                </a:lnTo>
                <a:lnTo>
                  <a:pt x="1647892" y="599313"/>
                </a:lnTo>
                <a:lnTo>
                  <a:pt x="1643553" y="625072"/>
                </a:lnTo>
                <a:lnTo>
                  <a:pt x="1640255" y="849777"/>
                </a:lnTo>
                <a:close/>
              </a:path>
              <a:path w="2724873" h="4713986">
                <a:moveTo>
                  <a:pt x="1640227" y="646014"/>
                </a:moveTo>
                <a:lnTo>
                  <a:pt x="1637782" y="662678"/>
                </a:lnTo>
                <a:lnTo>
                  <a:pt x="1638187" y="814423"/>
                </a:lnTo>
                <a:lnTo>
                  <a:pt x="1639988" y="834008"/>
                </a:lnTo>
                <a:lnTo>
                  <a:pt x="1640255" y="849777"/>
                </a:lnTo>
                <a:lnTo>
                  <a:pt x="1643553" y="625072"/>
                </a:lnTo>
                <a:lnTo>
                  <a:pt x="1640227" y="646014"/>
                </a:lnTo>
                <a:close/>
              </a:path>
              <a:path w="2724873" h="4713986">
                <a:moveTo>
                  <a:pt x="1638187" y="814423"/>
                </a:moveTo>
                <a:lnTo>
                  <a:pt x="1637782" y="662678"/>
                </a:lnTo>
                <a:lnTo>
                  <a:pt x="1636087" y="675603"/>
                </a:lnTo>
                <a:lnTo>
                  <a:pt x="1635011" y="685329"/>
                </a:lnTo>
                <a:lnTo>
                  <a:pt x="1634422" y="692395"/>
                </a:lnTo>
                <a:lnTo>
                  <a:pt x="1634324" y="790448"/>
                </a:lnTo>
                <a:lnTo>
                  <a:pt x="1638187" y="814423"/>
                </a:lnTo>
                <a:close/>
              </a:path>
              <a:path w="2724873" h="4713986">
                <a:moveTo>
                  <a:pt x="1630946" y="769356"/>
                </a:moveTo>
                <a:lnTo>
                  <a:pt x="1631092" y="784582"/>
                </a:lnTo>
                <a:lnTo>
                  <a:pt x="1632425" y="788153"/>
                </a:lnTo>
                <a:lnTo>
                  <a:pt x="1634324" y="790448"/>
                </a:lnTo>
                <a:lnTo>
                  <a:pt x="1634324" y="704723"/>
                </a:lnTo>
                <a:lnTo>
                  <a:pt x="1632959" y="733758"/>
                </a:lnTo>
                <a:lnTo>
                  <a:pt x="1631772" y="754823"/>
                </a:lnTo>
                <a:lnTo>
                  <a:pt x="1630946" y="769356"/>
                </a:lnTo>
                <a:close/>
              </a:path>
              <a:path w="2724873" h="4713986">
                <a:moveTo>
                  <a:pt x="1639517" y="862305"/>
                </a:moveTo>
                <a:lnTo>
                  <a:pt x="1638304" y="872165"/>
                </a:lnTo>
                <a:lnTo>
                  <a:pt x="1639255" y="896427"/>
                </a:lnTo>
                <a:lnTo>
                  <a:pt x="1640674" y="898398"/>
                </a:lnTo>
                <a:lnTo>
                  <a:pt x="1640255" y="849777"/>
                </a:lnTo>
                <a:lnTo>
                  <a:pt x="1639517" y="862305"/>
                </a:lnTo>
                <a:close/>
              </a:path>
              <a:path w="2724873" h="4713986">
                <a:moveTo>
                  <a:pt x="1637142" y="879933"/>
                </a:moveTo>
                <a:lnTo>
                  <a:pt x="1636561" y="886183"/>
                </a:lnTo>
                <a:lnTo>
                  <a:pt x="1637089" y="891490"/>
                </a:lnTo>
                <a:lnTo>
                  <a:pt x="1639255" y="896427"/>
                </a:lnTo>
                <a:lnTo>
                  <a:pt x="1638304" y="872165"/>
                </a:lnTo>
                <a:lnTo>
                  <a:pt x="1637142" y="879933"/>
                </a:lnTo>
                <a:close/>
              </a:path>
              <a:path w="2724873" h="4713986">
                <a:moveTo>
                  <a:pt x="1634191" y="697339"/>
                </a:moveTo>
                <a:lnTo>
                  <a:pt x="1634185" y="700702"/>
                </a:lnTo>
                <a:lnTo>
                  <a:pt x="1634324" y="704723"/>
                </a:lnTo>
                <a:lnTo>
                  <a:pt x="1634422" y="692395"/>
                </a:lnTo>
                <a:lnTo>
                  <a:pt x="1634191" y="697339"/>
                </a:lnTo>
                <a:close/>
              </a:path>
              <a:path w="2724873" h="4713986">
                <a:moveTo>
                  <a:pt x="2515069" y="1199896"/>
                </a:moveTo>
                <a:lnTo>
                  <a:pt x="2495600" y="1217230"/>
                </a:lnTo>
                <a:lnTo>
                  <a:pt x="2502145" y="1232207"/>
                </a:lnTo>
                <a:lnTo>
                  <a:pt x="2507905" y="1226502"/>
                </a:lnTo>
                <a:lnTo>
                  <a:pt x="2512077" y="1221053"/>
                </a:lnTo>
                <a:lnTo>
                  <a:pt x="2514712" y="1215518"/>
                </a:lnTo>
                <a:lnTo>
                  <a:pt x="2515859" y="1209557"/>
                </a:lnTo>
                <a:lnTo>
                  <a:pt x="2515568" y="1202830"/>
                </a:lnTo>
                <a:lnTo>
                  <a:pt x="2515069" y="1199896"/>
                </a:lnTo>
                <a:close/>
              </a:path>
              <a:path w="2724873" h="4713986">
                <a:moveTo>
                  <a:pt x="2445128" y="1259748"/>
                </a:moveTo>
                <a:lnTo>
                  <a:pt x="2447801" y="1276456"/>
                </a:lnTo>
                <a:lnTo>
                  <a:pt x="2462241" y="1264375"/>
                </a:lnTo>
                <a:lnTo>
                  <a:pt x="2474846" y="1254250"/>
                </a:lnTo>
                <a:lnTo>
                  <a:pt x="2485665" y="1245740"/>
                </a:lnTo>
                <a:lnTo>
                  <a:pt x="2494748" y="1238506"/>
                </a:lnTo>
                <a:lnTo>
                  <a:pt x="2502145" y="1232207"/>
                </a:lnTo>
                <a:lnTo>
                  <a:pt x="2495600" y="1217230"/>
                </a:lnTo>
                <a:lnTo>
                  <a:pt x="2479128" y="1231602"/>
                </a:lnTo>
                <a:lnTo>
                  <a:pt x="2465396" y="1243291"/>
                </a:lnTo>
                <a:lnTo>
                  <a:pt x="2454148" y="1252580"/>
                </a:lnTo>
                <a:lnTo>
                  <a:pt x="2445128" y="1259748"/>
                </a:lnTo>
                <a:close/>
              </a:path>
              <a:path w="2724873" h="4713986">
                <a:moveTo>
                  <a:pt x="2445128" y="1259748"/>
                </a:moveTo>
                <a:lnTo>
                  <a:pt x="2438078" y="1265079"/>
                </a:lnTo>
                <a:lnTo>
                  <a:pt x="2432741" y="1268851"/>
                </a:lnTo>
                <a:lnTo>
                  <a:pt x="2428863" y="1271348"/>
                </a:lnTo>
                <a:lnTo>
                  <a:pt x="2426184" y="1272849"/>
                </a:lnTo>
                <a:lnTo>
                  <a:pt x="2431475" y="1290833"/>
                </a:lnTo>
                <a:lnTo>
                  <a:pt x="2447801" y="1276456"/>
                </a:lnTo>
                <a:lnTo>
                  <a:pt x="2445128" y="1259748"/>
                </a:lnTo>
                <a:close/>
              </a:path>
              <a:path w="2724873" h="4713986">
                <a:moveTo>
                  <a:pt x="2360882" y="1334649"/>
                </a:moveTo>
                <a:lnTo>
                  <a:pt x="2371913" y="1328086"/>
                </a:lnTo>
                <a:lnTo>
                  <a:pt x="2381702" y="1322476"/>
                </a:lnTo>
                <a:lnTo>
                  <a:pt x="2390489" y="1317732"/>
                </a:lnTo>
                <a:lnTo>
                  <a:pt x="2398511" y="1313770"/>
                </a:lnTo>
                <a:lnTo>
                  <a:pt x="2406007" y="1310503"/>
                </a:lnTo>
                <a:lnTo>
                  <a:pt x="2413215" y="1307846"/>
                </a:lnTo>
                <a:lnTo>
                  <a:pt x="2431475" y="1290833"/>
                </a:lnTo>
                <a:lnTo>
                  <a:pt x="2426184" y="1272849"/>
                </a:lnTo>
                <a:lnTo>
                  <a:pt x="2426042" y="1272921"/>
                </a:lnTo>
                <a:lnTo>
                  <a:pt x="2411960" y="1284290"/>
                </a:lnTo>
                <a:lnTo>
                  <a:pt x="2400511" y="1292507"/>
                </a:lnTo>
                <a:lnTo>
                  <a:pt x="2391208" y="1298526"/>
                </a:lnTo>
                <a:lnTo>
                  <a:pt x="2383568" y="1303298"/>
                </a:lnTo>
                <a:lnTo>
                  <a:pt x="2381465" y="1304671"/>
                </a:lnTo>
                <a:lnTo>
                  <a:pt x="2360882" y="1334649"/>
                </a:lnTo>
                <a:close/>
              </a:path>
              <a:path w="2724873" h="4713986">
                <a:moveTo>
                  <a:pt x="2354150" y="1323052"/>
                </a:moveTo>
                <a:lnTo>
                  <a:pt x="2329422" y="1339475"/>
                </a:lnTo>
                <a:lnTo>
                  <a:pt x="2334144" y="1350975"/>
                </a:lnTo>
                <a:lnTo>
                  <a:pt x="2348372" y="1342250"/>
                </a:lnTo>
                <a:lnTo>
                  <a:pt x="2360882" y="1334649"/>
                </a:lnTo>
                <a:lnTo>
                  <a:pt x="2381465" y="1304671"/>
                </a:lnTo>
                <a:lnTo>
                  <a:pt x="2354150" y="1323052"/>
                </a:lnTo>
                <a:close/>
              </a:path>
              <a:path w="2724873" h="4713986">
                <a:moveTo>
                  <a:pt x="2334144" y="1350975"/>
                </a:moveTo>
                <a:lnTo>
                  <a:pt x="2329422" y="1339475"/>
                </a:lnTo>
                <a:lnTo>
                  <a:pt x="2307147" y="1354055"/>
                </a:lnTo>
                <a:lnTo>
                  <a:pt x="2287191" y="1366908"/>
                </a:lnTo>
                <a:lnTo>
                  <a:pt x="2269423" y="1378149"/>
                </a:lnTo>
                <a:lnTo>
                  <a:pt x="2253707" y="1387894"/>
                </a:lnTo>
                <a:lnTo>
                  <a:pt x="2239911" y="1396259"/>
                </a:lnTo>
                <a:lnTo>
                  <a:pt x="2255289" y="1398828"/>
                </a:lnTo>
                <a:lnTo>
                  <a:pt x="2278771" y="1384750"/>
                </a:lnTo>
                <a:lnTo>
                  <a:pt x="2299582" y="1372139"/>
                </a:lnTo>
                <a:lnTo>
                  <a:pt x="2317960" y="1360909"/>
                </a:lnTo>
                <a:lnTo>
                  <a:pt x="2334144" y="1350975"/>
                </a:lnTo>
                <a:close/>
              </a:path>
              <a:path w="2724873" h="4713986">
                <a:moveTo>
                  <a:pt x="2228898" y="1414459"/>
                </a:moveTo>
                <a:lnTo>
                  <a:pt x="2255289" y="1398828"/>
                </a:lnTo>
                <a:lnTo>
                  <a:pt x="2239911" y="1396259"/>
                </a:lnTo>
                <a:lnTo>
                  <a:pt x="2227900" y="1403360"/>
                </a:lnTo>
                <a:lnTo>
                  <a:pt x="2217542" y="1409311"/>
                </a:lnTo>
                <a:lnTo>
                  <a:pt x="2208703" y="1414229"/>
                </a:lnTo>
                <a:lnTo>
                  <a:pt x="2201250" y="1418230"/>
                </a:lnTo>
                <a:lnTo>
                  <a:pt x="2199359" y="1431728"/>
                </a:lnTo>
                <a:lnTo>
                  <a:pt x="2228898" y="1414459"/>
                </a:lnTo>
                <a:close/>
              </a:path>
              <a:path w="2724873" h="4713986">
                <a:moveTo>
                  <a:pt x="2199359" y="1431728"/>
                </a:moveTo>
                <a:lnTo>
                  <a:pt x="2201250" y="1418230"/>
                </a:lnTo>
                <a:lnTo>
                  <a:pt x="2195049" y="1421429"/>
                </a:lnTo>
                <a:lnTo>
                  <a:pt x="2189966" y="1423942"/>
                </a:lnTo>
                <a:lnTo>
                  <a:pt x="2185868" y="1425884"/>
                </a:lnTo>
                <a:lnTo>
                  <a:pt x="2182622" y="1427371"/>
                </a:lnTo>
                <a:lnTo>
                  <a:pt x="2178150" y="1429444"/>
                </a:lnTo>
                <a:lnTo>
                  <a:pt x="2175483" y="1431085"/>
                </a:lnTo>
                <a:lnTo>
                  <a:pt x="2174836" y="1431671"/>
                </a:lnTo>
                <a:lnTo>
                  <a:pt x="2166435" y="1450721"/>
                </a:lnTo>
                <a:lnTo>
                  <a:pt x="2199359" y="1431728"/>
                </a:lnTo>
                <a:close/>
              </a:path>
              <a:path w="2724873" h="4713986">
                <a:moveTo>
                  <a:pt x="2146368" y="1443878"/>
                </a:moveTo>
                <a:lnTo>
                  <a:pt x="2121485" y="1454773"/>
                </a:lnTo>
                <a:lnTo>
                  <a:pt x="2129886" y="1471523"/>
                </a:lnTo>
                <a:lnTo>
                  <a:pt x="2166435" y="1450721"/>
                </a:lnTo>
                <a:lnTo>
                  <a:pt x="2174836" y="1431671"/>
                </a:lnTo>
                <a:lnTo>
                  <a:pt x="2146368" y="1443878"/>
                </a:lnTo>
                <a:close/>
              </a:path>
              <a:path w="2724873" h="4713986">
                <a:moveTo>
                  <a:pt x="2099927" y="1464437"/>
                </a:moveTo>
                <a:lnTo>
                  <a:pt x="2081435" y="1472953"/>
                </a:lnTo>
                <a:lnTo>
                  <a:pt x="2089474" y="1494221"/>
                </a:lnTo>
                <a:lnTo>
                  <a:pt x="2129886" y="1471523"/>
                </a:lnTo>
                <a:lnTo>
                  <a:pt x="2121485" y="1454773"/>
                </a:lnTo>
                <a:lnTo>
                  <a:pt x="2099927" y="1464437"/>
                </a:lnTo>
                <a:close/>
              </a:path>
              <a:path w="2724873" h="4713986">
                <a:moveTo>
                  <a:pt x="2081435" y="1472953"/>
                </a:moveTo>
                <a:lnTo>
                  <a:pt x="2065747" y="1480404"/>
                </a:lnTo>
                <a:lnTo>
                  <a:pt x="2052604" y="1486872"/>
                </a:lnTo>
                <a:lnTo>
                  <a:pt x="2041745" y="1492440"/>
                </a:lnTo>
                <a:lnTo>
                  <a:pt x="2032910" y="1497191"/>
                </a:lnTo>
                <a:lnTo>
                  <a:pt x="2044961" y="1518900"/>
                </a:lnTo>
                <a:lnTo>
                  <a:pt x="2089474" y="1494221"/>
                </a:lnTo>
                <a:lnTo>
                  <a:pt x="2081435" y="1472953"/>
                </a:lnTo>
                <a:close/>
              </a:path>
              <a:path w="2724873" h="4713986">
                <a:moveTo>
                  <a:pt x="2044961" y="1518900"/>
                </a:moveTo>
                <a:lnTo>
                  <a:pt x="2032910" y="1497191"/>
                </a:lnTo>
                <a:lnTo>
                  <a:pt x="2025839" y="1501207"/>
                </a:lnTo>
                <a:lnTo>
                  <a:pt x="2020271" y="1504571"/>
                </a:lnTo>
                <a:lnTo>
                  <a:pt x="2015947" y="1507366"/>
                </a:lnTo>
                <a:lnTo>
                  <a:pt x="2012605" y="1509674"/>
                </a:lnTo>
                <a:lnTo>
                  <a:pt x="2009986" y="1511578"/>
                </a:lnTo>
                <a:lnTo>
                  <a:pt x="2006307" y="1514221"/>
                </a:lnTo>
                <a:lnTo>
                  <a:pt x="1996110" y="1545647"/>
                </a:lnTo>
                <a:lnTo>
                  <a:pt x="2044961" y="1518900"/>
                </a:lnTo>
                <a:close/>
              </a:path>
              <a:path w="2724873" h="4713986">
                <a:moveTo>
                  <a:pt x="1942053" y="1574347"/>
                </a:moveTo>
                <a:lnTo>
                  <a:pt x="1942680" y="1574546"/>
                </a:lnTo>
                <a:lnTo>
                  <a:pt x="1996110" y="1545647"/>
                </a:lnTo>
                <a:lnTo>
                  <a:pt x="2006307" y="1514221"/>
                </a:lnTo>
                <a:lnTo>
                  <a:pt x="1981162" y="1523509"/>
                </a:lnTo>
                <a:lnTo>
                  <a:pt x="1959717" y="1531208"/>
                </a:lnTo>
                <a:lnTo>
                  <a:pt x="1942053" y="1574347"/>
                </a:lnTo>
                <a:close/>
              </a:path>
              <a:path w="2724873" h="4713986">
                <a:moveTo>
                  <a:pt x="1941612" y="1537529"/>
                </a:moveTo>
                <a:lnTo>
                  <a:pt x="1926486" y="1542686"/>
                </a:lnTo>
                <a:lnTo>
                  <a:pt x="1930135" y="1574431"/>
                </a:lnTo>
                <a:lnTo>
                  <a:pt x="1935167" y="1573701"/>
                </a:lnTo>
                <a:lnTo>
                  <a:pt x="1938985" y="1573733"/>
                </a:lnTo>
                <a:lnTo>
                  <a:pt x="1942053" y="1574347"/>
                </a:lnTo>
                <a:lnTo>
                  <a:pt x="1959717" y="1531208"/>
                </a:lnTo>
                <a:lnTo>
                  <a:pt x="1941612" y="1537529"/>
                </a:lnTo>
                <a:close/>
              </a:path>
              <a:path w="2724873" h="4713986">
                <a:moveTo>
                  <a:pt x="1926486" y="1542686"/>
                </a:moveTo>
                <a:lnTo>
                  <a:pt x="1913981" y="1546894"/>
                </a:lnTo>
                <a:lnTo>
                  <a:pt x="1914571" y="1578885"/>
                </a:lnTo>
                <a:lnTo>
                  <a:pt x="1923425" y="1576099"/>
                </a:lnTo>
                <a:lnTo>
                  <a:pt x="1930135" y="1574431"/>
                </a:lnTo>
                <a:lnTo>
                  <a:pt x="1926486" y="1542686"/>
                </a:lnTo>
                <a:close/>
              </a:path>
              <a:path w="2724873" h="4713986">
                <a:moveTo>
                  <a:pt x="1903734" y="1550367"/>
                </a:moveTo>
                <a:lnTo>
                  <a:pt x="1895387" y="1553318"/>
                </a:lnTo>
                <a:lnTo>
                  <a:pt x="1903110" y="1582967"/>
                </a:lnTo>
                <a:lnTo>
                  <a:pt x="1914571" y="1578885"/>
                </a:lnTo>
                <a:lnTo>
                  <a:pt x="1913981" y="1546894"/>
                </a:lnTo>
                <a:lnTo>
                  <a:pt x="1903734" y="1550367"/>
                </a:lnTo>
                <a:close/>
              </a:path>
              <a:path w="2724873" h="4713986">
                <a:moveTo>
                  <a:pt x="1888578" y="1555960"/>
                </a:moveTo>
                <a:lnTo>
                  <a:pt x="1882948" y="1558508"/>
                </a:lnTo>
                <a:lnTo>
                  <a:pt x="1888577" y="1588523"/>
                </a:lnTo>
                <a:lnTo>
                  <a:pt x="1903110" y="1582967"/>
                </a:lnTo>
                <a:lnTo>
                  <a:pt x="1895387" y="1553318"/>
                </a:lnTo>
                <a:lnTo>
                  <a:pt x="1888578" y="1555960"/>
                </a:lnTo>
                <a:close/>
              </a:path>
              <a:path w="2724873" h="4713986">
                <a:moveTo>
                  <a:pt x="1888577" y="1588523"/>
                </a:moveTo>
                <a:lnTo>
                  <a:pt x="1882948" y="1558508"/>
                </a:lnTo>
                <a:lnTo>
                  <a:pt x="1878136" y="1561176"/>
                </a:lnTo>
                <a:lnTo>
                  <a:pt x="1873783" y="1564177"/>
                </a:lnTo>
                <a:lnTo>
                  <a:pt x="1872703" y="1565021"/>
                </a:lnTo>
                <a:lnTo>
                  <a:pt x="1870507" y="1595732"/>
                </a:lnTo>
                <a:lnTo>
                  <a:pt x="1888577" y="1588523"/>
                </a:lnTo>
                <a:close/>
              </a:path>
              <a:path w="2724873" h="4713986">
                <a:moveTo>
                  <a:pt x="1854786" y="1567611"/>
                </a:moveTo>
                <a:lnTo>
                  <a:pt x="1838955" y="1570714"/>
                </a:lnTo>
                <a:lnTo>
                  <a:pt x="1848438" y="1604772"/>
                </a:lnTo>
                <a:lnTo>
                  <a:pt x="1870507" y="1595732"/>
                </a:lnTo>
                <a:lnTo>
                  <a:pt x="1872703" y="1565021"/>
                </a:lnTo>
                <a:lnTo>
                  <a:pt x="1854786" y="1567611"/>
                </a:lnTo>
                <a:close/>
              </a:path>
              <a:path w="2724873" h="4713986">
                <a:moveTo>
                  <a:pt x="1824933" y="1574049"/>
                </a:moveTo>
                <a:lnTo>
                  <a:pt x="1812444" y="1577337"/>
                </a:lnTo>
                <a:lnTo>
                  <a:pt x="1813903" y="1613655"/>
                </a:lnTo>
                <a:lnTo>
                  <a:pt x="1818008" y="1614562"/>
                </a:lnTo>
                <a:lnTo>
                  <a:pt x="1821903" y="1615821"/>
                </a:lnTo>
                <a:lnTo>
                  <a:pt x="1848438" y="1604772"/>
                </a:lnTo>
                <a:lnTo>
                  <a:pt x="1838955" y="1570714"/>
                </a:lnTo>
                <a:lnTo>
                  <a:pt x="1824933" y="1574049"/>
                </a:lnTo>
                <a:close/>
              </a:path>
              <a:path w="2724873" h="4713986">
                <a:moveTo>
                  <a:pt x="1793038" y="1613931"/>
                </a:moveTo>
                <a:lnTo>
                  <a:pt x="1799155" y="1613239"/>
                </a:lnTo>
                <a:lnTo>
                  <a:pt x="1804593" y="1612975"/>
                </a:lnTo>
                <a:lnTo>
                  <a:pt x="1809470" y="1613120"/>
                </a:lnTo>
                <a:lnTo>
                  <a:pt x="1813903" y="1613655"/>
                </a:lnTo>
                <a:lnTo>
                  <a:pt x="1812444" y="1577337"/>
                </a:lnTo>
                <a:lnTo>
                  <a:pt x="1801211" y="1580300"/>
                </a:lnTo>
                <a:lnTo>
                  <a:pt x="1793038" y="1613931"/>
                </a:lnTo>
                <a:close/>
              </a:path>
              <a:path w="2724873" h="4713986">
                <a:moveTo>
                  <a:pt x="1748189" y="1624478"/>
                </a:moveTo>
                <a:lnTo>
                  <a:pt x="1759451" y="1621361"/>
                </a:lnTo>
                <a:lnTo>
                  <a:pt x="1769450" y="1618766"/>
                </a:lnTo>
                <a:lnTo>
                  <a:pt x="1778303" y="1616676"/>
                </a:lnTo>
                <a:lnTo>
                  <a:pt x="1786126" y="1615071"/>
                </a:lnTo>
                <a:lnTo>
                  <a:pt x="1793038" y="1613931"/>
                </a:lnTo>
                <a:lnTo>
                  <a:pt x="1801211" y="1580300"/>
                </a:lnTo>
                <a:lnTo>
                  <a:pt x="1790958" y="1582657"/>
                </a:lnTo>
                <a:lnTo>
                  <a:pt x="1781406" y="1584130"/>
                </a:lnTo>
                <a:lnTo>
                  <a:pt x="1772280" y="1584438"/>
                </a:lnTo>
                <a:lnTo>
                  <a:pt x="1767801" y="1584071"/>
                </a:lnTo>
                <a:lnTo>
                  <a:pt x="1748189" y="1624478"/>
                </a:lnTo>
                <a:close/>
              </a:path>
              <a:path w="2724873" h="4713986">
                <a:moveTo>
                  <a:pt x="1736918" y="1594857"/>
                </a:moveTo>
                <a:lnTo>
                  <a:pt x="1709539" y="1604351"/>
                </a:lnTo>
                <a:lnTo>
                  <a:pt x="1721409" y="1632358"/>
                </a:lnTo>
                <a:lnTo>
                  <a:pt x="1735547" y="1628137"/>
                </a:lnTo>
                <a:lnTo>
                  <a:pt x="1748189" y="1624478"/>
                </a:lnTo>
                <a:lnTo>
                  <a:pt x="1767801" y="1584071"/>
                </a:lnTo>
                <a:lnTo>
                  <a:pt x="1736918" y="1594857"/>
                </a:lnTo>
                <a:close/>
              </a:path>
              <a:path w="2724873" h="4713986">
                <a:moveTo>
                  <a:pt x="1646188" y="1625953"/>
                </a:moveTo>
                <a:lnTo>
                  <a:pt x="1647545" y="1655225"/>
                </a:lnTo>
                <a:lnTo>
                  <a:pt x="1668841" y="1648572"/>
                </a:lnTo>
                <a:lnTo>
                  <a:pt x="1688172" y="1642556"/>
                </a:lnTo>
                <a:lnTo>
                  <a:pt x="1705656" y="1637157"/>
                </a:lnTo>
                <a:lnTo>
                  <a:pt x="1721409" y="1632358"/>
                </a:lnTo>
                <a:lnTo>
                  <a:pt x="1709539" y="1604351"/>
                </a:lnTo>
                <a:lnTo>
                  <a:pt x="1685440" y="1612641"/>
                </a:lnTo>
                <a:lnTo>
                  <a:pt x="1664398" y="1619812"/>
                </a:lnTo>
                <a:lnTo>
                  <a:pt x="1646188" y="1625953"/>
                </a:lnTo>
                <a:close/>
              </a:path>
              <a:path w="2724873" h="4713986">
                <a:moveTo>
                  <a:pt x="1630585" y="1631151"/>
                </a:moveTo>
                <a:lnTo>
                  <a:pt x="1617365" y="1635492"/>
                </a:lnTo>
                <a:lnTo>
                  <a:pt x="1624167" y="1662534"/>
                </a:lnTo>
                <a:lnTo>
                  <a:pt x="1647545" y="1655225"/>
                </a:lnTo>
                <a:lnTo>
                  <a:pt x="1646188" y="1625953"/>
                </a:lnTo>
                <a:lnTo>
                  <a:pt x="1630585" y="1631151"/>
                </a:lnTo>
                <a:close/>
              </a:path>
              <a:path w="2724873" h="4713986">
                <a:moveTo>
                  <a:pt x="1606303" y="1639064"/>
                </a:moveTo>
                <a:lnTo>
                  <a:pt x="1597176" y="1641953"/>
                </a:lnTo>
                <a:lnTo>
                  <a:pt x="1598590" y="1670517"/>
                </a:lnTo>
                <a:lnTo>
                  <a:pt x="1624167" y="1662534"/>
                </a:lnTo>
                <a:lnTo>
                  <a:pt x="1617365" y="1635492"/>
                </a:lnTo>
                <a:lnTo>
                  <a:pt x="1606303" y="1639064"/>
                </a:lnTo>
                <a:close/>
              </a:path>
              <a:path w="2724873" h="4713986">
                <a:moveTo>
                  <a:pt x="1598590" y="1670517"/>
                </a:moveTo>
                <a:lnTo>
                  <a:pt x="1597176" y="1641953"/>
                </a:lnTo>
                <a:lnTo>
                  <a:pt x="1589759" y="1644248"/>
                </a:lnTo>
                <a:lnTo>
                  <a:pt x="1583827" y="1646035"/>
                </a:lnTo>
                <a:lnTo>
                  <a:pt x="1579157" y="1647401"/>
                </a:lnTo>
                <a:lnTo>
                  <a:pt x="1575523" y="1648433"/>
                </a:lnTo>
                <a:lnTo>
                  <a:pt x="1572702" y="1649219"/>
                </a:lnTo>
                <a:lnTo>
                  <a:pt x="1570697" y="1679193"/>
                </a:lnTo>
                <a:lnTo>
                  <a:pt x="1598590" y="1670517"/>
                </a:lnTo>
                <a:close/>
              </a:path>
              <a:path w="2724873" h="4713986">
                <a:moveTo>
                  <a:pt x="1572702" y="1649219"/>
                </a:moveTo>
                <a:lnTo>
                  <a:pt x="1568599" y="1650399"/>
                </a:lnTo>
                <a:lnTo>
                  <a:pt x="1569687" y="1679617"/>
                </a:lnTo>
                <a:lnTo>
                  <a:pt x="1570697" y="1679193"/>
                </a:lnTo>
                <a:lnTo>
                  <a:pt x="1572702" y="1649219"/>
                </a:lnTo>
                <a:close/>
              </a:path>
              <a:path w="2724873" h="4713986">
                <a:moveTo>
                  <a:pt x="1557997" y="1476121"/>
                </a:moveTo>
                <a:lnTo>
                  <a:pt x="1558736" y="1687192"/>
                </a:lnTo>
                <a:lnTo>
                  <a:pt x="1562482" y="1684058"/>
                </a:lnTo>
                <a:lnTo>
                  <a:pt x="1565958" y="1681587"/>
                </a:lnTo>
                <a:lnTo>
                  <a:pt x="1566495" y="1475918"/>
                </a:lnTo>
                <a:lnTo>
                  <a:pt x="1564946" y="1479078"/>
                </a:lnTo>
                <a:lnTo>
                  <a:pt x="1561728" y="1478685"/>
                </a:lnTo>
                <a:lnTo>
                  <a:pt x="1557997" y="1476121"/>
                </a:lnTo>
                <a:close/>
              </a:path>
              <a:path w="2724873" h="4713986">
                <a:moveTo>
                  <a:pt x="1554947" y="1445188"/>
                </a:moveTo>
                <a:lnTo>
                  <a:pt x="1552505" y="1418340"/>
                </a:lnTo>
                <a:lnTo>
                  <a:pt x="1554196" y="1691148"/>
                </a:lnTo>
                <a:lnTo>
                  <a:pt x="1558736" y="1687192"/>
                </a:lnTo>
                <a:lnTo>
                  <a:pt x="1557997" y="1476121"/>
                </a:lnTo>
                <a:lnTo>
                  <a:pt x="1554947" y="1445188"/>
                </a:lnTo>
                <a:close/>
              </a:path>
              <a:path w="2724873" h="4713986">
                <a:moveTo>
                  <a:pt x="1552505" y="1418340"/>
                </a:moveTo>
                <a:lnTo>
                  <a:pt x="1550611" y="1395255"/>
                </a:lnTo>
                <a:lnTo>
                  <a:pt x="1549203" y="1375617"/>
                </a:lnTo>
                <a:lnTo>
                  <a:pt x="1548222" y="1359105"/>
                </a:lnTo>
                <a:lnTo>
                  <a:pt x="1547605" y="1345402"/>
                </a:lnTo>
                <a:lnTo>
                  <a:pt x="1548341" y="1696088"/>
                </a:lnTo>
                <a:lnTo>
                  <a:pt x="1554196" y="1691148"/>
                </a:lnTo>
                <a:lnTo>
                  <a:pt x="1552505" y="1418340"/>
                </a:lnTo>
                <a:close/>
              </a:path>
              <a:path w="2724873" h="4713986">
                <a:moveTo>
                  <a:pt x="1547291" y="1334188"/>
                </a:moveTo>
                <a:lnTo>
                  <a:pt x="1547221" y="1325145"/>
                </a:lnTo>
                <a:lnTo>
                  <a:pt x="1548341" y="1696088"/>
                </a:lnTo>
                <a:lnTo>
                  <a:pt x="1547605" y="1345402"/>
                </a:lnTo>
                <a:lnTo>
                  <a:pt x="1547291" y="1334188"/>
                </a:lnTo>
                <a:close/>
              </a:path>
              <a:path w="2724873" h="4713986">
                <a:moveTo>
                  <a:pt x="1526823" y="1509299"/>
                </a:moveTo>
                <a:lnTo>
                  <a:pt x="1527286" y="1513403"/>
                </a:lnTo>
                <a:lnTo>
                  <a:pt x="1530588" y="1709563"/>
                </a:lnTo>
                <a:lnTo>
                  <a:pt x="1540645" y="1702173"/>
                </a:lnTo>
                <a:lnTo>
                  <a:pt x="1537064" y="1250024"/>
                </a:lnTo>
                <a:lnTo>
                  <a:pt x="1531983" y="1229544"/>
                </a:lnTo>
                <a:lnTo>
                  <a:pt x="1527338" y="1211290"/>
                </a:lnTo>
                <a:lnTo>
                  <a:pt x="1526823" y="1509299"/>
                </a:lnTo>
                <a:close/>
              </a:path>
              <a:path w="2724873" h="4713986">
                <a:moveTo>
                  <a:pt x="1530588" y="1709563"/>
                </a:moveTo>
                <a:lnTo>
                  <a:pt x="1527286" y="1513403"/>
                </a:lnTo>
                <a:lnTo>
                  <a:pt x="1526573" y="1516609"/>
                </a:lnTo>
                <a:lnTo>
                  <a:pt x="1526120" y="1517396"/>
                </a:lnTo>
                <a:lnTo>
                  <a:pt x="1519911" y="1536435"/>
                </a:lnTo>
                <a:lnTo>
                  <a:pt x="1517645" y="1718420"/>
                </a:lnTo>
                <a:lnTo>
                  <a:pt x="1530588" y="1709563"/>
                </a:lnTo>
                <a:close/>
              </a:path>
              <a:path w="2724873" h="4713986">
                <a:moveTo>
                  <a:pt x="1517645" y="1718420"/>
                </a:moveTo>
                <a:lnTo>
                  <a:pt x="1519911" y="1536435"/>
                </a:lnTo>
                <a:lnTo>
                  <a:pt x="1516603" y="1547122"/>
                </a:lnTo>
                <a:lnTo>
                  <a:pt x="1515407" y="1551124"/>
                </a:lnTo>
                <a:lnTo>
                  <a:pt x="1513668" y="1445513"/>
                </a:lnTo>
                <a:lnTo>
                  <a:pt x="1512305" y="1435637"/>
                </a:lnTo>
                <a:lnTo>
                  <a:pt x="1511082" y="1427704"/>
                </a:lnTo>
                <a:lnTo>
                  <a:pt x="1510171" y="1421267"/>
                </a:lnTo>
                <a:lnTo>
                  <a:pt x="1509744" y="1415881"/>
                </a:lnTo>
                <a:lnTo>
                  <a:pt x="1505569" y="1379570"/>
                </a:lnTo>
                <a:lnTo>
                  <a:pt x="1501293" y="1728903"/>
                </a:lnTo>
                <a:lnTo>
                  <a:pt x="1517645" y="1718420"/>
                </a:lnTo>
                <a:close/>
              </a:path>
              <a:path w="2724873" h="4713986">
                <a:moveTo>
                  <a:pt x="1515407" y="1551124"/>
                </a:moveTo>
                <a:lnTo>
                  <a:pt x="1515533" y="1550107"/>
                </a:lnTo>
                <a:lnTo>
                  <a:pt x="1516131" y="1472874"/>
                </a:lnTo>
                <a:lnTo>
                  <a:pt x="1515000" y="1457777"/>
                </a:lnTo>
                <a:lnTo>
                  <a:pt x="1513668" y="1445513"/>
                </a:lnTo>
                <a:lnTo>
                  <a:pt x="1515407" y="1551124"/>
                </a:lnTo>
                <a:close/>
              </a:path>
              <a:path w="2724873" h="4713986">
                <a:moveTo>
                  <a:pt x="1501293" y="1728903"/>
                </a:moveTo>
                <a:lnTo>
                  <a:pt x="1505569" y="1379570"/>
                </a:lnTo>
                <a:lnTo>
                  <a:pt x="1500982" y="1352636"/>
                </a:lnTo>
                <a:lnTo>
                  <a:pt x="1496516" y="1328479"/>
                </a:lnTo>
                <a:lnTo>
                  <a:pt x="1492202" y="1306934"/>
                </a:lnTo>
                <a:lnTo>
                  <a:pt x="1488072" y="1287838"/>
                </a:lnTo>
                <a:lnTo>
                  <a:pt x="1485398" y="1476476"/>
                </a:lnTo>
                <a:lnTo>
                  <a:pt x="1485224" y="1479566"/>
                </a:lnTo>
                <a:lnTo>
                  <a:pt x="1484845" y="1482471"/>
                </a:lnTo>
                <a:lnTo>
                  <a:pt x="1482612" y="1512356"/>
                </a:lnTo>
                <a:lnTo>
                  <a:pt x="1481009" y="1741174"/>
                </a:lnTo>
                <a:lnTo>
                  <a:pt x="1501293" y="1728903"/>
                </a:lnTo>
                <a:close/>
              </a:path>
              <a:path w="2724873" h="4713986">
                <a:moveTo>
                  <a:pt x="1481009" y="1741174"/>
                </a:moveTo>
                <a:lnTo>
                  <a:pt x="1482612" y="1512356"/>
                </a:lnTo>
                <a:lnTo>
                  <a:pt x="1480541" y="1537818"/>
                </a:lnTo>
                <a:lnTo>
                  <a:pt x="1478675" y="1559254"/>
                </a:lnTo>
                <a:lnTo>
                  <a:pt x="1478495" y="1638046"/>
                </a:lnTo>
                <a:lnTo>
                  <a:pt x="1468679" y="1665596"/>
                </a:lnTo>
                <a:lnTo>
                  <a:pt x="1461732" y="1684377"/>
                </a:lnTo>
                <a:lnTo>
                  <a:pt x="1457179" y="1696200"/>
                </a:lnTo>
                <a:lnTo>
                  <a:pt x="1456270" y="1755393"/>
                </a:lnTo>
                <a:lnTo>
                  <a:pt x="1481009" y="1741174"/>
                </a:lnTo>
                <a:close/>
              </a:path>
              <a:path w="2724873" h="4713986">
                <a:moveTo>
                  <a:pt x="1456270" y="1755393"/>
                </a:moveTo>
                <a:lnTo>
                  <a:pt x="1457179" y="1696200"/>
                </a:lnTo>
                <a:lnTo>
                  <a:pt x="1454541" y="1702875"/>
                </a:lnTo>
                <a:lnTo>
                  <a:pt x="1455964" y="1795279"/>
                </a:lnTo>
                <a:lnTo>
                  <a:pt x="1461340" y="1795648"/>
                </a:lnTo>
                <a:lnTo>
                  <a:pt x="1457780" y="1757569"/>
                </a:lnTo>
                <a:lnTo>
                  <a:pt x="1456270" y="1755393"/>
                </a:lnTo>
                <a:close/>
              </a:path>
              <a:path w="2724873" h="4713986">
                <a:moveTo>
                  <a:pt x="1454541" y="1702875"/>
                </a:moveTo>
                <a:lnTo>
                  <a:pt x="1453341" y="1706214"/>
                </a:lnTo>
                <a:lnTo>
                  <a:pt x="1453095" y="1707768"/>
                </a:lnTo>
                <a:lnTo>
                  <a:pt x="1448881" y="1677715"/>
                </a:lnTo>
                <a:lnTo>
                  <a:pt x="1445740" y="1652259"/>
                </a:lnTo>
                <a:lnTo>
                  <a:pt x="1450301" y="1799647"/>
                </a:lnTo>
                <a:lnTo>
                  <a:pt x="1455964" y="1795279"/>
                </a:lnTo>
                <a:lnTo>
                  <a:pt x="1454541" y="1702875"/>
                </a:lnTo>
                <a:close/>
              </a:path>
              <a:path w="2724873" h="4713986">
                <a:moveTo>
                  <a:pt x="1445283" y="1807899"/>
                </a:moveTo>
                <a:lnTo>
                  <a:pt x="1450301" y="1799647"/>
                </a:lnTo>
                <a:lnTo>
                  <a:pt x="1445740" y="1652259"/>
                </a:lnTo>
                <a:lnTo>
                  <a:pt x="1443552" y="1630983"/>
                </a:lnTo>
                <a:lnTo>
                  <a:pt x="1442195" y="1613470"/>
                </a:lnTo>
                <a:lnTo>
                  <a:pt x="1441845" y="1819187"/>
                </a:lnTo>
                <a:lnTo>
                  <a:pt x="1445283" y="1807899"/>
                </a:lnTo>
                <a:close/>
              </a:path>
              <a:path w="2724873" h="4713986">
                <a:moveTo>
                  <a:pt x="1449388" y="1843832"/>
                </a:moveTo>
                <a:lnTo>
                  <a:pt x="1446000" y="1845760"/>
                </a:lnTo>
                <a:lnTo>
                  <a:pt x="1443443" y="1847469"/>
                </a:lnTo>
                <a:lnTo>
                  <a:pt x="1440921" y="1832661"/>
                </a:lnTo>
                <a:lnTo>
                  <a:pt x="1441845" y="1819187"/>
                </a:lnTo>
                <a:lnTo>
                  <a:pt x="1442195" y="1613470"/>
                </a:lnTo>
                <a:lnTo>
                  <a:pt x="1441548" y="1599302"/>
                </a:lnTo>
                <a:lnTo>
                  <a:pt x="1441490" y="1588060"/>
                </a:lnTo>
                <a:lnTo>
                  <a:pt x="1440602" y="1886157"/>
                </a:lnTo>
                <a:lnTo>
                  <a:pt x="1452080" y="1880098"/>
                </a:lnTo>
                <a:lnTo>
                  <a:pt x="1449388" y="1843832"/>
                </a:lnTo>
                <a:close/>
              </a:path>
              <a:path w="2724873" h="4713986">
                <a:moveTo>
                  <a:pt x="1985880" y="2078392"/>
                </a:moveTo>
                <a:lnTo>
                  <a:pt x="1989184" y="2075763"/>
                </a:lnTo>
                <a:lnTo>
                  <a:pt x="1991191" y="2073082"/>
                </a:lnTo>
                <a:lnTo>
                  <a:pt x="1991982" y="2070168"/>
                </a:lnTo>
                <a:lnTo>
                  <a:pt x="1991638" y="2066843"/>
                </a:lnTo>
                <a:lnTo>
                  <a:pt x="1990432" y="2063369"/>
                </a:lnTo>
                <a:lnTo>
                  <a:pt x="1985880" y="2078392"/>
                </a:lnTo>
                <a:close/>
              </a:path>
              <a:path w="2724873" h="4713986">
                <a:moveTo>
                  <a:pt x="1990432" y="2063369"/>
                </a:moveTo>
                <a:lnTo>
                  <a:pt x="1944936" y="2081936"/>
                </a:lnTo>
                <a:lnTo>
                  <a:pt x="1947095" y="2097070"/>
                </a:lnTo>
                <a:lnTo>
                  <a:pt x="1958089" y="2091996"/>
                </a:lnTo>
                <a:lnTo>
                  <a:pt x="1967384" y="2087771"/>
                </a:lnTo>
                <a:lnTo>
                  <a:pt x="1975060" y="2084216"/>
                </a:lnTo>
                <a:lnTo>
                  <a:pt x="1981199" y="2081150"/>
                </a:lnTo>
                <a:lnTo>
                  <a:pt x="1985880" y="2078392"/>
                </a:lnTo>
                <a:lnTo>
                  <a:pt x="1990432" y="2063369"/>
                </a:lnTo>
                <a:close/>
              </a:path>
              <a:path w="2724873" h="4713986">
                <a:moveTo>
                  <a:pt x="1884524" y="2129464"/>
                </a:moveTo>
                <a:lnTo>
                  <a:pt x="1903117" y="2119190"/>
                </a:lnTo>
                <a:lnTo>
                  <a:pt x="1919690" y="2110486"/>
                </a:lnTo>
                <a:lnTo>
                  <a:pt x="1934323" y="2103173"/>
                </a:lnTo>
                <a:lnTo>
                  <a:pt x="1947095" y="2097070"/>
                </a:lnTo>
                <a:lnTo>
                  <a:pt x="1944936" y="2081936"/>
                </a:lnTo>
                <a:lnTo>
                  <a:pt x="1903697" y="2098659"/>
                </a:lnTo>
                <a:lnTo>
                  <a:pt x="1884524" y="2129464"/>
                </a:lnTo>
                <a:close/>
              </a:path>
              <a:path w="2724873" h="4713986">
                <a:moveTo>
                  <a:pt x="1866489" y="2113643"/>
                </a:moveTo>
                <a:lnTo>
                  <a:pt x="1833085" y="2126995"/>
                </a:lnTo>
                <a:lnTo>
                  <a:pt x="1836064" y="2157583"/>
                </a:lnTo>
                <a:lnTo>
                  <a:pt x="1840236" y="2155752"/>
                </a:lnTo>
                <a:lnTo>
                  <a:pt x="1840953" y="2155444"/>
                </a:lnTo>
                <a:lnTo>
                  <a:pt x="1863829" y="2141488"/>
                </a:lnTo>
                <a:lnTo>
                  <a:pt x="1884524" y="2129464"/>
                </a:lnTo>
                <a:lnTo>
                  <a:pt x="1903697" y="2098659"/>
                </a:lnTo>
                <a:lnTo>
                  <a:pt x="1866489" y="2113643"/>
                </a:lnTo>
                <a:close/>
              </a:path>
              <a:path w="2724873" h="4713986">
                <a:moveTo>
                  <a:pt x="1833085" y="2126995"/>
                </a:moveTo>
                <a:lnTo>
                  <a:pt x="1803260" y="2138824"/>
                </a:lnTo>
                <a:lnTo>
                  <a:pt x="1808566" y="2169859"/>
                </a:lnTo>
                <a:lnTo>
                  <a:pt x="1815536" y="2166807"/>
                </a:lnTo>
                <a:lnTo>
                  <a:pt x="1821595" y="2164107"/>
                </a:lnTo>
                <a:lnTo>
                  <a:pt x="1826919" y="2161706"/>
                </a:lnTo>
                <a:lnTo>
                  <a:pt x="1831684" y="2159549"/>
                </a:lnTo>
                <a:lnTo>
                  <a:pt x="1836064" y="2157583"/>
                </a:lnTo>
                <a:lnTo>
                  <a:pt x="1833085" y="2126995"/>
                </a:lnTo>
                <a:close/>
              </a:path>
              <a:path w="2724873" h="4713986">
                <a:moveTo>
                  <a:pt x="1803260" y="2138824"/>
                </a:moveTo>
                <a:lnTo>
                  <a:pt x="1776786" y="2149236"/>
                </a:lnTo>
                <a:lnTo>
                  <a:pt x="1780439" y="2181669"/>
                </a:lnTo>
                <a:lnTo>
                  <a:pt x="1791193" y="2177235"/>
                </a:lnTo>
                <a:lnTo>
                  <a:pt x="1800510" y="2173317"/>
                </a:lnTo>
                <a:lnTo>
                  <a:pt x="1808566" y="2169859"/>
                </a:lnTo>
                <a:lnTo>
                  <a:pt x="1803260" y="2138824"/>
                </a:lnTo>
                <a:close/>
              </a:path>
              <a:path w="2724873" h="4713986">
                <a:moveTo>
                  <a:pt x="1715207" y="2173043"/>
                </a:moveTo>
                <a:lnTo>
                  <a:pt x="1719548" y="2205626"/>
                </a:lnTo>
                <a:lnTo>
                  <a:pt x="1737803" y="2198595"/>
                </a:lnTo>
                <a:lnTo>
                  <a:pt x="1753920" y="2192294"/>
                </a:lnTo>
                <a:lnTo>
                  <a:pt x="1768073" y="2186670"/>
                </a:lnTo>
                <a:lnTo>
                  <a:pt x="1780439" y="2181669"/>
                </a:lnTo>
                <a:lnTo>
                  <a:pt x="1776786" y="2149236"/>
                </a:lnTo>
                <a:lnTo>
                  <a:pt x="1753437" y="2158339"/>
                </a:lnTo>
                <a:lnTo>
                  <a:pt x="1732986" y="2166238"/>
                </a:lnTo>
                <a:lnTo>
                  <a:pt x="1715207" y="2173043"/>
                </a:lnTo>
                <a:close/>
              </a:path>
              <a:path w="2724873" h="4713986">
                <a:moveTo>
                  <a:pt x="1675632" y="2187955"/>
                </a:moveTo>
                <a:lnTo>
                  <a:pt x="1675922" y="2222096"/>
                </a:lnTo>
                <a:lnTo>
                  <a:pt x="1698980" y="2213442"/>
                </a:lnTo>
                <a:lnTo>
                  <a:pt x="1719548" y="2205626"/>
                </a:lnTo>
                <a:lnTo>
                  <a:pt x="1715207" y="2173043"/>
                </a:lnTo>
                <a:lnTo>
                  <a:pt x="1699872" y="2178859"/>
                </a:lnTo>
                <a:lnTo>
                  <a:pt x="1686756" y="2183794"/>
                </a:lnTo>
                <a:lnTo>
                  <a:pt x="1675632" y="2187955"/>
                </a:lnTo>
                <a:close/>
              </a:path>
              <a:path w="2724873" h="4713986">
                <a:moveTo>
                  <a:pt x="1675922" y="2222096"/>
                </a:moveTo>
                <a:lnTo>
                  <a:pt x="1675632" y="2187955"/>
                </a:lnTo>
                <a:lnTo>
                  <a:pt x="1666273" y="2191450"/>
                </a:lnTo>
                <a:lnTo>
                  <a:pt x="1658452" y="2194385"/>
                </a:lnTo>
                <a:lnTo>
                  <a:pt x="1651944" y="2196867"/>
                </a:lnTo>
                <a:lnTo>
                  <a:pt x="1650199" y="2231644"/>
                </a:lnTo>
                <a:lnTo>
                  <a:pt x="1675922" y="2222096"/>
                </a:lnTo>
                <a:close/>
              </a:path>
              <a:path w="2724873" h="4713986">
                <a:moveTo>
                  <a:pt x="1650199" y="2231644"/>
                </a:moveTo>
                <a:lnTo>
                  <a:pt x="1651944" y="2196867"/>
                </a:lnTo>
                <a:lnTo>
                  <a:pt x="1646520" y="2199005"/>
                </a:lnTo>
                <a:lnTo>
                  <a:pt x="1641956" y="2200904"/>
                </a:lnTo>
                <a:lnTo>
                  <a:pt x="1638024" y="2202672"/>
                </a:lnTo>
                <a:lnTo>
                  <a:pt x="1642131" y="2230687"/>
                </a:lnTo>
                <a:lnTo>
                  <a:pt x="1648589" y="2231183"/>
                </a:lnTo>
                <a:lnTo>
                  <a:pt x="1650199" y="2231644"/>
                </a:lnTo>
                <a:close/>
              </a:path>
              <a:path w="2724873" h="4713986">
                <a:moveTo>
                  <a:pt x="1635022" y="2231928"/>
                </a:moveTo>
                <a:lnTo>
                  <a:pt x="1642131" y="2230687"/>
                </a:lnTo>
                <a:lnTo>
                  <a:pt x="1638024" y="2202672"/>
                </a:lnTo>
                <a:lnTo>
                  <a:pt x="1634497" y="2204416"/>
                </a:lnTo>
                <a:lnTo>
                  <a:pt x="1631149" y="2206244"/>
                </a:lnTo>
                <a:lnTo>
                  <a:pt x="1626927" y="2234525"/>
                </a:lnTo>
                <a:lnTo>
                  <a:pt x="1635022" y="2231928"/>
                </a:lnTo>
                <a:close/>
              </a:path>
              <a:path w="2724873" h="4713986">
                <a:moveTo>
                  <a:pt x="1593385" y="2246600"/>
                </a:moveTo>
                <a:lnTo>
                  <a:pt x="1606442" y="2242244"/>
                </a:lnTo>
                <a:lnTo>
                  <a:pt x="1617511" y="2238091"/>
                </a:lnTo>
                <a:lnTo>
                  <a:pt x="1626927" y="2234525"/>
                </a:lnTo>
                <a:lnTo>
                  <a:pt x="1631149" y="2206244"/>
                </a:lnTo>
                <a:lnTo>
                  <a:pt x="1607183" y="2208233"/>
                </a:lnTo>
                <a:lnTo>
                  <a:pt x="1593385" y="2246600"/>
                </a:lnTo>
                <a:close/>
              </a:path>
              <a:path w="2724873" h="4713986">
                <a:moveTo>
                  <a:pt x="1588315" y="2210617"/>
                </a:moveTo>
                <a:lnTo>
                  <a:pt x="1574055" y="2213175"/>
                </a:lnTo>
                <a:lnTo>
                  <a:pt x="1578007" y="2250774"/>
                </a:lnTo>
                <a:lnTo>
                  <a:pt x="1593385" y="2246600"/>
                </a:lnTo>
                <a:lnTo>
                  <a:pt x="1607183" y="2208233"/>
                </a:lnTo>
                <a:lnTo>
                  <a:pt x="1588315" y="2210617"/>
                </a:lnTo>
                <a:close/>
              </a:path>
              <a:path w="2724873" h="4713986">
                <a:moveTo>
                  <a:pt x="1578007" y="2250774"/>
                </a:moveTo>
                <a:lnTo>
                  <a:pt x="1574055" y="2213175"/>
                </a:lnTo>
                <a:lnTo>
                  <a:pt x="1563912" y="2215682"/>
                </a:lnTo>
                <a:lnTo>
                  <a:pt x="1562072" y="2217174"/>
                </a:lnTo>
                <a:lnTo>
                  <a:pt x="1559972" y="2254384"/>
                </a:lnTo>
                <a:lnTo>
                  <a:pt x="1578007" y="2250774"/>
                </a:lnTo>
                <a:close/>
              </a:path>
              <a:path w="2724873" h="4713986">
                <a:moveTo>
                  <a:pt x="1559972" y="2254384"/>
                </a:moveTo>
                <a:lnTo>
                  <a:pt x="1562072" y="2217174"/>
                </a:lnTo>
                <a:lnTo>
                  <a:pt x="1557804" y="2219654"/>
                </a:lnTo>
                <a:lnTo>
                  <a:pt x="1554712" y="2220745"/>
                </a:lnTo>
                <a:lnTo>
                  <a:pt x="1554018" y="2219653"/>
                </a:lnTo>
                <a:lnTo>
                  <a:pt x="1538947" y="2257044"/>
                </a:lnTo>
                <a:lnTo>
                  <a:pt x="1559972" y="2254384"/>
                </a:lnTo>
                <a:close/>
              </a:path>
              <a:path w="2724873" h="4713986">
                <a:moveTo>
                  <a:pt x="1531261" y="2262320"/>
                </a:moveTo>
                <a:lnTo>
                  <a:pt x="1535139" y="2259775"/>
                </a:lnTo>
                <a:lnTo>
                  <a:pt x="1538947" y="2257044"/>
                </a:lnTo>
                <a:lnTo>
                  <a:pt x="1554018" y="2219653"/>
                </a:lnTo>
                <a:lnTo>
                  <a:pt x="1551663" y="2193299"/>
                </a:lnTo>
                <a:lnTo>
                  <a:pt x="1536272" y="2198713"/>
                </a:lnTo>
                <a:lnTo>
                  <a:pt x="1531261" y="2262320"/>
                </a:lnTo>
                <a:close/>
              </a:path>
              <a:path w="2724873" h="4713986">
                <a:moveTo>
                  <a:pt x="1517536" y="2269841"/>
                </a:moveTo>
                <a:lnTo>
                  <a:pt x="1522626" y="2267253"/>
                </a:lnTo>
                <a:lnTo>
                  <a:pt x="1527146" y="2264780"/>
                </a:lnTo>
                <a:lnTo>
                  <a:pt x="1531261" y="2262320"/>
                </a:lnTo>
                <a:lnTo>
                  <a:pt x="1536272" y="2198713"/>
                </a:lnTo>
                <a:lnTo>
                  <a:pt x="1524537" y="2202675"/>
                </a:lnTo>
                <a:lnTo>
                  <a:pt x="1517536" y="2269841"/>
                </a:lnTo>
                <a:close/>
              </a:path>
              <a:path w="2724873" h="4713986">
                <a:moveTo>
                  <a:pt x="1503613" y="2244435"/>
                </a:moveTo>
                <a:lnTo>
                  <a:pt x="1503895" y="2244344"/>
                </a:lnTo>
                <a:lnTo>
                  <a:pt x="1504974" y="2275757"/>
                </a:lnTo>
                <a:lnTo>
                  <a:pt x="1511707" y="2272642"/>
                </a:lnTo>
                <a:lnTo>
                  <a:pt x="1517536" y="2269841"/>
                </a:lnTo>
                <a:lnTo>
                  <a:pt x="1524537" y="2202675"/>
                </a:lnTo>
                <a:lnTo>
                  <a:pt x="1515785" y="2205298"/>
                </a:lnTo>
                <a:lnTo>
                  <a:pt x="1509345" y="2206691"/>
                </a:lnTo>
                <a:lnTo>
                  <a:pt x="1504544" y="2206969"/>
                </a:lnTo>
                <a:lnTo>
                  <a:pt x="1503613" y="2244435"/>
                </a:lnTo>
                <a:close/>
              </a:path>
              <a:path w="2724873" h="4713986">
                <a:moveTo>
                  <a:pt x="1477670" y="2287984"/>
                </a:moveTo>
                <a:lnTo>
                  <a:pt x="1488122" y="2283328"/>
                </a:lnTo>
                <a:lnTo>
                  <a:pt x="1497167" y="2279286"/>
                </a:lnTo>
                <a:lnTo>
                  <a:pt x="1504974" y="2275757"/>
                </a:lnTo>
                <a:lnTo>
                  <a:pt x="1503895" y="2244344"/>
                </a:lnTo>
                <a:lnTo>
                  <a:pt x="1500650" y="2252170"/>
                </a:lnTo>
                <a:lnTo>
                  <a:pt x="1489474" y="2257360"/>
                </a:lnTo>
                <a:lnTo>
                  <a:pt x="1477670" y="2287984"/>
                </a:lnTo>
                <a:close/>
              </a:path>
              <a:path w="2724873" h="4713986">
                <a:moveTo>
                  <a:pt x="1475283" y="2260781"/>
                </a:moveTo>
                <a:lnTo>
                  <a:pt x="1462992" y="2263302"/>
                </a:lnTo>
                <a:lnTo>
                  <a:pt x="1465644" y="2293353"/>
                </a:lnTo>
                <a:lnTo>
                  <a:pt x="1477670" y="2287984"/>
                </a:lnTo>
                <a:lnTo>
                  <a:pt x="1489474" y="2257360"/>
                </a:lnTo>
                <a:lnTo>
                  <a:pt x="1475283" y="2260781"/>
                </a:lnTo>
                <a:close/>
              </a:path>
              <a:path w="2724873" h="4713986">
                <a:moveTo>
                  <a:pt x="1420495" y="2270595"/>
                </a:moveTo>
                <a:lnTo>
                  <a:pt x="1428966" y="2264535"/>
                </a:lnTo>
                <a:lnTo>
                  <a:pt x="1440139" y="2261091"/>
                </a:lnTo>
                <a:lnTo>
                  <a:pt x="1446745" y="2260219"/>
                </a:lnTo>
                <a:lnTo>
                  <a:pt x="1451878" y="2299536"/>
                </a:lnTo>
                <a:lnTo>
                  <a:pt x="1465644" y="2293353"/>
                </a:lnTo>
                <a:lnTo>
                  <a:pt x="1462992" y="2263302"/>
                </a:lnTo>
                <a:lnTo>
                  <a:pt x="1462620" y="2263394"/>
                </a:lnTo>
                <a:lnTo>
                  <a:pt x="1460207" y="2223555"/>
                </a:lnTo>
                <a:lnTo>
                  <a:pt x="1443836" y="2230709"/>
                </a:lnTo>
                <a:lnTo>
                  <a:pt x="1429748" y="2236985"/>
                </a:lnTo>
                <a:lnTo>
                  <a:pt x="1420495" y="2270595"/>
                </a:lnTo>
                <a:close/>
              </a:path>
              <a:path w="2724873" h="4713986">
                <a:moveTo>
                  <a:pt x="1433626" y="2276139"/>
                </a:moveTo>
                <a:lnTo>
                  <a:pt x="1423063" y="2279046"/>
                </a:lnTo>
                <a:lnTo>
                  <a:pt x="1421218" y="2279269"/>
                </a:lnTo>
                <a:lnTo>
                  <a:pt x="1420495" y="2270595"/>
                </a:lnTo>
                <a:lnTo>
                  <a:pt x="1429748" y="2236985"/>
                </a:lnTo>
                <a:lnTo>
                  <a:pt x="1417712" y="2242475"/>
                </a:lnTo>
                <a:lnTo>
                  <a:pt x="1418456" y="2314740"/>
                </a:lnTo>
                <a:lnTo>
                  <a:pt x="1436204" y="2306631"/>
                </a:lnTo>
                <a:lnTo>
                  <a:pt x="1433626" y="2276139"/>
                </a:lnTo>
                <a:close/>
              </a:path>
              <a:path w="2724873" h="4713986">
                <a:moveTo>
                  <a:pt x="1417712" y="2242475"/>
                </a:moveTo>
                <a:lnTo>
                  <a:pt x="1407497" y="2247271"/>
                </a:lnTo>
                <a:lnTo>
                  <a:pt x="1398873" y="2251464"/>
                </a:lnTo>
                <a:lnTo>
                  <a:pt x="1391608" y="2255148"/>
                </a:lnTo>
                <a:lnTo>
                  <a:pt x="1385472" y="2258414"/>
                </a:lnTo>
                <a:lnTo>
                  <a:pt x="1398466" y="2323963"/>
                </a:lnTo>
                <a:lnTo>
                  <a:pt x="1418456" y="2314740"/>
                </a:lnTo>
                <a:lnTo>
                  <a:pt x="1417712" y="2242475"/>
                </a:lnTo>
                <a:close/>
              </a:path>
              <a:path w="2724873" h="4713986">
                <a:moveTo>
                  <a:pt x="1385472" y="2258414"/>
                </a:moveTo>
                <a:lnTo>
                  <a:pt x="1380235" y="2261354"/>
                </a:lnTo>
                <a:lnTo>
                  <a:pt x="1376768" y="2263394"/>
                </a:lnTo>
                <a:lnTo>
                  <a:pt x="1361301" y="2273179"/>
                </a:lnTo>
                <a:lnTo>
                  <a:pt x="1349262" y="2278412"/>
                </a:lnTo>
                <a:lnTo>
                  <a:pt x="1339866" y="2280834"/>
                </a:lnTo>
                <a:lnTo>
                  <a:pt x="1351091" y="2346146"/>
                </a:lnTo>
                <a:lnTo>
                  <a:pt x="1376066" y="2334398"/>
                </a:lnTo>
                <a:lnTo>
                  <a:pt x="1398466" y="2323963"/>
                </a:lnTo>
                <a:lnTo>
                  <a:pt x="1385472" y="2258414"/>
                </a:lnTo>
                <a:close/>
              </a:path>
              <a:path w="2724873" h="4713986">
                <a:moveTo>
                  <a:pt x="1339866" y="2280834"/>
                </a:moveTo>
                <a:lnTo>
                  <a:pt x="1332325" y="2282182"/>
                </a:lnTo>
                <a:lnTo>
                  <a:pt x="1325856" y="2284197"/>
                </a:lnTo>
                <a:lnTo>
                  <a:pt x="1319670" y="2288616"/>
                </a:lnTo>
                <a:lnTo>
                  <a:pt x="1319491" y="2288794"/>
                </a:lnTo>
                <a:lnTo>
                  <a:pt x="1323373" y="2359307"/>
                </a:lnTo>
                <a:lnTo>
                  <a:pt x="1351091" y="2346146"/>
                </a:lnTo>
                <a:lnTo>
                  <a:pt x="1339866" y="2280834"/>
                </a:lnTo>
                <a:close/>
              </a:path>
              <a:path w="2724873" h="4713986">
                <a:moveTo>
                  <a:pt x="1256646" y="2391484"/>
                </a:moveTo>
                <a:lnTo>
                  <a:pt x="1259039" y="2390267"/>
                </a:lnTo>
                <a:lnTo>
                  <a:pt x="1292745" y="2373980"/>
                </a:lnTo>
                <a:lnTo>
                  <a:pt x="1323373" y="2359307"/>
                </a:lnTo>
                <a:lnTo>
                  <a:pt x="1319491" y="2288794"/>
                </a:lnTo>
                <a:lnTo>
                  <a:pt x="1295441" y="2304132"/>
                </a:lnTo>
                <a:lnTo>
                  <a:pt x="1274473" y="2317086"/>
                </a:lnTo>
                <a:lnTo>
                  <a:pt x="1256646" y="2391484"/>
                </a:lnTo>
                <a:close/>
              </a:path>
              <a:path w="2724873" h="4713986">
                <a:moveTo>
                  <a:pt x="1256339" y="2327889"/>
                </a:moveTo>
                <a:lnTo>
                  <a:pt x="1240788" y="2336778"/>
                </a:lnTo>
                <a:lnTo>
                  <a:pt x="1246870" y="2396939"/>
                </a:lnTo>
                <a:lnTo>
                  <a:pt x="1252100" y="2393928"/>
                </a:lnTo>
                <a:lnTo>
                  <a:pt x="1256646" y="2391484"/>
                </a:lnTo>
                <a:lnTo>
                  <a:pt x="1274473" y="2317086"/>
                </a:lnTo>
                <a:lnTo>
                  <a:pt x="1256339" y="2327889"/>
                </a:lnTo>
                <a:close/>
              </a:path>
              <a:path w="2724873" h="4713986">
                <a:moveTo>
                  <a:pt x="1216433" y="2349748"/>
                </a:moveTo>
                <a:lnTo>
                  <a:pt x="1220955" y="2413030"/>
                </a:lnTo>
                <a:lnTo>
                  <a:pt x="1231910" y="2406122"/>
                </a:lnTo>
                <a:lnTo>
                  <a:pt x="1240344" y="2400881"/>
                </a:lnTo>
                <a:lnTo>
                  <a:pt x="1246870" y="2396939"/>
                </a:lnTo>
                <a:lnTo>
                  <a:pt x="1240788" y="2336778"/>
                </a:lnTo>
                <a:lnTo>
                  <a:pt x="1227569" y="2343986"/>
                </a:lnTo>
                <a:lnTo>
                  <a:pt x="1216433" y="2349748"/>
                </a:lnTo>
                <a:close/>
              </a:path>
              <a:path w="2724873" h="4713986">
                <a:moveTo>
                  <a:pt x="1207128" y="2354300"/>
                </a:moveTo>
                <a:lnTo>
                  <a:pt x="1199406" y="2357874"/>
                </a:lnTo>
                <a:lnTo>
                  <a:pt x="1206867" y="2421970"/>
                </a:lnTo>
                <a:lnTo>
                  <a:pt x="1220955" y="2413030"/>
                </a:lnTo>
                <a:lnTo>
                  <a:pt x="1216433" y="2349748"/>
                </a:lnTo>
                <a:lnTo>
                  <a:pt x="1207128" y="2354300"/>
                </a:lnTo>
                <a:close/>
              </a:path>
              <a:path w="2724873" h="4713986">
                <a:moveTo>
                  <a:pt x="1193015" y="2360707"/>
                </a:moveTo>
                <a:lnTo>
                  <a:pt x="1187706" y="2363032"/>
                </a:lnTo>
                <a:lnTo>
                  <a:pt x="1189031" y="2433310"/>
                </a:lnTo>
                <a:lnTo>
                  <a:pt x="1206867" y="2421970"/>
                </a:lnTo>
                <a:lnTo>
                  <a:pt x="1199406" y="2357874"/>
                </a:lnTo>
                <a:lnTo>
                  <a:pt x="1193015" y="2360707"/>
                </a:lnTo>
                <a:close/>
              </a:path>
              <a:path w="2724873" h="4713986">
                <a:moveTo>
                  <a:pt x="1189031" y="2433310"/>
                </a:moveTo>
                <a:lnTo>
                  <a:pt x="1187706" y="2363032"/>
                </a:lnTo>
                <a:lnTo>
                  <a:pt x="1183228" y="2365085"/>
                </a:lnTo>
                <a:lnTo>
                  <a:pt x="1179330" y="2367101"/>
                </a:lnTo>
                <a:lnTo>
                  <a:pt x="1175764" y="2369313"/>
                </a:lnTo>
                <a:lnTo>
                  <a:pt x="1173187" y="2371217"/>
                </a:lnTo>
                <a:lnTo>
                  <a:pt x="1166837" y="2447417"/>
                </a:lnTo>
                <a:lnTo>
                  <a:pt x="1189031" y="2433310"/>
                </a:lnTo>
                <a:close/>
              </a:path>
              <a:path w="2724873" h="4713986">
                <a:moveTo>
                  <a:pt x="1128686" y="2441997"/>
                </a:moveTo>
                <a:lnTo>
                  <a:pt x="1129631" y="2473924"/>
                </a:lnTo>
                <a:lnTo>
                  <a:pt x="1137835" y="2467105"/>
                </a:lnTo>
                <a:lnTo>
                  <a:pt x="1146027" y="2460877"/>
                </a:lnTo>
                <a:lnTo>
                  <a:pt x="1154191" y="2455210"/>
                </a:lnTo>
                <a:lnTo>
                  <a:pt x="1162309" y="2450075"/>
                </a:lnTo>
                <a:lnTo>
                  <a:pt x="1166837" y="2447417"/>
                </a:lnTo>
                <a:lnTo>
                  <a:pt x="1173187" y="2371217"/>
                </a:lnTo>
                <a:lnTo>
                  <a:pt x="1154146" y="2378790"/>
                </a:lnTo>
                <a:lnTo>
                  <a:pt x="1139029" y="2384723"/>
                </a:lnTo>
                <a:lnTo>
                  <a:pt x="1129758" y="2438252"/>
                </a:lnTo>
                <a:lnTo>
                  <a:pt x="1128686" y="2441997"/>
                </a:lnTo>
                <a:close/>
              </a:path>
              <a:path w="2724873" h="4713986">
                <a:moveTo>
                  <a:pt x="1113845" y="2393898"/>
                </a:moveTo>
                <a:lnTo>
                  <a:pt x="1116037" y="2444242"/>
                </a:lnTo>
                <a:lnTo>
                  <a:pt x="1122387" y="2437892"/>
                </a:lnTo>
                <a:lnTo>
                  <a:pt x="1129758" y="2438252"/>
                </a:lnTo>
                <a:lnTo>
                  <a:pt x="1139029" y="2384723"/>
                </a:lnTo>
                <a:lnTo>
                  <a:pt x="1127499" y="2389136"/>
                </a:lnTo>
                <a:lnTo>
                  <a:pt x="1119217" y="2392154"/>
                </a:lnTo>
                <a:lnTo>
                  <a:pt x="1113845" y="2393898"/>
                </a:lnTo>
                <a:close/>
              </a:path>
              <a:path w="2724873" h="4713986">
                <a:moveTo>
                  <a:pt x="1089043" y="2517908"/>
                </a:moveTo>
                <a:lnTo>
                  <a:pt x="1097046" y="2507695"/>
                </a:lnTo>
                <a:lnTo>
                  <a:pt x="1096987" y="2463292"/>
                </a:lnTo>
                <a:lnTo>
                  <a:pt x="1100162" y="2453767"/>
                </a:lnTo>
                <a:lnTo>
                  <a:pt x="1106512" y="2450592"/>
                </a:lnTo>
                <a:lnTo>
                  <a:pt x="1107194" y="2274402"/>
                </a:lnTo>
                <a:lnTo>
                  <a:pt x="1103017" y="2266361"/>
                </a:lnTo>
                <a:lnTo>
                  <a:pt x="1100918" y="2253735"/>
                </a:lnTo>
                <a:lnTo>
                  <a:pt x="1097290" y="2198718"/>
                </a:lnTo>
                <a:lnTo>
                  <a:pt x="1091528" y="2172078"/>
                </a:lnTo>
                <a:lnTo>
                  <a:pt x="1089043" y="2517908"/>
                </a:lnTo>
                <a:close/>
              </a:path>
              <a:path w="2724873" h="4713986">
                <a:moveTo>
                  <a:pt x="1575256" y="417726"/>
                </a:moveTo>
                <a:lnTo>
                  <a:pt x="1578088" y="407212"/>
                </a:lnTo>
                <a:lnTo>
                  <a:pt x="1580351" y="398862"/>
                </a:lnTo>
                <a:lnTo>
                  <a:pt x="1581798" y="392261"/>
                </a:lnTo>
                <a:lnTo>
                  <a:pt x="1582182" y="386989"/>
                </a:lnTo>
                <a:lnTo>
                  <a:pt x="1581258" y="382630"/>
                </a:lnTo>
                <a:lnTo>
                  <a:pt x="1578780" y="378766"/>
                </a:lnTo>
                <a:lnTo>
                  <a:pt x="1575256" y="417726"/>
                </a:lnTo>
                <a:close/>
              </a:path>
              <a:path w="2724873" h="4713986">
                <a:moveTo>
                  <a:pt x="1568868" y="446922"/>
                </a:moveTo>
                <a:lnTo>
                  <a:pt x="1572100" y="430824"/>
                </a:lnTo>
                <a:lnTo>
                  <a:pt x="1575256" y="417726"/>
                </a:lnTo>
                <a:lnTo>
                  <a:pt x="1578780" y="378766"/>
                </a:lnTo>
                <a:lnTo>
                  <a:pt x="1574500" y="374978"/>
                </a:lnTo>
                <a:lnTo>
                  <a:pt x="1573872" y="374523"/>
                </a:lnTo>
                <a:lnTo>
                  <a:pt x="1568868" y="446922"/>
                </a:lnTo>
                <a:close/>
              </a:path>
              <a:path w="2724873" h="4713986">
                <a:moveTo>
                  <a:pt x="1561172" y="517398"/>
                </a:moveTo>
                <a:lnTo>
                  <a:pt x="1563158" y="489791"/>
                </a:lnTo>
                <a:lnTo>
                  <a:pt x="1565805" y="466439"/>
                </a:lnTo>
                <a:lnTo>
                  <a:pt x="1568868" y="446922"/>
                </a:lnTo>
                <a:lnTo>
                  <a:pt x="1573872" y="374523"/>
                </a:lnTo>
                <a:lnTo>
                  <a:pt x="1565721" y="402879"/>
                </a:lnTo>
                <a:lnTo>
                  <a:pt x="1561172" y="517398"/>
                </a:lnTo>
                <a:close/>
              </a:path>
              <a:path w="2724873" h="4713986">
                <a:moveTo>
                  <a:pt x="1556090" y="538129"/>
                </a:moveTo>
                <a:lnTo>
                  <a:pt x="1557645" y="530980"/>
                </a:lnTo>
                <a:lnTo>
                  <a:pt x="1559338" y="524108"/>
                </a:lnTo>
                <a:lnTo>
                  <a:pt x="1561172" y="517398"/>
                </a:lnTo>
                <a:lnTo>
                  <a:pt x="1565721" y="402879"/>
                </a:lnTo>
                <a:lnTo>
                  <a:pt x="1558710" y="427719"/>
                </a:lnTo>
                <a:lnTo>
                  <a:pt x="1556090" y="538129"/>
                </a:lnTo>
                <a:close/>
              </a:path>
              <a:path w="2724873" h="4713986">
                <a:moveTo>
                  <a:pt x="1551202" y="571771"/>
                </a:moveTo>
                <a:lnTo>
                  <a:pt x="1552228" y="562375"/>
                </a:lnTo>
                <a:lnTo>
                  <a:pt x="1553384" y="553712"/>
                </a:lnTo>
                <a:lnTo>
                  <a:pt x="1554670" y="545668"/>
                </a:lnTo>
                <a:lnTo>
                  <a:pt x="1556090" y="538129"/>
                </a:lnTo>
                <a:lnTo>
                  <a:pt x="1558710" y="427719"/>
                </a:lnTo>
                <a:lnTo>
                  <a:pt x="1552745" y="449308"/>
                </a:lnTo>
                <a:lnTo>
                  <a:pt x="1551202" y="571771"/>
                </a:lnTo>
                <a:close/>
              </a:path>
              <a:path w="2724873" h="4713986">
                <a:moveTo>
                  <a:pt x="1552745" y="449308"/>
                </a:moveTo>
                <a:lnTo>
                  <a:pt x="1547732" y="467912"/>
                </a:lnTo>
                <a:lnTo>
                  <a:pt x="1547914" y="633755"/>
                </a:lnTo>
                <a:lnTo>
                  <a:pt x="1548333" y="618977"/>
                </a:lnTo>
                <a:lnTo>
                  <a:pt x="1548869" y="605504"/>
                </a:lnTo>
                <a:lnTo>
                  <a:pt x="1549525" y="593221"/>
                </a:lnTo>
                <a:lnTo>
                  <a:pt x="1550301" y="582015"/>
                </a:lnTo>
                <a:lnTo>
                  <a:pt x="1551202" y="571771"/>
                </a:lnTo>
                <a:lnTo>
                  <a:pt x="1552745" y="449308"/>
                </a:lnTo>
                <a:close/>
              </a:path>
              <a:path w="2724873" h="4713986">
                <a:moveTo>
                  <a:pt x="1547732" y="467912"/>
                </a:moveTo>
                <a:lnTo>
                  <a:pt x="1543579" y="483800"/>
                </a:lnTo>
                <a:lnTo>
                  <a:pt x="1545613" y="988949"/>
                </a:lnTo>
                <a:lnTo>
                  <a:pt x="1547331" y="687062"/>
                </a:lnTo>
                <a:lnTo>
                  <a:pt x="1547415" y="667683"/>
                </a:lnTo>
                <a:lnTo>
                  <a:pt x="1547608" y="649952"/>
                </a:lnTo>
                <a:lnTo>
                  <a:pt x="1547914" y="633755"/>
                </a:lnTo>
                <a:lnTo>
                  <a:pt x="1547732" y="467912"/>
                </a:lnTo>
                <a:close/>
              </a:path>
              <a:path w="2724873" h="4713986">
                <a:moveTo>
                  <a:pt x="1545613" y="988949"/>
                </a:moveTo>
                <a:lnTo>
                  <a:pt x="1543579" y="483800"/>
                </a:lnTo>
                <a:lnTo>
                  <a:pt x="1540192" y="497237"/>
                </a:lnTo>
                <a:lnTo>
                  <a:pt x="1537476" y="508490"/>
                </a:lnTo>
                <a:lnTo>
                  <a:pt x="1535339" y="517826"/>
                </a:lnTo>
                <a:lnTo>
                  <a:pt x="1533687" y="525511"/>
                </a:lnTo>
                <a:lnTo>
                  <a:pt x="1536521" y="934921"/>
                </a:lnTo>
                <a:lnTo>
                  <a:pt x="1539975" y="954708"/>
                </a:lnTo>
                <a:lnTo>
                  <a:pt x="1542988" y="972677"/>
                </a:lnTo>
                <a:lnTo>
                  <a:pt x="1545613" y="988949"/>
                </a:lnTo>
                <a:close/>
              </a:path>
              <a:path w="2724873" h="4713986">
                <a:moveTo>
                  <a:pt x="1532568" y="913198"/>
                </a:moveTo>
                <a:lnTo>
                  <a:pt x="1536521" y="934921"/>
                </a:lnTo>
                <a:lnTo>
                  <a:pt x="1533687" y="525511"/>
                </a:lnTo>
                <a:lnTo>
                  <a:pt x="1532426" y="531811"/>
                </a:lnTo>
                <a:lnTo>
                  <a:pt x="1531462" y="536995"/>
                </a:lnTo>
                <a:lnTo>
                  <a:pt x="1530703" y="541327"/>
                </a:lnTo>
                <a:lnTo>
                  <a:pt x="1530054" y="545076"/>
                </a:lnTo>
                <a:lnTo>
                  <a:pt x="1529422" y="548506"/>
                </a:lnTo>
                <a:lnTo>
                  <a:pt x="1529295" y="549148"/>
                </a:lnTo>
                <a:lnTo>
                  <a:pt x="1528061" y="889422"/>
                </a:lnTo>
                <a:lnTo>
                  <a:pt x="1532568" y="913198"/>
                </a:lnTo>
                <a:close/>
              </a:path>
              <a:path w="2724873" h="4713986">
                <a:moveTo>
                  <a:pt x="1526015" y="579739"/>
                </a:moveTo>
                <a:lnTo>
                  <a:pt x="1523354" y="605044"/>
                </a:lnTo>
                <a:lnTo>
                  <a:pt x="1523862" y="855882"/>
                </a:lnTo>
                <a:lnTo>
                  <a:pt x="1524370" y="860877"/>
                </a:lnTo>
                <a:lnTo>
                  <a:pt x="1528061" y="889422"/>
                </a:lnTo>
                <a:lnTo>
                  <a:pt x="1529295" y="549148"/>
                </a:lnTo>
                <a:lnTo>
                  <a:pt x="1526015" y="579739"/>
                </a:lnTo>
                <a:close/>
              </a:path>
              <a:path w="2724873" h="4713986">
                <a:moveTo>
                  <a:pt x="1548471" y="812934"/>
                </a:moveTo>
                <a:lnTo>
                  <a:pt x="1548472" y="812673"/>
                </a:lnTo>
                <a:lnTo>
                  <a:pt x="1548044" y="783340"/>
                </a:lnTo>
                <a:lnTo>
                  <a:pt x="1547714" y="756227"/>
                </a:lnTo>
                <a:lnTo>
                  <a:pt x="1547483" y="731219"/>
                </a:lnTo>
                <a:lnTo>
                  <a:pt x="1547355" y="708202"/>
                </a:lnTo>
                <a:lnTo>
                  <a:pt x="1547906" y="1003640"/>
                </a:lnTo>
                <a:lnTo>
                  <a:pt x="1547993" y="822224"/>
                </a:lnTo>
                <a:lnTo>
                  <a:pt x="1548260" y="816634"/>
                </a:lnTo>
                <a:lnTo>
                  <a:pt x="1548471" y="812934"/>
                </a:lnTo>
                <a:close/>
              </a:path>
              <a:path w="2724873" h="4713986">
                <a:moveTo>
                  <a:pt x="1547355" y="708202"/>
                </a:moveTo>
                <a:lnTo>
                  <a:pt x="1547331" y="687062"/>
                </a:lnTo>
                <a:lnTo>
                  <a:pt x="1545613" y="988949"/>
                </a:lnTo>
                <a:lnTo>
                  <a:pt x="1547906" y="1003640"/>
                </a:lnTo>
                <a:lnTo>
                  <a:pt x="1547355" y="708202"/>
                </a:lnTo>
                <a:close/>
              </a:path>
              <a:path w="2724873" h="4713986">
                <a:moveTo>
                  <a:pt x="1559758" y="810617"/>
                </a:moveTo>
                <a:lnTo>
                  <a:pt x="1560544" y="823641"/>
                </a:lnTo>
                <a:lnTo>
                  <a:pt x="1561867" y="833183"/>
                </a:lnTo>
                <a:lnTo>
                  <a:pt x="1562592" y="839926"/>
                </a:lnTo>
                <a:lnTo>
                  <a:pt x="1564347" y="771398"/>
                </a:lnTo>
                <a:lnTo>
                  <a:pt x="1560647" y="793430"/>
                </a:lnTo>
                <a:lnTo>
                  <a:pt x="1559758" y="810617"/>
                </a:lnTo>
                <a:close/>
              </a:path>
              <a:path w="2724873" h="4713986">
                <a:moveTo>
                  <a:pt x="1556203" y="885864"/>
                </a:moveTo>
                <a:lnTo>
                  <a:pt x="1556336" y="1057542"/>
                </a:lnTo>
                <a:lnTo>
                  <a:pt x="1559326" y="1072190"/>
                </a:lnTo>
                <a:lnTo>
                  <a:pt x="1562764" y="1084308"/>
                </a:lnTo>
                <a:lnTo>
                  <a:pt x="1561580" y="844553"/>
                </a:lnTo>
                <a:lnTo>
                  <a:pt x="1557997" y="847598"/>
                </a:lnTo>
                <a:lnTo>
                  <a:pt x="1556978" y="870260"/>
                </a:lnTo>
                <a:lnTo>
                  <a:pt x="1556203" y="885864"/>
                </a:lnTo>
                <a:close/>
              </a:path>
              <a:path w="2724873" h="4713986">
                <a:moveTo>
                  <a:pt x="1556336" y="1057542"/>
                </a:moveTo>
                <a:lnTo>
                  <a:pt x="1556203" y="885864"/>
                </a:lnTo>
                <a:lnTo>
                  <a:pt x="1555641" y="895459"/>
                </a:lnTo>
                <a:lnTo>
                  <a:pt x="1555257" y="900095"/>
                </a:lnTo>
                <a:lnTo>
                  <a:pt x="1554887" y="898693"/>
                </a:lnTo>
                <a:lnTo>
                  <a:pt x="1554870" y="1048974"/>
                </a:lnTo>
                <a:lnTo>
                  <a:pt x="1556336" y="1057542"/>
                </a:lnTo>
                <a:close/>
              </a:path>
              <a:path w="2724873" h="4713986">
                <a:moveTo>
                  <a:pt x="1554887" y="898693"/>
                </a:moveTo>
                <a:lnTo>
                  <a:pt x="1554822" y="888873"/>
                </a:lnTo>
                <a:lnTo>
                  <a:pt x="1551084" y="863028"/>
                </a:lnTo>
                <a:lnTo>
                  <a:pt x="1548982" y="844151"/>
                </a:lnTo>
                <a:lnTo>
                  <a:pt x="1548092" y="830973"/>
                </a:lnTo>
                <a:lnTo>
                  <a:pt x="1549923" y="1016870"/>
                </a:lnTo>
                <a:lnTo>
                  <a:pt x="1551719" y="1028756"/>
                </a:lnTo>
                <a:lnTo>
                  <a:pt x="1553349" y="1039418"/>
                </a:lnTo>
                <a:lnTo>
                  <a:pt x="1554870" y="1048974"/>
                </a:lnTo>
                <a:lnTo>
                  <a:pt x="1554887" y="898693"/>
                </a:lnTo>
                <a:close/>
              </a:path>
              <a:path w="2724873" h="4713986">
                <a:moveTo>
                  <a:pt x="1547993" y="822224"/>
                </a:moveTo>
                <a:lnTo>
                  <a:pt x="1547906" y="1003640"/>
                </a:lnTo>
                <a:lnTo>
                  <a:pt x="1549923" y="1016870"/>
                </a:lnTo>
                <a:lnTo>
                  <a:pt x="1548092" y="830973"/>
                </a:lnTo>
                <a:lnTo>
                  <a:pt x="1547993" y="822224"/>
                </a:lnTo>
                <a:close/>
              </a:path>
              <a:path w="2724873" h="4713986">
                <a:moveTo>
                  <a:pt x="1544236" y="4093929"/>
                </a:moveTo>
                <a:lnTo>
                  <a:pt x="1548472" y="4098150"/>
                </a:lnTo>
                <a:lnTo>
                  <a:pt x="1549413" y="4097384"/>
                </a:lnTo>
                <a:lnTo>
                  <a:pt x="1553796" y="4093366"/>
                </a:lnTo>
                <a:lnTo>
                  <a:pt x="1555981" y="4089530"/>
                </a:lnTo>
                <a:lnTo>
                  <a:pt x="1552716" y="4089940"/>
                </a:lnTo>
                <a:lnTo>
                  <a:pt x="1549205" y="4091423"/>
                </a:lnTo>
                <a:lnTo>
                  <a:pt x="1544236" y="4093929"/>
                </a:lnTo>
                <a:close/>
              </a:path>
              <a:path w="2724873" h="4713986">
                <a:moveTo>
                  <a:pt x="1522464" y="4106766"/>
                </a:moveTo>
                <a:lnTo>
                  <a:pt x="1522983" y="4106573"/>
                </a:lnTo>
                <a:lnTo>
                  <a:pt x="1548472" y="4098150"/>
                </a:lnTo>
                <a:lnTo>
                  <a:pt x="1544236" y="4093929"/>
                </a:lnTo>
                <a:lnTo>
                  <a:pt x="1537655" y="4097589"/>
                </a:lnTo>
                <a:lnTo>
                  <a:pt x="1529309" y="4102530"/>
                </a:lnTo>
                <a:lnTo>
                  <a:pt x="1522464" y="4106766"/>
                </a:lnTo>
                <a:close/>
              </a:path>
              <a:path w="2724873" h="4713986">
                <a:moveTo>
                  <a:pt x="1503895" y="4177512"/>
                </a:moveTo>
                <a:lnTo>
                  <a:pt x="1504588" y="4176696"/>
                </a:lnTo>
                <a:lnTo>
                  <a:pt x="1507721" y="4173344"/>
                </a:lnTo>
                <a:lnTo>
                  <a:pt x="1510312" y="4170943"/>
                </a:lnTo>
                <a:lnTo>
                  <a:pt x="1512697" y="4169023"/>
                </a:lnTo>
                <a:lnTo>
                  <a:pt x="1509404" y="4170990"/>
                </a:lnTo>
                <a:lnTo>
                  <a:pt x="1504896" y="4173447"/>
                </a:lnTo>
                <a:lnTo>
                  <a:pt x="1503895" y="4177512"/>
                </a:lnTo>
                <a:close/>
              </a:path>
              <a:path w="2724873" h="4713986">
                <a:moveTo>
                  <a:pt x="1498092" y="4176895"/>
                </a:moveTo>
                <a:lnTo>
                  <a:pt x="1494427" y="4178629"/>
                </a:lnTo>
                <a:lnTo>
                  <a:pt x="1503895" y="4177512"/>
                </a:lnTo>
                <a:lnTo>
                  <a:pt x="1504896" y="4173447"/>
                </a:lnTo>
                <a:lnTo>
                  <a:pt x="1498092" y="4176895"/>
                </a:lnTo>
                <a:close/>
              </a:path>
              <a:path w="2724873" h="4713986">
                <a:moveTo>
                  <a:pt x="1465444" y="1203488"/>
                </a:moveTo>
                <a:lnTo>
                  <a:pt x="1464391" y="1199032"/>
                </a:lnTo>
                <a:lnTo>
                  <a:pt x="1463838" y="1195381"/>
                </a:lnTo>
                <a:lnTo>
                  <a:pt x="1463816" y="1192372"/>
                </a:lnTo>
                <a:lnTo>
                  <a:pt x="1465494" y="1187617"/>
                </a:lnTo>
                <a:lnTo>
                  <a:pt x="1465795" y="1187196"/>
                </a:lnTo>
                <a:lnTo>
                  <a:pt x="1459444" y="1155945"/>
                </a:lnTo>
                <a:lnTo>
                  <a:pt x="1462468" y="1356562"/>
                </a:lnTo>
                <a:lnTo>
                  <a:pt x="1466266" y="1374635"/>
                </a:lnTo>
                <a:lnTo>
                  <a:pt x="1465444" y="1203488"/>
                </a:lnTo>
                <a:close/>
              </a:path>
              <a:path w="2724873" h="4713986">
                <a:moveTo>
                  <a:pt x="1437436" y="1220987"/>
                </a:moveTo>
                <a:lnTo>
                  <a:pt x="1443067" y="1261696"/>
                </a:lnTo>
                <a:lnTo>
                  <a:pt x="1448577" y="1289075"/>
                </a:lnTo>
                <a:lnTo>
                  <a:pt x="1453637" y="1313920"/>
                </a:lnTo>
                <a:lnTo>
                  <a:pt x="1458263" y="1336370"/>
                </a:lnTo>
                <a:lnTo>
                  <a:pt x="1462468" y="1356562"/>
                </a:lnTo>
                <a:lnTo>
                  <a:pt x="1459444" y="1155945"/>
                </a:lnTo>
                <a:lnTo>
                  <a:pt x="1453810" y="1130600"/>
                </a:lnTo>
                <a:lnTo>
                  <a:pt x="1448833" y="1110546"/>
                </a:lnTo>
                <a:lnTo>
                  <a:pt x="1444456" y="1095166"/>
                </a:lnTo>
                <a:lnTo>
                  <a:pt x="1440619" y="1083843"/>
                </a:lnTo>
                <a:lnTo>
                  <a:pt x="1437436" y="1220987"/>
                </a:lnTo>
                <a:close/>
              </a:path>
              <a:path w="2724873" h="4713986">
                <a:moveTo>
                  <a:pt x="1443067" y="1261696"/>
                </a:moveTo>
                <a:lnTo>
                  <a:pt x="1437665" y="1224848"/>
                </a:lnTo>
                <a:lnTo>
                  <a:pt x="1437571" y="1228201"/>
                </a:lnTo>
                <a:lnTo>
                  <a:pt x="1437170" y="1231249"/>
                </a:lnTo>
                <a:lnTo>
                  <a:pt x="1437093" y="1231646"/>
                </a:lnTo>
                <a:lnTo>
                  <a:pt x="1443067" y="1261696"/>
                </a:lnTo>
                <a:close/>
              </a:path>
              <a:path w="2724873" h="4713986">
                <a:moveTo>
                  <a:pt x="1478495" y="1638046"/>
                </a:moveTo>
                <a:lnTo>
                  <a:pt x="1478675" y="1559254"/>
                </a:lnTo>
                <a:lnTo>
                  <a:pt x="1477051" y="1577063"/>
                </a:lnTo>
                <a:lnTo>
                  <a:pt x="1475710" y="1591644"/>
                </a:lnTo>
                <a:lnTo>
                  <a:pt x="1474693" y="1603395"/>
                </a:lnTo>
                <a:lnTo>
                  <a:pt x="1475842" y="1633647"/>
                </a:lnTo>
                <a:lnTo>
                  <a:pt x="1477599" y="1636786"/>
                </a:lnTo>
                <a:lnTo>
                  <a:pt x="1478495" y="1638046"/>
                </a:lnTo>
                <a:close/>
              </a:path>
              <a:path w="2724873" h="4713986">
                <a:moveTo>
                  <a:pt x="1473785" y="1620001"/>
                </a:moveTo>
                <a:lnTo>
                  <a:pt x="1473975" y="1625653"/>
                </a:lnTo>
                <a:lnTo>
                  <a:pt x="1474648" y="1630069"/>
                </a:lnTo>
                <a:lnTo>
                  <a:pt x="1475842" y="1633647"/>
                </a:lnTo>
                <a:lnTo>
                  <a:pt x="1474693" y="1603395"/>
                </a:lnTo>
                <a:lnTo>
                  <a:pt x="1474038" y="1612715"/>
                </a:lnTo>
                <a:lnTo>
                  <a:pt x="1473785" y="1620001"/>
                </a:lnTo>
                <a:close/>
              </a:path>
              <a:path w="2724873" h="4713986">
                <a:moveTo>
                  <a:pt x="1488072" y="1287838"/>
                </a:moveTo>
                <a:lnTo>
                  <a:pt x="1484158" y="1271026"/>
                </a:lnTo>
                <a:lnTo>
                  <a:pt x="1484546" y="1464710"/>
                </a:lnTo>
                <a:lnTo>
                  <a:pt x="1485073" y="1469186"/>
                </a:lnTo>
                <a:lnTo>
                  <a:pt x="1485352" y="1473062"/>
                </a:lnTo>
                <a:lnTo>
                  <a:pt x="1485398" y="1476476"/>
                </a:lnTo>
                <a:lnTo>
                  <a:pt x="1488072" y="1287838"/>
                </a:lnTo>
                <a:close/>
              </a:path>
              <a:path w="2724873" h="4713986">
                <a:moveTo>
                  <a:pt x="1484158" y="1271026"/>
                </a:moveTo>
                <a:lnTo>
                  <a:pt x="1480490" y="1256333"/>
                </a:lnTo>
                <a:lnTo>
                  <a:pt x="1481332" y="1446301"/>
                </a:lnTo>
                <a:lnTo>
                  <a:pt x="1482690" y="1453406"/>
                </a:lnTo>
                <a:lnTo>
                  <a:pt x="1483756" y="1459496"/>
                </a:lnTo>
                <a:lnTo>
                  <a:pt x="1484546" y="1464710"/>
                </a:lnTo>
                <a:lnTo>
                  <a:pt x="1484158" y="1271026"/>
                </a:lnTo>
                <a:close/>
              </a:path>
              <a:path w="2724873" h="4713986">
                <a:moveTo>
                  <a:pt x="1468923" y="1215472"/>
                </a:moveTo>
                <a:lnTo>
                  <a:pt x="1469673" y="1390726"/>
                </a:lnTo>
                <a:lnTo>
                  <a:pt x="1472702" y="1404975"/>
                </a:lnTo>
                <a:lnTo>
                  <a:pt x="1475368" y="1417519"/>
                </a:lnTo>
                <a:lnTo>
                  <a:pt x="1477686" y="1428496"/>
                </a:lnTo>
                <a:lnTo>
                  <a:pt x="1479669" y="1438044"/>
                </a:lnTo>
                <a:lnTo>
                  <a:pt x="1481332" y="1446301"/>
                </a:lnTo>
                <a:lnTo>
                  <a:pt x="1480490" y="1256333"/>
                </a:lnTo>
                <a:lnTo>
                  <a:pt x="1477101" y="1243596"/>
                </a:lnTo>
                <a:lnTo>
                  <a:pt x="1474023" y="1232649"/>
                </a:lnTo>
                <a:lnTo>
                  <a:pt x="1471286" y="1223330"/>
                </a:lnTo>
                <a:lnTo>
                  <a:pt x="1468923" y="1215472"/>
                </a:lnTo>
                <a:close/>
              </a:path>
              <a:path w="2724873" h="4713986">
                <a:moveTo>
                  <a:pt x="1466965" y="1208913"/>
                </a:moveTo>
                <a:lnTo>
                  <a:pt x="1465444" y="1203488"/>
                </a:lnTo>
                <a:lnTo>
                  <a:pt x="1466266" y="1374635"/>
                </a:lnTo>
                <a:lnTo>
                  <a:pt x="1469673" y="1390726"/>
                </a:lnTo>
                <a:lnTo>
                  <a:pt x="1468923" y="1215472"/>
                </a:lnTo>
                <a:lnTo>
                  <a:pt x="1466965" y="1208913"/>
                </a:lnTo>
                <a:close/>
              </a:path>
              <a:path w="2724873" h="4713986">
                <a:moveTo>
                  <a:pt x="1507544" y="1120224"/>
                </a:moveTo>
                <a:lnTo>
                  <a:pt x="1508059" y="1115241"/>
                </a:lnTo>
                <a:lnTo>
                  <a:pt x="1501665" y="1081694"/>
                </a:lnTo>
                <a:lnTo>
                  <a:pt x="1502556" y="1223006"/>
                </a:lnTo>
                <a:lnTo>
                  <a:pt x="1504870" y="1229781"/>
                </a:lnTo>
                <a:lnTo>
                  <a:pt x="1505215" y="1234825"/>
                </a:lnTo>
                <a:lnTo>
                  <a:pt x="1506322" y="1263547"/>
                </a:lnTo>
                <a:lnTo>
                  <a:pt x="1508993" y="1285982"/>
                </a:lnTo>
                <a:lnTo>
                  <a:pt x="1507610" y="1125797"/>
                </a:lnTo>
                <a:lnTo>
                  <a:pt x="1507544" y="1120224"/>
                </a:lnTo>
                <a:close/>
              </a:path>
              <a:path w="2724873" h="4713986">
                <a:moveTo>
                  <a:pt x="1501665" y="1081694"/>
                </a:moveTo>
                <a:lnTo>
                  <a:pt x="1508059" y="1115241"/>
                </a:lnTo>
                <a:lnTo>
                  <a:pt x="1509171" y="1110686"/>
                </a:lnTo>
                <a:lnTo>
                  <a:pt x="1510245" y="1107821"/>
                </a:lnTo>
                <a:lnTo>
                  <a:pt x="1501665" y="1081694"/>
                </a:lnTo>
                <a:close/>
              </a:path>
              <a:path w="2724873" h="4713986">
                <a:moveTo>
                  <a:pt x="1484141" y="1155963"/>
                </a:moveTo>
                <a:lnTo>
                  <a:pt x="1484845" y="1158621"/>
                </a:lnTo>
                <a:lnTo>
                  <a:pt x="1489417" y="1182309"/>
                </a:lnTo>
                <a:lnTo>
                  <a:pt x="1494268" y="1200270"/>
                </a:lnTo>
                <a:lnTo>
                  <a:pt x="1498835" y="1213502"/>
                </a:lnTo>
                <a:lnTo>
                  <a:pt x="1502556" y="1223006"/>
                </a:lnTo>
                <a:lnTo>
                  <a:pt x="1501665" y="1081694"/>
                </a:lnTo>
                <a:lnTo>
                  <a:pt x="1494996" y="1059368"/>
                </a:lnTo>
                <a:lnTo>
                  <a:pt x="1489959" y="1040494"/>
                </a:lnTo>
                <a:lnTo>
                  <a:pt x="1486278" y="1024720"/>
                </a:lnTo>
                <a:lnTo>
                  <a:pt x="1484141" y="1155963"/>
                </a:lnTo>
                <a:close/>
              </a:path>
              <a:path w="2724873" h="4713986">
                <a:moveTo>
                  <a:pt x="1483675" y="1011697"/>
                </a:moveTo>
                <a:lnTo>
                  <a:pt x="1481872" y="1001076"/>
                </a:lnTo>
                <a:lnTo>
                  <a:pt x="1482153" y="1144905"/>
                </a:lnTo>
                <a:lnTo>
                  <a:pt x="1483020" y="1150592"/>
                </a:lnTo>
                <a:lnTo>
                  <a:pt x="1484141" y="1155963"/>
                </a:lnTo>
                <a:lnTo>
                  <a:pt x="1486278" y="1024720"/>
                </a:lnTo>
                <a:lnTo>
                  <a:pt x="1483675" y="1011697"/>
                </a:lnTo>
                <a:close/>
              </a:path>
              <a:path w="2724873" h="4713986">
                <a:moveTo>
                  <a:pt x="1482153" y="1144905"/>
                </a:moveTo>
                <a:lnTo>
                  <a:pt x="1481872" y="1001076"/>
                </a:lnTo>
                <a:lnTo>
                  <a:pt x="1480592" y="992505"/>
                </a:lnTo>
                <a:lnTo>
                  <a:pt x="1479557" y="985635"/>
                </a:lnTo>
                <a:lnTo>
                  <a:pt x="1477111" y="975599"/>
                </a:lnTo>
                <a:lnTo>
                  <a:pt x="1472313" y="968168"/>
                </a:lnTo>
                <a:lnTo>
                  <a:pt x="1468970" y="965073"/>
                </a:lnTo>
                <a:lnTo>
                  <a:pt x="1464132" y="921459"/>
                </a:lnTo>
                <a:lnTo>
                  <a:pt x="1460084" y="881913"/>
                </a:lnTo>
                <a:lnTo>
                  <a:pt x="1465617" y="1052879"/>
                </a:lnTo>
                <a:lnTo>
                  <a:pt x="1470074" y="1071637"/>
                </a:lnTo>
                <a:lnTo>
                  <a:pt x="1473536" y="1087736"/>
                </a:lnTo>
                <a:lnTo>
                  <a:pt x="1476159" y="1101471"/>
                </a:lnTo>
                <a:lnTo>
                  <a:pt x="1478099" y="1113132"/>
                </a:lnTo>
                <a:lnTo>
                  <a:pt x="1479512" y="1123014"/>
                </a:lnTo>
                <a:lnTo>
                  <a:pt x="1480555" y="1131408"/>
                </a:lnTo>
                <a:lnTo>
                  <a:pt x="1481383" y="1138607"/>
                </a:lnTo>
                <a:lnTo>
                  <a:pt x="1482153" y="1144905"/>
                </a:lnTo>
                <a:close/>
              </a:path>
              <a:path w="2724873" h="4713986">
                <a:moveTo>
                  <a:pt x="1460010" y="1031171"/>
                </a:moveTo>
                <a:lnTo>
                  <a:pt x="1465617" y="1052879"/>
                </a:lnTo>
                <a:lnTo>
                  <a:pt x="1460084" y="881913"/>
                </a:lnTo>
                <a:lnTo>
                  <a:pt x="1456759" y="846215"/>
                </a:lnTo>
                <a:lnTo>
                  <a:pt x="1454087" y="814146"/>
                </a:lnTo>
                <a:lnTo>
                  <a:pt x="1453095" y="1006221"/>
                </a:lnTo>
                <a:lnTo>
                  <a:pt x="1460010" y="1031171"/>
                </a:lnTo>
                <a:close/>
              </a:path>
              <a:path w="2724873" h="4713986">
                <a:moveTo>
                  <a:pt x="1451998" y="785487"/>
                </a:moveTo>
                <a:lnTo>
                  <a:pt x="1450423" y="760018"/>
                </a:lnTo>
                <a:lnTo>
                  <a:pt x="1451249" y="1002952"/>
                </a:lnTo>
                <a:lnTo>
                  <a:pt x="1453095" y="1006221"/>
                </a:lnTo>
                <a:lnTo>
                  <a:pt x="1454087" y="814146"/>
                </a:lnTo>
                <a:lnTo>
                  <a:pt x="1451998" y="785487"/>
                </a:lnTo>
                <a:close/>
              </a:path>
              <a:path w="2724873" h="4713986">
                <a:moveTo>
                  <a:pt x="1449292" y="737522"/>
                </a:moveTo>
                <a:lnTo>
                  <a:pt x="1448537" y="717778"/>
                </a:lnTo>
                <a:lnTo>
                  <a:pt x="1449058" y="998189"/>
                </a:lnTo>
                <a:lnTo>
                  <a:pt x="1451249" y="1002952"/>
                </a:lnTo>
                <a:lnTo>
                  <a:pt x="1450423" y="760018"/>
                </a:lnTo>
                <a:lnTo>
                  <a:pt x="1449292" y="737522"/>
                </a:lnTo>
                <a:close/>
              </a:path>
              <a:path w="2724873" h="4713986">
                <a:moveTo>
                  <a:pt x="1449058" y="998189"/>
                </a:moveTo>
                <a:lnTo>
                  <a:pt x="1448537" y="717778"/>
                </a:lnTo>
                <a:lnTo>
                  <a:pt x="1448087" y="700568"/>
                </a:lnTo>
                <a:lnTo>
                  <a:pt x="1447873" y="685673"/>
                </a:lnTo>
                <a:lnTo>
                  <a:pt x="1447659" y="632637"/>
                </a:lnTo>
                <a:lnTo>
                  <a:pt x="1447153" y="627810"/>
                </a:lnTo>
                <a:lnTo>
                  <a:pt x="1447129" y="992709"/>
                </a:lnTo>
                <a:lnTo>
                  <a:pt x="1449058" y="998189"/>
                </a:lnTo>
                <a:close/>
              </a:path>
              <a:path w="2724873" h="4713986">
                <a:moveTo>
                  <a:pt x="1439242" y="955281"/>
                </a:moveTo>
                <a:lnTo>
                  <a:pt x="1441518" y="967799"/>
                </a:lnTo>
                <a:lnTo>
                  <a:pt x="1443498" y="977932"/>
                </a:lnTo>
                <a:lnTo>
                  <a:pt x="1445322" y="986096"/>
                </a:lnTo>
                <a:lnTo>
                  <a:pt x="1447129" y="992709"/>
                </a:lnTo>
                <a:lnTo>
                  <a:pt x="1447153" y="627810"/>
                </a:lnTo>
                <a:lnTo>
                  <a:pt x="1446329" y="623544"/>
                </a:lnTo>
                <a:lnTo>
                  <a:pt x="1445115" y="619621"/>
                </a:lnTo>
                <a:lnTo>
                  <a:pt x="1443443" y="615823"/>
                </a:lnTo>
                <a:lnTo>
                  <a:pt x="1439242" y="955281"/>
                </a:lnTo>
                <a:close/>
              </a:path>
              <a:path w="2724873" h="4713986">
                <a:moveTo>
                  <a:pt x="1437467" y="606796"/>
                </a:moveTo>
                <a:lnTo>
                  <a:pt x="1433218" y="603987"/>
                </a:lnTo>
                <a:lnTo>
                  <a:pt x="1433246" y="921416"/>
                </a:lnTo>
                <a:lnTo>
                  <a:pt x="1436531" y="939959"/>
                </a:lnTo>
                <a:lnTo>
                  <a:pt x="1439242" y="955281"/>
                </a:lnTo>
                <a:lnTo>
                  <a:pt x="1443443" y="615823"/>
                </a:lnTo>
                <a:lnTo>
                  <a:pt x="1437467" y="606796"/>
                </a:lnTo>
                <a:close/>
              </a:path>
              <a:path w="2724873" h="4713986">
                <a:moveTo>
                  <a:pt x="1430401" y="606333"/>
                </a:moveTo>
                <a:lnTo>
                  <a:pt x="1428722" y="612777"/>
                </a:lnTo>
                <a:lnTo>
                  <a:pt x="1429246" y="899235"/>
                </a:lnTo>
                <a:lnTo>
                  <a:pt x="1433246" y="921416"/>
                </a:lnTo>
                <a:lnTo>
                  <a:pt x="1433218" y="603987"/>
                </a:lnTo>
                <a:lnTo>
                  <a:pt x="1430401" y="606333"/>
                </a:lnTo>
                <a:close/>
              </a:path>
              <a:path w="2724873" h="4713986">
                <a:moveTo>
                  <a:pt x="1429246" y="899235"/>
                </a:moveTo>
                <a:lnTo>
                  <a:pt x="1428722" y="612777"/>
                </a:lnTo>
                <a:lnTo>
                  <a:pt x="1427887" y="622256"/>
                </a:lnTo>
                <a:lnTo>
                  <a:pt x="1427600" y="633713"/>
                </a:lnTo>
                <a:lnTo>
                  <a:pt x="1427568" y="644398"/>
                </a:lnTo>
                <a:lnTo>
                  <a:pt x="1427410" y="862829"/>
                </a:lnTo>
                <a:lnTo>
                  <a:pt x="1426665" y="867669"/>
                </a:lnTo>
                <a:lnTo>
                  <a:pt x="1424942" y="872031"/>
                </a:lnTo>
                <a:lnTo>
                  <a:pt x="1424393" y="872998"/>
                </a:lnTo>
                <a:lnTo>
                  <a:pt x="1429246" y="899235"/>
                </a:lnTo>
                <a:close/>
              </a:path>
              <a:path w="2724873" h="4713986">
                <a:moveTo>
                  <a:pt x="2298788" y="1450721"/>
                </a:moveTo>
                <a:lnTo>
                  <a:pt x="2283288" y="1456572"/>
                </a:lnTo>
                <a:lnTo>
                  <a:pt x="2286579" y="1460196"/>
                </a:lnTo>
                <a:lnTo>
                  <a:pt x="2289870" y="1458315"/>
                </a:lnTo>
                <a:lnTo>
                  <a:pt x="2292579" y="1456568"/>
                </a:lnTo>
                <a:lnTo>
                  <a:pt x="2296881" y="1452911"/>
                </a:lnTo>
                <a:lnTo>
                  <a:pt x="2298788" y="1450721"/>
                </a:lnTo>
                <a:close/>
              </a:path>
              <a:path w="2724873" h="4713986">
                <a:moveTo>
                  <a:pt x="2283288" y="1456572"/>
                </a:moveTo>
                <a:lnTo>
                  <a:pt x="2268242" y="1462674"/>
                </a:lnTo>
                <a:lnTo>
                  <a:pt x="2271637" y="1468043"/>
                </a:lnTo>
                <a:lnTo>
                  <a:pt x="2277619" y="1464919"/>
                </a:lnTo>
                <a:lnTo>
                  <a:pt x="2282548" y="1462351"/>
                </a:lnTo>
                <a:lnTo>
                  <a:pt x="2286579" y="1460196"/>
                </a:lnTo>
                <a:lnTo>
                  <a:pt x="2283288" y="1456572"/>
                </a:lnTo>
                <a:close/>
              </a:path>
              <a:path w="2724873" h="4713986">
                <a:moveTo>
                  <a:pt x="2186317" y="1502537"/>
                </a:moveTo>
                <a:lnTo>
                  <a:pt x="2187007" y="1517247"/>
                </a:lnTo>
                <a:lnTo>
                  <a:pt x="2204779" y="1506305"/>
                </a:lnTo>
                <a:lnTo>
                  <a:pt x="2220395" y="1496902"/>
                </a:lnTo>
                <a:lnTo>
                  <a:pt x="2234012" y="1488897"/>
                </a:lnTo>
                <a:lnTo>
                  <a:pt x="2245787" y="1482149"/>
                </a:lnTo>
                <a:lnTo>
                  <a:pt x="2255878" y="1476517"/>
                </a:lnTo>
                <a:lnTo>
                  <a:pt x="2264442" y="1471862"/>
                </a:lnTo>
                <a:lnTo>
                  <a:pt x="2271637" y="1468043"/>
                </a:lnTo>
                <a:lnTo>
                  <a:pt x="2268242" y="1462674"/>
                </a:lnTo>
                <a:lnTo>
                  <a:pt x="2253629" y="1468991"/>
                </a:lnTo>
                <a:lnTo>
                  <a:pt x="2239429" y="1475485"/>
                </a:lnTo>
                <a:lnTo>
                  <a:pt x="2225619" y="1482123"/>
                </a:lnTo>
                <a:lnTo>
                  <a:pt x="2212178" y="1488868"/>
                </a:lnTo>
                <a:lnTo>
                  <a:pt x="2199084" y="1495684"/>
                </a:lnTo>
                <a:lnTo>
                  <a:pt x="2186317" y="1502537"/>
                </a:lnTo>
                <a:close/>
              </a:path>
              <a:path w="2724873" h="4713986">
                <a:moveTo>
                  <a:pt x="2173855" y="1509389"/>
                </a:moveTo>
                <a:lnTo>
                  <a:pt x="2161676" y="1516205"/>
                </a:lnTo>
                <a:lnTo>
                  <a:pt x="2166920" y="1529867"/>
                </a:lnTo>
                <a:lnTo>
                  <a:pt x="2187007" y="1517247"/>
                </a:lnTo>
                <a:lnTo>
                  <a:pt x="2186317" y="1502537"/>
                </a:lnTo>
                <a:lnTo>
                  <a:pt x="2173855" y="1509389"/>
                </a:lnTo>
                <a:close/>
              </a:path>
              <a:path w="2724873" h="4713986">
                <a:moveTo>
                  <a:pt x="2149759" y="1522950"/>
                </a:moveTo>
                <a:lnTo>
                  <a:pt x="2138083" y="1529588"/>
                </a:lnTo>
                <a:lnTo>
                  <a:pt x="2144361" y="1544306"/>
                </a:lnTo>
                <a:lnTo>
                  <a:pt x="2166920" y="1529867"/>
                </a:lnTo>
                <a:lnTo>
                  <a:pt x="2161676" y="1516205"/>
                </a:lnTo>
                <a:lnTo>
                  <a:pt x="2149759" y="1522950"/>
                </a:lnTo>
                <a:close/>
              </a:path>
              <a:path w="2724873" h="4713986">
                <a:moveTo>
                  <a:pt x="2126625" y="1536082"/>
                </a:moveTo>
                <a:lnTo>
                  <a:pt x="2115365" y="1542399"/>
                </a:lnTo>
                <a:lnTo>
                  <a:pt x="2119174" y="1560706"/>
                </a:lnTo>
                <a:lnTo>
                  <a:pt x="2144361" y="1544306"/>
                </a:lnTo>
                <a:lnTo>
                  <a:pt x="2138083" y="1529588"/>
                </a:lnTo>
                <a:lnTo>
                  <a:pt x="2126625" y="1536082"/>
                </a:lnTo>
                <a:close/>
              </a:path>
              <a:path w="2724873" h="4713986">
                <a:moveTo>
                  <a:pt x="2115365" y="1542399"/>
                </a:moveTo>
                <a:lnTo>
                  <a:pt x="2104282" y="1548501"/>
                </a:lnTo>
                <a:lnTo>
                  <a:pt x="2093353" y="1554353"/>
                </a:lnTo>
                <a:lnTo>
                  <a:pt x="2082558" y="1559919"/>
                </a:lnTo>
                <a:lnTo>
                  <a:pt x="2071874" y="1565163"/>
                </a:lnTo>
                <a:lnTo>
                  <a:pt x="2091200" y="1579205"/>
                </a:lnTo>
                <a:lnTo>
                  <a:pt x="2119174" y="1560706"/>
                </a:lnTo>
                <a:lnTo>
                  <a:pt x="2115365" y="1542399"/>
                </a:lnTo>
                <a:close/>
              </a:path>
              <a:path w="2724873" h="4713986">
                <a:moveTo>
                  <a:pt x="2061281" y="1570051"/>
                </a:moveTo>
                <a:lnTo>
                  <a:pt x="2050757" y="1574546"/>
                </a:lnTo>
                <a:lnTo>
                  <a:pt x="2052143" y="1603330"/>
                </a:lnTo>
                <a:lnTo>
                  <a:pt x="2060282" y="1599946"/>
                </a:lnTo>
                <a:lnTo>
                  <a:pt x="2091200" y="1579205"/>
                </a:lnTo>
                <a:lnTo>
                  <a:pt x="2071874" y="1565163"/>
                </a:lnTo>
                <a:lnTo>
                  <a:pt x="2061281" y="1570051"/>
                </a:lnTo>
                <a:close/>
              </a:path>
              <a:path w="2724873" h="4713986">
                <a:moveTo>
                  <a:pt x="2050757" y="1574546"/>
                </a:moveTo>
                <a:lnTo>
                  <a:pt x="2012547" y="1589902"/>
                </a:lnTo>
                <a:lnTo>
                  <a:pt x="2016850" y="1618249"/>
                </a:lnTo>
                <a:lnTo>
                  <a:pt x="2026307" y="1614270"/>
                </a:lnTo>
                <a:lnTo>
                  <a:pt x="2035267" y="1610471"/>
                </a:lnTo>
                <a:lnTo>
                  <a:pt x="2043842" y="1606832"/>
                </a:lnTo>
                <a:lnTo>
                  <a:pt x="2052143" y="1603330"/>
                </a:lnTo>
                <a:lnTo>
                  <a:pt x="2050757" y="1574546"/>
                </a:lnTo>
                <a:close/>
              </a:path>
              <a:path w="2724873" h="4713986">
                <a:moveTo>
                  <a:pt x="2012547" y="1589902"/>
                </a:moveTo>
                <a:lnTo>
                  <a:pt x="1977912" y="1603689"/>
                </a:lnTo>
                <a:lnTo>
                  <a:pt x="1984377" y="1631484"/>
                </a:lnTo>
                <a:lnTo>
                  <a:pt x="1995997" y="1626835"/>
                </a:lnTo>
                <a:lnTo>
                  <a:pt x="2006784" y="1622431"/>
                </a:lnTo>
                <a:lnTo>
                  <a:pt x="2016850" y="1618249"/>
                </a:lnTo>
                <a:lnTo>
                  <a:pt x="2012547" y="1589902"/>
                </a:lnTo>
                <a:close/>
              </a:path>
              <a:path w="2724873" h="4713986">
                <a:moveTo>
                  <a:pt x="1927329" y="1652953"/>
                </a:moveTo>
                <a:lnTo>
                  <a:pt x="1943400" y="1647112"/>
                </a:lnTo>
                <a:lnTo>
                  <a:pt x="1958190" y="1641602"/>
                </a:lnTo>
                <a:lnTo>
                  <a:pt x="1971812" y="1636399"/>
                </a:lnTo>
                <a:lnTo>
                  <a:pt x="1984377" y="1631484"/>
                </a:lnTo>
                <a:lnTo>
                  <a:pt x="1977912" y="1603689"/>
                </a:lnTo>
                <a:lnTo>
                  <a:pt x="1946658" y="1616002"/>
                </a:lnTo>
                <a:lnTo>
                  <a:pt x="1927329" y="1652953"/>
                </a:lnTo>
                <a:close/>
              </a:path>
              <a:path w="2724873" h="4713986">
                <a:moveTo>
                  <a:pt x="1819336" y="1664237"/>
                </a:moveTo>
                <a:lnTo>
                  <a:pt x="1823846" y="1687854"/>
                </a:lnTo>
                <a:lnTo>
                  <a:pt x="1847999" y="1680043"/>
                </a:lnTo>
                <a:lnTo>
                  <a:pt x="1870312" y="1672669"/>
                </a:lnTo>
                <a:lnTo>
                  <a:pt x="1890897" y="1665710"/>
                </a:lnTo>
                <a:lnTo>
                  <a:pt x="1909865" y="1659145"/>
                </a:lnTo>
                <a:lnTo>
                  <a:pt x="1927329" y="1652953"/>
                </a:lnTo>
                <a:lnTo>
                  <a:pt x="1946658" y="1616002"/>
                </a:lnTo>
                <a:lnTo>
                  <a:pt x="1918593" y="1626935"/>
                </a:lnTo>
                <a:lnTo>
                  <a:pt x="1893523" y="1636583"/>
                </a:lnTo>
                <a:lnTo>
                  <a:pt x="1871256" y="1645042"/>
                </a:lnTo>
                <a:lnTo>
                  <a:pt x="1851598" y="1652408"/>
                </a:lnTo>
                <a:lnTo>
                  <a:pt x="1834355" y="1658774"/>
                </a:lnTo>
                <a:lnTo>
                  <a:pt x="1819336" y="1664237"/>
                </a:lnTo>
                <a:close/>
              </a:path>
              <a:path w="2724873" h="4713986">
                <a:moveTo>
                  <a:pt x="1806346" y="1668891"/>
                </a:moveTo>
                <a:lnTo>
                  <a:pt x="1795192" y="1672831"/>
                </a:lnTo>
                <a:lnTo>
                  <a:pt x="1797741" y="1696122"/>
                </a:lnTo>
                <a:lnTo>
                  <a:pt x="1823846" y="1687854"/>
                </a:lnTo>
                <a:lnTo>
                  <a:pt x="1819336" y="1664237"/>
                </a:lnTo>
                <a:lnTo>
                  <a:pt x="1806346" y="1668891"/>
                </a:lnTo>
                <a:close/>
              </a:path>
              <a:path w="2724873" h="4713986">
                <a:moveTo>
                  <a:pt x="1797741" y="1696122"/>
                </a:moveTo>
                <a:lnTo>
                  <a:pt x="1795192" y="1672831"/>
                </a:lnTo>
                <a:lnTo>
                  <a:pt x="1785682" y="1676154"/>
                </a:lnTo>
                <a:lnTo>
                  <a:pt x="1777622" y="1678953"/>
                </a:lnTo>
                <a:lnTo>
                  <a:pt x="1770818" y="1681324"/>
                </a:lnTo>
                <a:lnTo>
                  <a:pt x="1769572" y="1704870"/>
                </a:lnTo>
                <a:lnTo>
                  <a:pt x="1797741" y="1696122"/>
                </a:lnTo>
                <a:close/>
              </a:path>
              <a:path w="2724873" h="4713986">
                <a:moveTo>
                  <a:pt x="1769572" y="1704870"/>
                </a:moveTo>
                <a:lnTo>
                  <a:pt x="1770818" y="1681324"/>
                </a:lnTo>
                <a:lnTo>
                  <a:pt x="1765079" y="1683363"/>
                </a:lnTo>
                <a:lnTo>
                  <a:pt x="1760210" y="1685164"/>
                </a:lnTo>
                <a:lnTo>
                  <a:pt x="1756018" y="1686822"/>
                </a:lnTo>
                <a:lnTo>
                  <a:pt x="1752311" y="1688433"/>
                </a:lnTo>
                <a:lnTo>
                  <a:pt x="1748895" y="1690092"/>
                </a:lnTo>
                <a:lnTo>
                  <a:pt x="1745576" y="1691893"/>
                </a:lnTo>
                <a:lnTo>
                  <a:pt x="1739226" y="1714118"/>
                </a:lnTo>
                <a:lnTo>
                  <a:pt x="1769572" y="1704870"/>
                </a:lnTo>
                <a:close/>
              </a:path>
              <a:path w="2724873" h="4713986">
                <a:moveTo>
                  <a:pt x="1745576" y="1691893"/>
                </a:moveTo>
                <a:lnTo>
                  <a:pt x="1717654" y="1695326"/>
                </a:lnTo>
                <a:lnTo>
                  <a:pt x="1722399" y="1724793"/>
                </a:lnTo>
                <a:lnTo>
                  <a:pt x="1727629" y="1722560"/>
                </a:lnTo>
                <a:lnTo>
                  <a:pt x="1732016" y="1720078"/>
                </a:lnTo>
                <a:lnTo>
                  <a:pt x="1735889" y="1717197"/>
                </a:lnTo>
                <a:lnTo>
                  <a:pt x="1739226" y="1714118"/>
                </a:lnTo>
                <a:lnTo>
                  <a:pt x="1745576" y="1691893"/>
                </a:lnTo>
                <a:close/>
              </a:path>
              <a:path w="2724873" h="4713986">
                <a:moveTo>
                  <a:pt x="1717654" y="1695326"/>
                </a:moveTo>
                <a:lnTo>
                  <a:pt x="1693809" y="1699032"/>
                </a:lnTo>
                <a:lnTo>
                  <a:pt x="1698383" y="1731508"/>
                </a:lnTo>
                <a:lnTo>
                  <a:pt x="1708104" y="1729116"/>
                </a:lnTo>
                <a:lnTo>
                  <a:pt x="1716000" y="1726928"/>
                </a:lnTo>
                <a:lnTo>
                  <a:pt x="1722399" y="1724793"/>
                </a:lnTo>
                <a:lnTo>
                  <a:pt x="1717654" y="1695326"/>
                </a:lnTo>
                <a:close/>
              </a:path>
              <a:path w="2724873" h="4713986">
                <a:moveTo>
                  <a:pt x="1698383" y="1731508"/>
                </a:moveTo>
                <a:lnTo>
                  <a:pt x="1693809" y="1699032"/>
                </a:lnTo>
                <a:lnTo>
                  <a:pt x="1673687" y="1702870"/>
                </a:lnTo>
                <a:lnTo>
                  <a:pt x="1656935" y="1706699"/>
                </a:lnTo>
                <a:lnTo>
                  <a:pt x="1643200" y="1710376"/>
                </a:lnTo>
                <a:lnTo>
                  <a:pt x="1632127" y="1713761"/>
                </a:lnTo>
                <a:lnTo>
                  <a:pt x="1623363" y="1716710"/>
                </a:lnTo>
                <a:lnTo>
                  <a:pt x="1634702" y="1746123"/>
                </a:lnTo>
                <a:lnTo>
                  <a:pt x="1654997" y="1741411"/>
                </a:lnTo>
                <a:lnTo>
                  <a:pt x="1672157" y="1737504"/>
                </a:lnTo>
                <a:lnTo>
                  <a:pt x="1686510" y="1734254"/>
                </a:lnTo>
                <a:lnTo>
                  <a:pt x="1698383" y="1731508"/>
                </a:lnTo>
                <a:close/>
              </a:path>
              <a:path w="2724873" h="4713986">
                <a:moveTo>
                  <a:pt x="1623363" y="1716710"/>
                </a:moveTo>
                <a:lnTo>
                  <a:pt x="1616554" y="1719084"/>
                </a:lnTo>
                <a:lnTo>
                  <a:pt x="1611347" y="1720740"/>
                </a:lnTo>
                <a:lnTo>
                  <a:pt x="1607387" y="1721536"/>
                </a:lnTo>
                <a:lnTo>
                  <a:pt x="1604322" y="1721331"/>
                </a:lnTo>
                <a:lnTo>
                  <a:pt x="1610945" y="1751792"/>
                </a:lnTo>
                <a:lnTo>
                  <a:pt x="1634702" y="1746123"/>
                </a:lnTo>
                <a:lnTo>
                  <a:pt x="1623363" y="1716710"/>
                </a:lnTo>
                <a:close/>
              </a:path>
              <a:path w="2724873" h="4713986">
                <a:moveTo>
                  <a:pt x="1602447" y="1720468"/>
                </a:moveTo>
                <a:lnTo>
                  <a:pt x="1575086" y="1727749"/>
                </a:lnTo>
                <a:lnTo>
                  <a:pt x="1579140" y="1760581"/>
                </a:lnTo>
                <a:lnTo>
                  <a:pt x="1583397" y="1758568"/>
                </a:lnTo>
                <a:lnTo>
                  <a:pt x="1610945" y="1751792"/>
                </a:lnTo>
                <a:lnTo>
                  <a:pt x="1604322" y="1721331"/>
                </a:lnTo>
                <a:lnTo>
                  <a:pt x="1602447" y="1720468"/>
                </a:lnTo>
                <a:close/>
              </a:path>
              <a:path w="2724873" h="4713986">
                <a:moveTo>
                  <a:pt x="1575086" y="1727749"/>
                </a:moveTo>
                <a:lnTo>
                  <a:pt x="1551574" y="1734487"/>
                </a:lnTo>
                <a:lnTo>
                  <a:pt x="1556016" y="1763855"/>
                </a:lnTo>
                <a:lnTo>
                  <a:pt x="1563423" y="1763000"/>
                </a:lnTo>
                <a:lnTo>
                  <a:pt x="1569497" y="1762427"/>
                </a:lnTo>
                <a:lnTo>
                  <a:pt x="1574611" y="1761750"/>
                </a:lnTo>
                <a:lnTo>
                  <a:pt x="1579140" y="1760581"/>
                </a:lnTo>
                <a:lnTo>
                  <a:pt x="1575086" y="1727749"/>
                </a:lnTo>
                <a:close/>
              </a:path>
              <a:path w="2724873" h="4713986">
                <a:moveTo>
                  <a:pt x="1500941" y="1750791"/>
                </a:moveTo>
                <a:lnTo>
                  <a:pt x="1505571" y="1777873"/>
                </a:lnTo>
                <a:lnTo>
                  <a:pt x="1522053" y="1772003"/>
                </a:lnTo>
                <a:lnTo>
                  <a:pt x="1535705" y="1767970"/>
                </a:lnTo>
                <a:lnTo>
                  <a:pt x="1546902" y="1765383"/>
                </a:lnTo>
                <a:lnTo>
                  <a:pt x="1556016" y="1763855"/>
                </a:lnTo>
                <a:lnTo>
                  <a:pt x="1551574" y="1734487"/>
                </a:lnTo>
                <a:lnTo>
                  <a:pt x="1531593" y="1740617"/>
                </a:lnTo>
                <a:lnTo>
                  <a:pt x="1514822" y="1746074"/>
                </a:lnTo>
                <a:lnTo>
                  <a:pt x="1500941" y="1750791"/>
                </a:lnTo>
                <a:close/>
              </a:path>
              <a:path w="2724873" h="4713986">
                <a:moveTo>
                  <a:pt x="1489629" y="1754702"/>
                </a:moveTo>
                <a:lnTo>
                  <a:pt x="1480566" y="1757743"/>
                </a:lnTo>
                <a:lnTo>
                  <a:pt x="1485885" y="1785965"/>
                </a:lnTo>
                <a:lnTo>
                  <a:pt x="1505571" y="1777873"/>
                </a:lnTo>
                <a:lnTo>
                  <a:pt x="1500941" y="1750791"/>
                </a:lnTo>
                <a:lnTo>
                  <a:pt x="1489629" y="1754702"/>
                </a:lnTo>
                <a:close/>
              </a:path>
              <a:path w="2724873" h="4713986">
                <a:moveTo>
                  <a:pt x="1485885" y="1785965"/>
                </a:moveTo>
                <a:lnTo>
                  <a:pt x="1480566" y="1757743"/>
                </a:lnTo>
                <a:lnTo>
                  <a:pt x="1473433" y="1759846"/>
                </a:lnTo>
                <a:lnTo>
                  <a:pt x="1467907" y="1760946"/>
                </a:lnTo>
                <a:lnTo>
                  <a:pt x="1463670" y="1760977"/>
                </a:lnTo>
                <a:lnTo>
                  <a:pt x="1462620" y="1796669"/>
                </a:lnTo>
                <a:lnTo>
                  <a:pt x="1485885" y="1785965"/>
                </a:lnTo>
                <a:close/>
              </a:path>
              <a:path w="2724873" h="4713986">
                <a:moveTo>
                  <a:pt x="1461340" y="1795648"/>
                </a:moveTo>
                <a:lnTo>
                  <a:pt x="1462620" y="1796669"/>
                </a:lnTo>
                <a:lnTo>
                  <a:pt x="1463670" y="1760977"/>
                </a:lnTo>
                <a:lnTo>
                  <a:pt x="1460401" y="1759873"/>
                </a:lnTo>
                <a:lnTo>
                  <a:pt x="1457780" y="1757569"/>
                </a:lnTo>
                <a:lnTo>
                  <a:pt x="1461340" y="1795648"/>
                </a:lnTo>
                <a:close/>
              </a:path>
              <a:path w="2724873" h="4713986">
                <a:moveTo>
                  <a:pt x="1509971" y="1411100"/>
                </a:moveTo>
                <a:lnTo>
                  <a:pt x="1510245" y="1409446"/>
                </a:lnTo>
                <a:lnTo>
                  <a:pt x="1505569" y="1379570"/>
                </a:lnTo>
                <a:lnTo>
                  <a:pt x="1509744" y="1415881"/>
                </a:lnTo>
                <a:lnTo>
                  <a:pt x="1509971" y="1411100"/>
                </a:lnTo>
                <a:close/>
              </a:path>
              <a:path w="2724873" h="4713986">
                <a:moveTo>
                  <a:pt x="1516888" y="1491250"/>
                </a:moveTo>
                <a:lnTo>
                  <a:pt x="1516131" y="1472874"/>
                </a:lnTo>
                <a:lnTo>
                  <a:pt x="1516193" y="1545739"/>
                </a:lnTo>
                <a:lnTo>
                  <a:pt x="1516595" y="1539621"/>
                </a:lnTo>
                <a:lnTo>
                  <a:pt x="1517100" y="1513350"/>
                </a:lnTo>
                <a:lnTo>
                  <a:pt x="1516888" y="1491250"/>
                </a:lnTo>
                <a:close/>
              </a:path>
              <a:path w="2724873" h="4713986">
                <a:moveTo>
                  <a:pt x="1523862" y="855882"/>
                </a:moveTo>
                <a:lnTo>
                  <a:pt x="1523354" y="605044"/>
                </a:lnTo>
                <a:lnTo>
                  <a:pt x="1521249" y="625599"/>
                </a:lnTo>
                <a:lnTo>
                  <a:pt x="1519633" y="641938"/>
                </a:lnTo>
                <a:lnTo>
                  <a:pt x="1518443" y="654599"/>
                </a:lnTo>
                <a:lnTo>
                  <a:pt x="1517613" y="664117"/>
                </a:lnTo>
                <a:lnTo>
                  <a:pt x="1519502" y="796527"/>
                </a:lnTo>
                <a:lnTo>
                  <a:pt x="1519770" y="796798"/>
                </a:lnTo>
                <a:lnTo>
                  <a:pt x="1521718" y="848204"/>
                </a:lnTo>
                <a:lnTo>
                  <a:pt x="1523862" y="855882"/>
                </a:lnTo>
                <a:close/>
              </a:path>
              <a:path w="2724873" h="4713986">
                <a:moveTo>
                  <a:pt x="1517079" y="671026"/>
                </a:moveTo>
                <a:lnTo>
                  <a:pt x="1516774" y="675865"/>
                </a:lnTo>
                <a:lnTo>
                  <a:pt x="1516877" y="793354"/>
                </a:lnTo>
                <a:lnTo>
                  <a:pt x="1519502" y="796527"/>
                </a:lnTo>
                <a:lnTo>
                  <a:pt x="1517613" y="664117"/>
                </a:lnTo>
                <a:lnTo>
                  <a:pt x="1517079" y="671026"/>
                </a:lnTo>
                <a:close/>
              </a:path>
              <a:path w="2724873" h="4713986">
                <a:moveTo>
                  <a:pt x="1516877" y="793354"/>
                </a:moveTo>
                <a:lnTo>
                  <a:pt x="1516774" y="675865"/>
                </a:lnTo>
                <a:lnTo>
                  <a:pt x="1516636" y="679167"/>
                </a:lnTo>
                <a:lnTo>
                  <a:pt x="1516595" y="682498"/>
                </a:lnTo>
                <a:lnTo>
                  <a:pt x="1515564" y="711775"/>
                </a:lnTo>
                <a:lnTo>
                  <a:pt x="1515064" y="789585"/>
                </a:lnTo>
                <a:lnTo>
                  <a:pt x="1516877" y="793354"/>
                </a:lnTo>
                <a:close/>
              </a:path>
              <a:path w="2724873" h="4713986">
                <a:moveTo>
                  <a:pt x="1514634" y="735123"/>
                </a:moveTo>
                <a:lnTo>
                  <a:pt x="1513908" y="753304"/>
                </a:lnTo>
                <a:lnTo>
                  <a:pt x="1513962" y="784457"/>
                </a:lnTo>
                <a:lnTo>
                  <a:pt x="1515064" y="789585"/>
                </a:lnTo>
                <a:lnTo>
                  <a:pt x="1515564" y="711775"/>
                </a:lnTo>
                <a:lnTo>
                  <a:pt x="1514634" y="735123"/>
                </a:lnTo>
                <a:close/>
              </a:path>
              <a:path w="2724873" h="4713986">
                <a:moveTo>
                  <a:pt x="1513486" y="767079"/>
                </a:moveTo>
                <a:lnTo>
                  <a:pt x="1513470" y="777209"/>
                </a:lnTo>
                <a:lnTo>
                  <a:pt x="1513962" y="784457"/>
                </a:lnTo>
                <a:lnTo>
                  <a:pt x="1513908" y="753304"/>
                </a:lnTo>
                <a:lnTo>
                  <a:pt x="1513486" y="767079"/>
                </a:lnTo>
                <a:close/>
              </a:path>
              <a:path w="2724873" h="4713986">
                <a:moveTo>
                  <a:pt x="1519770" y="796798"/>
                </a:moveTo>
                <a:lnTo>
                  <a:pt x="1518240" y="819888"/>
                </a:lnTo>
                <a:lnTo>
                  <a:pt x="1519366" y="836614"/>
                </a:lnTo>
                <a:lnTo>
                  <a:pt x="1521718" y="848204"/>
                </a:lnTo>
                <a:lnTo>
                  <a:pt x="1519770" y="796798"/>
                </a:lnTo>
                <a:close/>
              </a:path>
              <a:path w="2724873" h="4713986">
                <a:moveTo>
                  <a:pt x="1527338" y="1211290"/>
                </a:moveTo>
                <a:lnTo>
                  <a:pt x="1523143" y="1195099"/>
                </a:lnTo>
                <a:lnTo>
                  <a:pt x="1523794" y="1368452"/>
                </a:lnTo>
                <a:lnTo>
                  <a:pt x="1524993" y="1375723"/>
                </a:lnTo>
                <a:lnTo>
                  <a:pt x="1525525" y="1381776"/>
                </a:lnTo>
                <a:lnTo>
                  <a:pt x="1525537" y="1503875"/>
                </a:lnTo>
                <a:lnTo>
                  <a:pt x="1526823" y="1509299"/>
                </a:lnTo>
                <a:lnTo>
                  <a:pt x="1527338" y="1211290"/>
                </a:lnTo>
                <a:close/>
              </a:path>
              <a:path w="2724873" h="4713986">
                <a:moveTo>
                  <a:pt x="1511156" y="1147699"/>
                </a:moveTo>
                <a:lnTo>
                  <a:pt x="1511797" y="1305539"/>
                </a:lnTo>
                <a:lnTo>
                  <a:pt x="1514617" y="1322454"/>
                </a:lnTo>
                <a:lnTo>
                  <a:pt x="1517341" y="1336966"/>
                </a:lnTo>
                <a:lnTo>
                  <a:pt x="1519855" y="1349311"/>
                </a:lnTo>
                <a:lnTo>
                  <a:pt x="1522044" y="1359727"/>
                </a:lnTo>
                <a:lnTo>
                  <a:pt x="1523794" y="1368452"/>
                </a:lnTo>
                <a:lnTo>
                  <a:pt x="1523143" y="1195099"/>
                </a:lnTo>
                <a:lnTo>
                  <a:pt x="1519412" y="1180809"/>
                </a:lnTo>
                <a:lnTo>
                  <a:pt x="1516161" y="1168254"/>
                </a:lnTo>
                <a:lnTo>
                  <a:pt x="1513404" y="1157272"/>
                </a:lnTo>
                <a:lnTo>
                  <a:pt x="1511156" y="1147699"/>
                </a:lnTo>
                <a:close/>
              </a:path>
              <a:path w="2724873" h="4713986">
                <a:moveTo>
                  <a:pt x="1509431" y="1139371"/>
                </a:moveTo>
                <a:lnTo>
                  <a:pt x="1508244" y="1132125"/>
                </a:lnTo>
                <a:lnTo>
                  <a:pt x="1508993" y="1285982"/>
                </a:lnTo>
                <a:lnTo>
                  <a:pt x="1511797" y="1305539"/>
                </a:lnTo>
                <a:lnTo>
                  <a:pt x="1511156" y="1147699"/>
                </a:lnTo>
                <a:lnTo>
                  <a:pt x="1509431" y="1139371"/>
                </a:lnTo>
                <a:close/>
              </a:path>
              <a:path w="2724873" h="4713986">
                <a:moveTo>
                  <a:pt x="1520244" y="1475471"/>
                </a:moveTo>
                <a:lnTo>
                  <a:pt x="1521896" y="1487382"/>
                </a:lnTo>
                <a:lnTo>
                  <a:pt x="1523778" y="1496709"/>
                </a:lnTo>
                <a:lnTo>
                  <a:pt x="1525537" y="1503875"/>
                </a:lnTo>
                <a:lnTo>
                  <a:pt x="1525525" y="1381776"/>
                </a:lnTo>
                <a:lnTo>
                  <a:pt x="1525277" y="1386851"/>
                </a:lnTo>
                <a:lnTo>
                  <a:pt x="1524135" y="1391183"/>
                </a:lnTo>
                <a:lnTo>
                  <a:pt x="1522945" y="1393571"/>
                </a:lnTo>
                <a:lnTo>
                  <a:pt x="1520244" y="1475471"/>
                </a:lnTo>
                <a:close/>
              </a:path>
              <a:path w="2724873" h="4713986">
                <a:moveTo>
                  <a:pt x="1520172" y="1420027"/>
                </a:moveTo>
                <a:lnTo>
                  <a:pt x="1519031" y="1442215"/>
                </a:lnTo>
                <a:lnTo>
                  <a:pt x="1519172" y="1460556"/>
                </a:lnTo>
                <a:lnTo>
                  <a:pt x="1520244" y="1475471"/>
                </a:lnTo>
                <a:lnTo>
                  <a:pt x="1522945" y="1393571"/>
                </a:lnTo>
                <a:lnTo>
                  <a:pt x="1520172" y="1420027"/>
                </a:lnTo>
                <a:close/>
              </a:path>
              <a:path w="2724873" h="4713986">
                <a:moveTo>
                  <a:pt x="1425665" y="841529"/>
                </a:moveTo>
                <a:lnTo>
                  <a:pt x="1426722" y="850149"/>
                </a:lnTo>
                <a:lnTo>
                  <a:pt x="1427367" y="857119"/>
                </a:lnTo>
                <a:lnTo>
                  <a:pt x="1427410" y="862829"/>
                </a:lnTo>
                <a:lnTo>
                  <a:pt x="1427568" y="644398"/>
                </a:lnTo>
                <a:lnTo>
                  <a:pt x="1426777" y="666692"/>
                </a:lnTo>
                <a:lnTo>
                  <a:pt x="1425665" y="841529"/>
                </a:lnTo>
                <a:close/>
              </a:path>
              <a:path w="2724873" h="4713986">
                <a:moveTo>
                  <a:pt x="1424830" y="684385"/>
                </a:moveTo>
                <a:lnTo>
                  <a:pt x="1422369" y="698267"/>
                </a:lnTo>
                <a:lnTo>
                  <a:pt x="1423069" y="817777"/>
                </a:lnTo>
                <a:lnTo>
                  <a:pt x="1424385" y="830868"/>
                </a:lnTo>
                <a:lnTo>
                  <a:pt x="1425665" y="841529"/>
                </a:lnTo>
                <a:lnTo>
                  <a:pt x="1426777" y="666692"/>
                </a:lnTo>
                <a:lnTo>
                  <a:pt x="1424830" y="684385"/>
                </a:lnTo>
                <a:close/>
              </a:path>
              <a:path w="2724873" h="4713986">
                <a:moveTo>
                  <a:pt x="1422369" y="698267"/>
                </a:moveTo>
                <a:lnTo>
                  <a:pt x="1420037" y="709127"/>
                </a:lnTo>
                <a:lnTo>
                  <a:pt x="1420229" y="731476"/>
                </a:lnTo>
                <a:lnTo>
                  <a:pt x="1421218" y="733298"/>
                </a:lnTo>
                <a:lnTo>
                  <a:pt x="1421906" y="801864"/>
                </a:lnTo>
                <a:lnTo>
                  <a:pt x="1423069" y="817777"/>
                </a:lnTo>
                <a:lnTo>
                  <a:pt x="1422369" y="698267"/>
                </a:lnTo>
                <a:close/>
              </a:path>
              <a:path w="2724873" h="4713986">
                <a:moveTo>
                  <a:pt x="1418475" y="717755"/>
                </a:moveTo>
                <a:lnTo>
                  <a:pt x="1418325" y="724942"/>
                </a:lnTo>
                <a:lnTo>
                  <a:pt x="1420229" y="731476"/>
                </a:lnTo>
                <a:lnTo>
                  <a:pt x="1420037" y="709127"/>
                </a:lnTo>
                <a:lnTo>
                  <a:pt x="1418475" y="717755"/>
                </a:lnTo>
                <a:close/>
              </a:path>
              <a:path w="2724873" h="4713986">
                <a:moveTo>
                  <a:pt x="1437265" y="1075963"/>
                </a:moveTo>
                <a:lnTo>
                  <a:pt x="1434335" y="1070910"/>
                </a:lnTo>
                <a:lnTo>
                  <a:pt x="1434684" y="1204310"/>
                </a:lnTo>
                <a:lnTo>
                  <a:pt x="1435959" y="1210922"/>
                </a:lnTo>
                <a:lnTo>
                  <a:pt x="1436872" y="1216413"/>
                </a:lnTo>
                <a:lnTo>
                  <a:pt x="1437436" y="1220987"/>
                </a:lnTo>
                <a:lnTo>
                  <a:pt x="1440619" y="1083843"/>
                </a:lnTo>
                <a:lnTo>
                  <a:pt x="1437265" y="1075963"/>
                </a:lnTo>
                <a:close/>
              </a:path>
              <a:path w="2724873" h="4713986">
                <a:moveTo>
                  <a:pt x="1428546" y="1175705"/>
                </a:moveTo>
                <a:lnTo>
                  <a:pt x="1430991" y="1186905"/>
                </a:lnTo>
                <a:lnTo>
                  <a:pt x="1433032" y="1196372"/>
                </a:lnTo>
                <a:lnTo>
                  <a:pt x="1434684" y="1204310"/>
                </a:lnTo>
                <a:lnTo>
                  <a:pt x="1434335" y="1070910"/>
                </a:lnTo>
                <a:lnTo>
                  <a:pt x="1431770" y="1068066"/>
                </a:lnTo>
                <a:lnTo>
                  <a:pt x="1428546" y="1175705"/>
                </a:lnTo>
                <a:close/>
              </a:path>
              <a:path w="2724873" h="4713986">
                <a:moveTo>
                  <a:pt x="1427568" y="1066546"/>
                </a:moveTo>
                <a:lnTo>
                  <a:pt x="1421269" y="1049231"/>
                </a:lnTo>
                <a:lnTo>
                  <a:pt x="1422392" y="1147287"/>
                </a:lnTo>
                <a:lnTo>
                  <a:pt x="1425684" y="1162567"/>
                </a:lnTo>
                <a:lnTo>
                  <a:pt x="1428546" y="1175705"/>
                </a:lnTo>
                <a:lnTo>
                  <a:pt x="1431770" y="1068066"/>
                </a:lnTo>
                <a:lnTo>
                  <a:pt x="1427568" y="1066546"/>
                </a:lnTo>
                <a:close/>
              </a:path>
              <a:path w="2724873" h="4713986">
                <a:moveTo>
                  <a:pt x="1418655" y="1129662"/>
                </a:moveTo>
                <a:lnTo>
                  <a:pt x="1422392" y="1147287"/>
                </a:lnTo>
                <a:lnTo>
                  <a:pt x="1421269" y="1049231"/>
                </a:lnTo>
                <a:lnTo>
                  <a:pt x="1418346" y="1034523"/>
                </a:lnTo>
                <a:lnTo>
                  <a:pt x="1417892" y="1022324"/>
                </a:lnTo>
                <a:lnTo>
                  <a:pt x="1416190" y="996330"/>
                </a:lnTo>
                <a:lnTo>
                  <a:pt x="1414868" y="996696"/>
                </a:lnTo>
                <a:lnTo>
                  <a:pt x="1414460" y="1109487"/>
                </a:lnTo>
                <a:lnTo>
                  <a:pt x="1418655" y="1129662"/>
                </a:lnTo>
                <a:close/>
              </a:path>
              <a:path w="2724873" h="4713986">
                <a:moveTo>
                  <a:pt x="1403601" y="926513"/>
                </a:moveTo>
                <a:lnTo>
                  <a:pt x="1404643" y="1060670"/>
                </a:lnTo>
                <a:lnTo>
                  <a:pt x="1409794" y="1086557"/>
                </a:lnTo>
                <a:lnTo>
                  <a:pt x="1414460" y="1109487"/>
                </a:lnTo>
                <a:lnTo>
                  <a:pt x="1414868" y="996696"/>
                </a:lnTo>
                <a:lnTo>
                  <a:pt x="1410113" y="969706"/>
                </a:lnTo>
                <a:lnTo>
                  <a:pt x="1406413" y="946420"/>
                </a:lnTo>
                <a:lnTo>
                  <a:pt x="1403601" y="926513"/>
                </a:lnTo>
                <a:close/>
              </a:path>
              <a:path w="2724873" h="4713986">
                <a:moveTo>
                  <a:pt x="1403601" y="926513"/>
                </a:moveTo>
                <a:lnTo>
                  <a:pt x="1401512" y="909665"/>
                </a:lnTo>
                <a:lnTo>
                  <a:pt x="1399979" y="895552"/>
                </a:lnTo>
                <a:lnTo>
                  <a:pt x="1398836" y="883853"/>
                </a:lnTo>
                <a:lnTo>
                  <a:pt x="1397917" y="874245"/>
                </a:lnTo>
                <a:lnTo>
                  <a:pt x="1397056" y="866407"/>
                </a:lnTo>
                <a:lnTo>
                  <a:pt x="1398469" y="1030041"/>
                </a:lnTo>
                <a:lnTo>
                  <a:pt x="1398993" y="1031621"/>
                </a:lnTo>
                <a:lnTo>
                  <a:pt x="1404643" y="1060670"/>
                </a:lnTo>
                <a:lnTo>
                  <a:pt x="1403601" y="926513"/>
                </a:lnTo>
                <a:close/>
              </a:path>
              <a:path w="2724873" h="4713986">
                <a:moveTo>
                  <a:pt x="1396219" y="1023057"/>
                </a:moveTo>
                <a:lnTo>
                  <a:pt x="1398469" y="1030041"/>
                </a:lnTo>
                <a:lnTo>
                  <a:pt x="1397056" y="866407"/>
                </a:lnTo>
                <a:lnTo>
                  <a:pt x="1396086" y="860015"/>
                </a:lnTo>
                <a:lnTo>
                  <a:pt x="1394842" y="854748"/>
                </a:lnTo>
                <a:lnTo>
                  <a:pt x="1394086" y="1016034"/>
                </a:lnTo>
                <a:lnTo>
                  <a:pt x="1396219" y="1023057"/>
                </a:lnTo>
                <a:close/>
              </a:path>
              <a:path w="2724873" h="4713986">
                <a:moveTo>
                  <a:pt x="1393157" y="850283"/>
                </a:moveTo>
                <a:lnTo>
                  <a:pt x="1390865" y="846299"/>
                </a:lnTo>
                <a:lnTo>
                  <a:pt x="1392049" y="1008821"/>
                </a:lnTo>
                <a:lnTo>
                  <a:pt x="1394086" y="1016034"/>
                </a:lnTo>
                <a:lnTo>
                  <a:pt x="1394842" y="854748"/>
                </a:lnTo>
                <a:lnTo>
                  <a:pt x="1393157" y="850283"/>
                </a:lnTo>
                <a:close/>
              </a:path>
              <a:path w="2724873" h="4713986">
                <a:moveTo>
                  <a:pt x="1390084" y="1001265"/>
                </a:moveTo>
                <a:lnTo>
                  <a:pt x="1388361" y="717779"/>
                </a:lnTo>
                <a:lnTo>
                  <a:pt x="1387087" y="711503"/>
                </a:lnTo>
                <a:lnTo>
                  <a:pt x="1386213" y="706273"/>
                </a:lnTo>
                <a:lnTo>
                  <a:pt x="1385935" y="701769"/>
                </a:lnTo>
                <a:lnTo>
                  <a:pt x="1386284" y="984518"/>
                </a:lnTo>
                <a:lnTo>
                  <a:pt x="1388170" y="993215"/>
                </a:lnTo>
                <a:lnTo>
                  <a:pt x="1390084" y="1001265"/>
                </a:lnTo>
                <a:close/>
              </a:path>
              <a:path w="2724873" h="4713986">
                <a:moveTo>
                  <a:pt x="1385935" y="701769"/>
                </a:moveTo>
                <a:lnTo>
                  <a:pt x="1386293" y="698373"/>
                </a:lnTo>
                <a:lnTo>
                  <a:pt x="1386834" y="570908"/>
                </a:lnTo>
                <a:lnTo>
                  <a:pt x="1383160" y="581504"/>
                </a:lnTo>
                <a:lnTo>
                  <a:pt x="1384403" y="975023"/>
                </a:lnTo>
                <a:lnTo>
                  <a:pt x="1386284" y="984518"/>
                </a:lnTo>
                <a:lnTo>
                  <a:pt x="1385935" y="701769"/>
                </a:lnTo>
                <a:close/>
              </a:path>
              <a:path w="2724873" h="4713986">
                <a:moveTo>
                  <a:pt x="1443123" y="1532894"/>
                </a:moveTo>
                <a:lnTo>
                  <a:pt x="1439365" y="1510096"/>
                </a:lnTo>
                <a:lnTo>
                  <a:pt x="1441490" y="1588060"/>
                </a:lnTo>
                <a:lnTo>
                  <a:pt x="1441901" y="1579328"/>
                </a:lnTo>
                <a:lnTo>
                  <a:pt x="1442658" y="1572688"/>
                </a:lnTo>
                <a:lnTo>
                  <a:pt x="1443642" y="1567721"/>
                </a:lnTo>
                <a:lnTo>
                  <a:pt x="1444731" y="1564011"/>
                </a:lnTo>
                <a:lnTo>
                  <a:pt x="1445804" y="1561139"/>
                </a:lnTo>
                <a:lnTo>
                  <a:pt x="1446745" y="1558671"/>
                </a:lnTo>
                <a:lnTo>
                  <a:pt x="1443123" y="1532894"/>
                </a:lnTo>
                <a:close/>
              </a:path>
              <a:path w="2724873" h="4713986">
                <a:moveTo>
                  <a:pt x="1440602" y="1886157"/>
                </a:moveTo>
                <a:lnTo>
                  <a:pt x="1441490" y="1588060"/>
                </a:lnTo>
                <a:lnTo>
                  <a:pt x="1439365" y="1510096"/>
                </a:lnTo>
                <a:lnTo>
                  <a:pt x="1435542" y="1490056"/>
                </a:lnTo>
                <a:lnTo>
                  <a:pt x="1431721" y="1472554"/>
                </a:lnTo>
                <a:lnTo>
                  <a:pt x="1428162" y="1893071"/>
                </a:lnTo>
                <a:lnTo>
                  <a:pt x="1440602" y="1886157"/>
                </a:lnTo>
                <a:close/>
              </a:path>
              <a:path w="2724873" h="4713986">
                <a:moveTo>
                  <a:pt x="1428162" y="1893071"/>
                </a:moveTo>
                <a:lnTo>
                  <a:pt x="1431721" y="1472554"/>
                </a:lnTo>
                <a:lnTo>
                  <a:pt x="1424356" y="1444283"/>
                </a:lnTo>
                <a:lnTo>
                  <a:pt x="1417815" y="1423522"/>
                </a:lnTo>
                <a:lnTo>
                  <a:pt x="1415024" y="1415406"/>
                </a:lnTo>
                <a:lnTo>
                  <a:pt x="1414868" y="1612646"/>
                </a:lnTo>
                <a:lnTo>
                  <a:pt x="1414662" y="1900904"/>
                </a:lnTo>
                <a:lnTo>
                  <a:pt x="1428162" y="1893071"/>
                </a:lnTo>
                <a:close/>
              </a:path>
              <a:path w="2724873" h="4713986">
                <a:moveTo>
                  <a:pt x="1414662" y="1900904"/>
                </a:moveTo>
                <a:lnTo>
                  <a:pt x="1414868" y="1612646"/>
                </a:lnTo>
                <a:lnTo>
                  <a:pt x="1408054" y="1610043"/>
                </a:lnTo>
                <a:lnTo>
                  <a:pt x="1406153" y="1603476"/>
                </a:lnTo>
                <a:lnTo>
                  <a:pt x="1400489" y="1594803"/>
                </a:lnTo>
                <a:lnTo>
                  <a:pt x="1400002" y="1909721"/>
                </a:lnTo>
                <a:lnTo>
                  <a:pt x="1414662" y="1900904"/>
                </a:lnTo>
                <a:close/>
              </a:path>
              <a:path w="2724873" h="4713986">
                <a:moveTo>
                  <a:pt x="1400002" y="1909721"/>
                </a:moveTo>
                <a:lnTo>
                  <a:pt x="1400489" y="1594803"/>
                </a:lnTo>
                <a:lnTo>
                  <a:pt x="1398993" y="1593596"/>
                </a:lnTo>
                <a:lnTo>
                  <a:pt x="1394845" y="1570251"/>
                </a:lnTo>
                <a:lnTo>
                  <a:pt x="1391306" y="1550105"/>
                </a:lnTo>
                <a:lnTo>
                  <a:pt x="1400002" y="1909721"/>
                </a:lnTo>
                <a:close/>
              </a:path>
              <a:path w="2724873" h="4713986">
                <a:moveTo>
                  <a:pt x="1366803" y="1930564"/>
                </a:moveTo>
                <a:lnTo>
                  <a:pt x="1384082" y="1919586"/>
                </a:lnTo>
                <a:lnTo>
                  <a:pt x="1383118" y="1752218"/>
                </a:lnTo>
                <a:lnTo>
                  <a:pt x="1363765" y="1764304"/>
                </a:lnTo>
                <a:lnTo>
                  <a:pt x="1351085" y="1770564"/>
                </a:lnTo>
                <a:lnTo>
                  <a:pt x="1348066" y="1942719"/>
                </a:lnTo>
                <a:lnTo>
                  <a:pt x="1366803" y="1930564"/>
                </a:lnTo>
                <a:close/>
              </a:path>
              <a:path w="2724873" h="4713986">
                <a:moveTo>
                  <a:pt x="1340608" y="1770094"/>
                </a:moveTo>
                <a:lnTo>
                  <a:pt x="1342310" y="1948626"/>
                </a:lnTo>
                <a:lnTo>
                  <a:pt x="1343891" y="1946043"/>
                </a:lnTo>
                <a:lnTo>
                  <a:pt x="1347254" y="1943274"/>
                </a:lnTo>
                <a:lnTo>
                  <a:pt x="1348066" y="1942719"/>
                </a:lnTo>
                <a:lnTo>
                  <a:pt x="1351085" y="1770564"/>
                </a:lnTo>
                <a:lnTo>
                  <a:pt x="1343794" y="1772121"/>
                </a:lnTo>
                <a:lnTo>
                  <a:pt x="1340608" y="1770094"/>
                </a:lnTo>
                <a:close/>
              </a:path>
              <a:path w="2724873" h="4713986">
                <a:moveTo>
                  <a:pt x="2317224" y="1506679"/>
                </a:moveTo>
                <a:lnTo>
                  <a:pt x="2320175" y="1503257"/>
                </a:lnTo>
                <a:lnTo>
                  <a:pt x="2320266" y="1500047"/>
                </a:lnTo>
                <a:lnTo>
                  <a:pt x="2317162" y="1496747"/>
                </a:lnTo>
                <a:lnTo>
                  <a:pt x="2314663" y="1495171"/>
                </a:lnTo>
                <a:lnTo>
                  <a:pt x="2311749" y="1510615"/>
                </a:lnTo>
                <a:lnTo>
                  <a:pt x="2317224" y="1506679"/>
                </a:lnTo>
                <a:close/>
              </a:path>
              <a:path w="2724873" h="4713986">
                <a:moveTo>
                  <a:pt x="2271320" y="1537502"/>
                </a:moveTo>
                <a:lnTo>
                  <a:pt x="2283535" y="1528506"/>
                </a:lnTo>
                <a:lnTo>
                  <a:pt x="2294569" y="1521227"/>
                </a:lnTo>
                <a:lnTo>
                  <a:pt x="2304086" y="1515364"/>
                </a:lnTo>
                <a:lnTo>
                  <a:pt x="2311749" y="1510615"/>
                </a:lnTo>
                <a:lnTo>
                  <a:pt x="2314663" y="1495171"/>
                </a:lnTo>
                <a:lnTo>
                  <a:pt x="2286552" y="1514206"/>
                </a:lnTo>
                <a:lnTo>
                  <a:pt x="2271320" y="1537502"/>
                </a:lnTo>
                <a:close/>
              </a:path>
              <a:path w="2724873" h="4713986">
                <a:moveTo>
                  <a:pt x="2261808" y="1530861"/>
                </a:moveTo>
                <a:lnTo>
                  <a:pt x="2240204" y="1545294"/>
                </a:lnTo>
                <a:lnTo>
                  <a:pt x="2240775" y="1563048"/>
                </a:lnTo>
                <a:lnTo>
                  <a:pt x="2243360" y="1562003"/>
                </a:lnTo>
                <a:lnTo>
                  <a:pt x="2244686" y="1561846"/>
                </a:lnTo>
                <a:lnTo>
                  <a:pt x="2258258" y="1548515"/>
                </a:lnTo>
                <a:lnTo>
                  <a:pt x="2271320" y="1537502"/>
                </a:lnTo>
                <a:lnTo>
                  <a:pt x="2286552" y="1514206"/>
                </a:lnTo>
                <a:lnTo>
                  <a:pt x="2261808" y="1530861"/>
                </a:lnTo>
                <a:close/>
              </a:path>
              <a:path w="2724873" h="4713986">
                <a:moveTo>
                  <a:pt x="2240204" y="1545294"/>
                </a:moveTo>
                <a:lnTo>
                  <a:pt x="2221518" y="1557665"/>
                </a:lnTo>
                <a:lnTo>
                  <a:pt x="2221575" y="1577363"/>
                </a:lnTo>
                <a:lnTo>
                  <a:pt x="2228299" y="1572225"/>
                </a:lnTo>
                <a:lnTo>
                  <a:pt x="2233542" y="1568140"/>
                </a:lnTo>
                <a:lnTo>
                  <a:pt x="2237601" y="1565087"/>
                </a:lnTo>
                <a:lnTo>
                  <a:pt x="2240775" y="1563048"/>
                </a:lnTo>
                <a:lnTo>
                  <a:pt x="2240204" y="1545294"/>
                </a:lnTo>
                <a:close/>
              </a:path>
              <a:path w="2724873" h="4713986">
                <a:moveTo>
                  <a:pt x="2221575" y="1577363"/>
                </a:moveTo>
                <a:lnTo>
                  <a:pt x="2221518" y="1557665"/>
                </a:lnTo>
                <a:lnTo>
                  <a:pt x="2205523" y="1568132"/>
                </a:lnTo>
                <a:lnTo>
                  <a:pt x="2191995" y="1576855"/>
                </a:lnTo>
                <a:lnTo>
                  <a:pt x="2180710" y="1583992"/>
                </a:lnTo>
                <a:lnTo>
                  <a:pt x="2171441" y="1589703"/>
                </a:lnTo>
                <a:lnTo>
                  <a:pt x="2163964" y="1594146"/>
                </a:lnTo>
                <a:lnTo>
                  <a:pt x="2173916" y="1608818"/>
                </a:lnTo>
                <a:lnTo>
                  <a:pt x="2189541" y="1599280"/>
                </a:lnTo>
                <a:lnTo>
                  <a:pt x="2202494" y="1590871"/>
                </a:lnTo>
                <a:lnTo>
                  <a:pt x="2213073" y="1583572"/>
                </a:lnTo>
                <a:lnTo>
                  <a:pt x="2221575" y="1577363"/>
                </a:lnTo>
                <a:close/>
              </a:path>
              <a:path w="2724873" h="4713986">
                <a:moveTo>
                  <a:pt x="2158055" y="1597481"/>
                </a:moveTo>
                <a:lnTo>
                  <a:pt x="2153489" y="1599867"/>
                </a:lnTo>
                <a:lnTo>
                  <a:pt x="2155322" y="1619504"/>
                </a:lnTo>
                <a:lnTo>
                  <a:pt x="2173916" y="1608818"/>
                </a:lnTo>
                <a:lnTo>
                  <a:pt x="2163964" y="1594146"/>
                </a:lnTo>
                <a:lnTo>
                  <a:pt x="2158055" y="1597481"/>
                </a:lnTo>
                <a:close/>
              </a:path>
              <a:path w="2724873" h="4713986">
                <a:moveTo>
                  <a:pt x="2155322" y="1619504"/>
                </a:moveTo>
                <a:lnTo>
                  <a:pt x="2153489" y="1599867"/>
                </a:lnTo>
                <a:lnTo>
                  <a:pt x="2150040" y="1601462"/>
                </a:lnTo>
                <a:lnTo>
                  <a:pt x="2147484" y="1602426"/>
                </a:lnTo>
                <a:lnTo>
                  <a:pt x="2144151" y="1603096"/>
                </a:lnTo>
                <a:lnTo>
                  <a:pt x="2142959" y="1603121"/>
                </a:lnTo>
                <a:lnTo>
                  <a:pt x="2133460" y="1631356"/>
                </a:lnTo>
                <a:lnTo>
                  <a:pt x="2155322" y="1619504"/>
                </a:lnTo>
                <a:close/>
              </a:path>
              <a:path w="2724873" h="4713986">
                <a:moveTo>
                  <a:pt x="2122551" y="1612521"/>
                </a:moveTo>
                <a:lnTo>
                  <a:pt x="2105151" y="1620768"/>
                </a:lnTo>
                <a:lnTo>
                  <a:pt x="2106073" y="1648409"/>
                </a:lnTo>
                <a:lnTo>
                  <a:pt x="2108034" y="1644396"/>
                </a:lnTo>
                <a:lnTo>
                  <a:pt x="2133460" y="1631356"/>
                </a:lnTo>
                <a:lnTo>
                  <a:pt x="2142959" y="1603121"/>
                </a:lnTo>
                <a:lnTo>
                  <a:pt x="2122551" y="1612521"/>
                </a:lnTo>
                <a:close/>
              </a:path>
              <a:path w="2724873" h="4713986">
                <a:moveTo>
                  <a:pt x="2106073" y="1648409"/>
                </a:moveTo>
                <a:lnTo>
                  <a:pt x="2105151" y="1620768"/>
                </a:lnTo>
                <a:lnTo>
                  <a:pt x="2090406" y="1627974"/>
                </a:lnTo>
                <a:lnTo>
                  <a:pt x="2077964" y="1634249"/>
                </a:lnTo>
                <a:lnTo>
                  <a:pt x="2067473" y="1639703"/>
                </a:lnTo>
                <a:lnTo>
                  <a:pt x="2084796" y="1656103"/>
                </a:lnTo>
                <a:lnTo>
                  <a:pt x="2098556" y="1650793"/>
                </a:lnTo>
                <a:lnTo>
                  <a:pt x="2106073" y="1648409"/>
                </a:lnTo>
                <a:close/>
              </a:path>
              <a:path w="2724873" h="4713986">
                <a:moveTo>
                  <a:pt x="2067473" y="1639703"/>
                </a:moveTo>
                <a:lnTo>
                  <a:pt x="2058580" y="1644447"/>
                </a:lnTo>
                <a:lnTo>
                  <a:pt x="2058637" y="1670651"/>
                </a:lnTo>
                <a:lnTo>
                  <a:pt x="2062200" y="1667705"/>
                </a:lnTo>
                <a:lnTo>
                  <a:pt x="2063457" y="1666493"/>
                </a:lnTo>
                <a:lnTo>
                  <a:pt x="2084796" y="1656103"/>
                </a:lnTo>
                <a:lnTo>
                  <a:pt x="2067473" y="1639703"/>
                </a:lnTo>
                <a:close/>
              </a:path>
              <a:path w="2724873" h="4713986">
                <a:moveTo>
                  <a:pt x="2045880" y="1677122"/>
                </a:moveTo>
                <a:lnTo>
                  <a:pt x="2050647" y="1675203"/>
                </a:lnTo>
                <a:lnTo>
                  <a:pt x="2054843" y="1673098"/>
                </a:lnTo>
                <a:lnTo>
                  <a:pt x="2058637" y="1670651"/>
                </a:lnTo>
                <a:lnTo>
                  <a:pt x="2058580" y="1644447"/>
                </a:lnTo>
                <a:lnTo>
                  <a:pt x="2050934" y="1648592"/>
                </a:lnTo>
                <a:lnTo>
                  <a:pt x="2045880" y="1677122"/>
                </a:lnTo>
                <a:close/>
              </a:path>
              <a:path w="2724873" h="4713986">
                <a:moveTo>
                  <a:pt x="2044181" y="1652248"/>
                </a:moveTo>
                <a:lnTo>
                  <a:pt x="2037969" y="1655527"/>
                </a:lnTo>
                <a:lnTo>
                  <a:pt x="2040372" y="1679012"/>
                </a:lnTo>
                <a:lnTo>
                  <a:pt x="2045880" y="1677122"/>
                </a:lnTo>
                <a:lnTo>
                  <a:pt x="2050934" y="1648592"/>
                </a:lnTo>
                <a:lnTo>
                  <a:pt x="2044181" y="1652248"/>
                </a:lnTo>
                <a:close/>
              </a:path>
              <a:path w="2724873" h="4713986">
                <a:moveTo>
                  <a:pt x="2034882" y="1657096"/>
                </a:moveTo>
                <a:lnTo>
                  <a:pt x="2013019" y="1665283"/>
                </a:lnTo>
                <a:lnTo>
                  <a:pt x="2017700" y="1686076"/>
                </a:lnTo>
                <a:lnTo>
                  <a:pt x="2026452" y="1683333"/>
                </a:lnTo>
                <a:lnTo>
                  <a:pt x="2033952" y="1681030"/>
                </a:lnTo>
                <a:lnTo>
                  <a:pt x="2040372" y="1679012"/>
                </a:lnTo>
                <a:lnTo>
                  <a:pt x="2037969" y="1655527"/>
                </a:lnTo>
                <a:lnTo>
                  <a:pt x="2034882" y="1657096"/>
                </a:lnTo>
                <a:close/>
              </a:path>
              <a:path w="2724873" h="4713986">
                <a:moveTo>
                  <a:pt x="1964613" y="1682199"/>
                </a:moveTo>
                <a:lnTo>
                  <a:pt x="1966776" y="1704592"/>
                </a:lnTo>
                <a:lnTo>
                  <a:pt x="1982234" y="1698518"/>
                </a:lnTo>
                <a:lnTo>
                  <a:pt x="1995761" y="1693512"/>
                </a:lnTo>
                <a:lnTo>
                  <a:pt x="2007526" y="1689417"/>
                </a:lnTo>
                <a:lnTo>
                  <a:pt x="2017700" y="1686076"/>
                </a:lnTo>
                <a:lnTo>
                  <a:pt x="2013019" y="1665283"/>
                </a:lnTo>
                <a:lnTo>
                  <a:pt x="1994248" y="1672023"/>
                </a:lnTo>
                <a:lnTo>
                  <a:pt x="1978226" y="1677575"/>
                </a:lnTo>
                <a:lnTo>
                  <a:pt x="1964613" y="1682199"/>
                </a:lnTo>
                <a:close/>
              </a:path>
              <a:path w="2724873" h="4713986">
                <a:moveTo>
                  <a:pt x="1953066" y="1686153"/>
                </a:moveTo>
                <a:lnTo>
                  <a:pt x="1943243" y="1689697"/>
                </a:lnTo>
                <a:lnTo>
                  <a:pt x="1949217" y="1711889"/>
                </a:lnTo>
                <a:lnTo>
                  <a:pt x="1966776" y="1704592"/>
                </a:lnTo>
                <a:lnTo>
                  <a:pt x="1964613" y="1682199"/>
                </a:lnTo>
                <a:lnTo>
                  <a:pt x="1953066" y="1686153"/>
                </a:lnTo>
                <a:close/>
              </a:path>
              <a:path w="2724873" h="4713986">
                <a:moveTo>
                  <a:pt x="1934802" y="1693092"/>
                </a:moveTo>
                <a:lnTo>
                  <a:pt x="1927402" y="1696595"/>
                </a:lnTo>
                <a:lnTo>
                  <a:pt x="1929386" y="1720568"/>
                </a:lnTo>
                <a:lnTo>
                  <a:pt x="1949217" y="1711889"/>
                </a:lnTo>
                <a:lnTo>
                  <a:pt x="1943243" y="1689697"/>
                </a:lnTo>
                <a:lnTo>
                  <a:pt x="1934802" y="1693092"/>
                </a:lnTo>
                <a:close/>
              </a:path>
              <a:path w="2724873" h="4713986">
                <a:moveTo>
                  <a:pt x="1929386" y="1720568"/>
                </a:moveTo>
                <a:lnTo>
                  <a:pt x="1927402" y="1696595"/>
                </a:lnTo>
                <a:lnTo>
                  <a:pt x="1920700" y="1700466"/>
                </a:lnTo>
                <a:lnTo>
                  <a:pt x="1914355" y="1704965"/>
                </a:lnTo>
                <a:lnTo>
                  <a:pt x="1910930" y="1707768"/>
                </a:lnTo>
                <a:lnTo>
                  <a:pt x="1907113" y="1730784"/>
                </a:lnTo>
                <a:lnTo>
                  <a:pt x="1929386" y="1720568"/>
                </a:lnTo>
                <a:close/>
              </a:path>
              <a:path w="2724873" h="4713986">
                <a:moveTo>
                  <a:pt x="1882921" y="1717271"/>
                </a:moveTo>
                <a:lnTo>
                  <a:pt x="1858970" y="1724869"/>
                </a:lnTo>
                <a:lnTo>
                  <a:pt x="1863006" y="1748616"/>
                </a:lnTo>
                <a:lnTo>
                  <a:pt x="1869869" y="1747073"/>
                </a:lnTo>
                <a:lnTo>
                  <a:pt x="1875994" y="1745291"/>
                </a:lnTo>
                <a:lnTo>
                  <a:pt x="1881735" y="1742936"/>
                </a:lnTo>
                <a:lnTo>
                  <a:pt x="1882228" y="1742693"/>
                </a:lnTo>
                <a:lnTo>
                  <a:pt x="1907113" y="1730784"/>
                </a:lnTo>
                <a:lnTo>
                  <a:pt x="1910930" y="1707768"/>
                </a:lnTo>
                <a:lnTo>
                  <a:pt x="1882921" y="1717271"/>
                </a:lnTo>
                <a:close/>
              </a:path>
              <a:path w="2724873" h="4713986">
                <a:moveTo>
                  <a:pt x="1796798" y="1740907"/>
                </a:moveTo>
                <a:lnTo>
                  <a:pt x="1805258" y="1764442"/>
                </a:lnTo>
                <a:lnTo>
                  <a:pt x="1821110" y="1759081"/>
                </a:lnTo>
                <a:lnTo>
                  <a:pt x="1834457" y="1755153"/>
                </a:lnTo>
                <a:lnTo>
                  <a:pt x="1845653" y="1752322"/>
                </a:lnTo>
                <a:lnTo>
                  <a:pt x="1855052" y="1750254"/>
                </a:lnTo>
                <a:lnTo>
                  <a:pt x="1863006" y="1748616"/>
                </a:lnTo>
                <a:lnTo>
                  <a:pt x="1858970" y="1724869"/>
                </a:lnTo>
                <a:lnTo>
                  <a:pt x="1838731" y="1730797"/>
                </a:lnTo>
                <a:lnTo>
                  <a:pt x="1821855" y="1735289"/>
                </a:lnTo>
                <a:lnTo>
                  <a:pt x="1807993" y="1738581"/>
                </a:lnTo>
                <a:lnTo>
                  <a:pt x="1796798" y="1740907"/>
                </a:lnTo>
                <a:close/>
              </a:path>
              <a:path w="2724873" h="4713986">
                <a:moveTo>
                  <a:pt x="1787922" y="1742502"/>
                </a:moveTo>
                <a:lnTo>
                  <a:pt x="1781015" y="1743601"/>
                </a:lnTo>
                <a:lnTo>
                  <a:pt x="1786548" y="1771568"/>
                </a:lnTo>
                <a:lnTo>
                  <a:pt x="1805258" y="1764442"/>
                </a:lnTo>
                <a:lnTo>
                  <a:pt x="1796798" y="1740907"/>
                </a:lnTo>
                <a:lnTo>
                  <a:pt x="1787922" y="1742502"/>
                </a:lnTo>
                <a:close/>
              </a:path>
              <a:path w="2724873" h="4713986">
                <a:moveTo>
                  <a:pt x="1786548" y="1771568"/>
                </a:moveTo>
                <a:lnTo>
                  <a:pt x="1781015" y="1743601"/>
                </a:lnTo>
                <a:lnTo>
                  <a:pt x="1775732" y="1744437"/>
                </a:lnTo>
                <a:lnTo>
                  <a:pt x="1771722" y="1745247"/>
                </a:lnTo>
                <a:lnTo>
                  <a:pt x="1768638" y="1746264"/>
                </a:lnTo>
                <a:lnTo>
                  <a:pt x="1764626" y="1749043"/>
                </a:lnTo>
                <a:lnTo>
                  <a:pt x="1764626" y="1780794"/>
                </a:lnTo>
                <a:lnTo>
                  <a:pt x="1786548" y="1771568"/>
                </a:lnTo>
                <a:close/>
              </a:path>
              <a:path w="2724873" h="4713986">
                <a:moveTo>
                  <a:pt x="1764626" y="1749043"/>
                </a:moveTo>
                <a:lnTo>
                  <a:pt x="1740225" y="1756239"/>
                </a:lnTo>
                <a:lnTo>
                  <a:pt x="1744893" y="1785183"/>
                </a:lnTo>
                <a:lnTo>
                  <a:pt x="1752113" y="1783321"/>
                </a:lnTo>
                <a:lnTo>
                  <a:pt x="1758490" y="1781918"/>
                </a:lnTo>
                <a:lnTo>
                  <a:pt x="1764342" y="1780841"/>
                </a:lnTo>
                <a:lnTo>
                  <a:pt x="1764626" y="1780794"/>
                </a:lnTo>
                <a:lnTo>
                  <a:pt x="1764626" y="1749043"/>
                </a:lnTo>
                <a:close/>
              </a:path>
              <a:path w="2724873" h="4713986">
                <a:moveTo>
                  <a:pt x="1694933" y="1773433"/>
                </a:moveTo>
                <a:lnTo>
                  <a:pt x="1701173" y="1799834"/>
                </a:lnTo>
                <a:lnTo>
                  <a:pt x="1714968" y="1794828"/>
                </a:lnTo>
                <a:lnTo>
                  <a:pt x="1726640" y="1790805"/>
                </a:lnTo>
                <a:lnTo>
                  <a:pt x="1736508" y="1787633"/>
                </a:lnTo>
                <a:lnTo>
                  <a:pt x="1744893" y="1785183"/>
                </a:lnTo>
                <a:lnTo>
                  <a:pt x="1740225" y="1756239"/>
                </a:lnTo>
                <a:lnTo>
                  <a:pt x="1720917" y="1762868"/>
                </a:lnTo>
                <a:lnTo>
                  <a:pt x="1706041" y="1768682"/>
                </a:lnTo>
                <a:lnTo>
                  <a:pt x="1694933" y="1773433"/>
                </a:lnTo>
                <a:close/>
              </a:path>
              <a:path w="2724873" h="4713986">
                <a:moveTo>
                  <a:pt x="1686933" y="1776875"/>
                </a:moveTo>
                <a:lnTo>
                  <a:pt x="1681376" y="1778758"/>
                </a:lnTo>
                <a:lnTo>
                  <a:pt x="1684935" y="1805956"/>
                </a:lnTo>
                <a:lnTo>
                  <a:pt x="1701173" y="1799834"/>
                </a:lnTo>
                <a:lnTo>
                  <a:pt x="1694933" y="1773433"/>
                </a:lnTo>
                <a:lnTo>
                  <a:pt x="1686933" y="1776875"/>
                </a:lnTo>
                <a:close/>
              </a:path>
              <a:path w="2724873" h="4713986">
                <a:moveTo>
                  <a:pt x="1641160" y="1820579"/>
                </a:moveTo>
                <a:lnTo>
                  <a:pt x="1643849" y="1822069"/>
                </a:lnTo>
                <a:lnTo>
                  <a:pt x="1665933" y="1813323"/>
                </a:lnTo>
                <a:lnTo>
                  <a:pt x="1684935" y="1805956"/>
                </a:lnTo>
                <a:lnTo>
                  <a:pt x="1681376" y="1778758"/>
                </a:lnTo>
                <a:lnTo>
                  <a:pt x="1677602" y="1778836"/>
                </a:lnTo>
                <a:lnTo>
                  <a:pt x="1675599" y="1777619"/>
                </a:lnTo>
                <a:lnTo>
                  <a:pt x="1647499" y="1787146"/>
                </a:lnTo>
                <a:lnTo>
                  <a:pt x="1641160" y="1820579"/>
                </a:lnTo>
                <a:close/>
              </a:path>
              <a:path w="2724873" h="4713986">
                <a:moveTo>
                  <a:pt x="1647499" y="1787146"/>
                </a:moveTo>
                <a:lnTo>
                  <a:pt x="1621992" y="1795537"/>
                </a:lnTo>
                <a:lnTo>
                  <a:pt x="1627105" y="1820365"/>
                </a:lnTo>
                <a:lnTo>
                  <a:pt x="1633206" y="1819501"/>
                </a:lnTo>
                <a:lnTo>
                  <a:pt x="1637708" y="1819618"/>
                </a:lnTo>
                <a:lnTo>
                  <a:pt x="1641160" y="1820579"/>
                </a:lnTo>
                <a:lnTo>
                  <a:pt x="1647499" y="1787146"/>
                </a:lnTo>
                <a:close/>
              </a:path>
              <a:path w="2724873" h="4713986">
                <a:moveTo>
                  <a:pt x="1543021" y="1819424"/>
                </a:moveTo>
                <a:lnTo>
                  <a:pt x="1553364" y="1844192"/>
                </a:lnTo>
                <a:lnTo>
                  <a:pt x="1575710" y="1836368"/>
                </a:lnTo>
                <a:lnTo>
                  <a:pt x="1593707" y="1830211"/>
                </a:lnTo>
                <a:lnTo>
                  <a:pt x="1607905" y="1825582"/>
                </a:lnTo>
                <a:lnTo>
                  <a:pt x="1618854" y="1822346"/>
                </a:lnTo>
                <a:lnTo>
                  <a:pt x="1627105" y="1820365"/>
                </a:lnTo>
                <a:lnTo>
                  <a:pt x="1621992" y="1795537"/>
                </a:lnTo>
                <a:lnTo>
                  <a:pt x="1598934" y="1802877"/>
                </a:lnTo>
                <a:lnTo>
                  <a:pt x="1578182" y="1809249"/>
                </a:lnTo>
                <a:lnTo>
                  <a:pt x="1559592" y="1814736"/>
                </a:lnTo>
                <a:lnTo>
                  <a:pt x="1543021" y="1819424"/>
                </a:lnTo>
                <a:close/>
              </a:path>
              <a:path w="2724873" h="4713986">
                <a:moveTo>
                  <a:pt x="1528325" y="1823395"/>
                </a:moveTo>
                <a:lnTo>
                  <a:pt x="1515361" y="1826734"/>
                </a:lnTo>
                <a:lnTo>
                  <a:pt x="1521226" y="1854689"/>
                </a:lnTo>
                <a:lnTo>
                  <a:pt x="1526120" y="1853819"/>
                </a:lnTo>
                <a:lnTo>
                  <a:pt x="1553364" y="1844192"/>
                </a:lnTo>
                <a:lnTo>
                  <a:pt x="1543021" y="1819424"/>
                </a:lnTo>
                <a:lnTo>
                  <a:pt x="1528325" y="1823395"/>
                </a:lnTo>
                <a:close/>
              </a:path>
              <a:path w="2724873" h="4713986">
                <a:moveTo>
                  <a:pt x="1471493" y="1836888"/>
                </a:moveTo>
                <a:lnTo>
                  <a:pt x="1472549" y="1870289"/>
                </a:lnTo>
                <a:lnTo>
                  <a:pt x="1481740" y="1866409"/>
                </a:lnTo>
                <a:lnTo>
                  <a:pt x="1490367" y="1863127"/>
                </a:lnTo>
                <a:lnTo>
                  <a:pt x="1498529" y="1860378"/>
                </a:lnTo>
                <a:lnTo>
                  <a:pt x="1506327" y="1858099"/>
                </a:lnTo>
                <a:lnTo>
                  <a:pt x="1513859" y="1856224"/>
                </a:lnTo>
                <a:lnTo>
                  <a:pt x="1521226" y="1854689"/>
                </a:lnTo>
                <a:lnTo>
                  <a:pt x="1515361" y="1826734"/>
                </a:lnTo>
                <a:lnTo>
                  <a:pt x="1503985" y="1829525"/>
                </a:lnTo>
                <a:lnTo>
                  <a:pt x="1494054" y="1831852"/>
                </a:lnTo>
                <a:lnTo>
                  <a:pt x="1485424" y="1833799"/>
                </a:lnTo>
                <a:lnTo>
                  <a:pt x="1477951" y="1835449"/>
                </a:lnTo>
                <a:lnTo>
                  <a:pt x="1471493" y="1836888"/>
                </a:lnTo>
                <a:close/>
              </a:path>
              <a:path w="2724873" h="4713986">
                <a:moveTo>
                  <a:pt x="1465905" y="1838197"/>
                </a:moveTo>
                <a:lnTo>
                  <a:pt x="1461044" y="1839463"/>
                </a:lnTo>
                <a:lnTo>
                  <a:pt x="1462696" y="1874830"/>
                </a:lnTo>
                <a:lnTo>
                  <a:pt x="1472549" y="1870289"/>
                </a:lnTo>
                <a:lnTo>
                  <a:pt x="1471493" y="1836888"/>
                </a:lnTo>
                <a:lnTo>
                  <a:pt x="1465905" y="1838197"/>
                </a:lnTo>
                <a:close/>
              </a:path>
              <a:path w="2724873" h="4713986">
                <a:moveTo>
                  <a:pt x="1449388" y="1843832"/>
                </a:moveTo>
                <a:lnTo>
                  <a:pt x="1452080" y="1880098"/>
                </a:lnTo>
                <a:lnTo>
                  <a:pt x="1462696" y="1874830"/>
                </a:lnTo>
                <a:lnTo>
                  <a:pt x="1461044" y="1839463"/>
                </a:lnTo>
                <a:lnTo>
                  <a:pt x="1456767" y="1840768"/>
                </a:lnTo>
                <a:lnTo>
                  <a:pt x="1452929" y="1842196"/>
                </a:lnTo>
                <a:lnTo>
                  <a:pt x="1449388" y="1843832"/>
                </a:lnTo>
                <a:close/>
              </a:path>
              <a:path w="2724873" h="4713986">
                <a:moveTo>
                  <a:pt x="1421218" y="733298"/>
                </a:moveTo>
                <a:lnTo>
                  <a:pt x="1420792" y="760015"/>
                </a:lnTo>
                <a:lnTo>
                  <a:pt x="1421084" y="782741"/>
                </a:lnTo>
                <a:lnTo>
                  <a:pt x="1421906" y="801864"/>
                </a:lnTo>
                <a:lnTo>
                  <a:pt x="1421218" y="733298"/>
                </a:lnTo>
                <a:close/>
              </a:path>
              <a:path w="2724873" h="4713986">
                <a:moveTo>
                  <a:pt x="1393549" y="637102"/>
                </a:moveTo>
                <a:lnTo>
                  <a:pt x="1392806" y="627108"/>
                </a:lnTo>
                <a:lnTo>
                  <a:pt x="1393315" y="663014"/>
                </a:lnTo>
                <a:lnTo>
                  <a:pt x="1393944" y="648993"/>
                </a:lnTo>
                <a:lnTo>
                  <a:pt x="1393549" y="637102"/>
                </a:lnTo>
                <a:close/>
              </a:path>
              <a:path w="2724873" h="4713986">
                <a:moveTo>
                  <a:pt x="1390989" y="679396"/>
                </a:moveTo>
                <a:lnTo>
                  <a:pt x="1393315" y="663014"/>
                </a:lnTo>
                <a:lnTo>
                  <a:pt x="1391127" y="559110"/>
                </a:lnTo>
                <a:lnTo>
                  <a:pt x="1386834" y="570908"/>
                </a:lnTo>
                <a:lnTo>
                  <a:pt x="1386293" y="698373"/>
                </a:lnTo>
                <a:lnTo>
                  <a:pt x="1390989" y="679396"/>
                </a:lnTo>
                <a:close/>
              </a:path>
              <a:path w="2724873" h="4713986">
                <a:moveTo>
                  <a:pt x="1377602" y="599742"/>
                </a:moveTo>
                <a:lnTo>
                  <a:pt x="1378575" y="940225"/>
                </a:lnTo>
                <a:lnTo>
                  <a:pt x="1380572" y="953028"/>
                </a:lnTo>
                <a:lnTo>
                  <a:pt x="1382507" y="964577"/>
                </a:lnTo>
                <a:lnTo>
                  <a:pt x="1384403" y="975023"/>
                </a:lnTo>
                <a:lnTo>
                  <a:pt x="1383160" y="581504"/>
                </a:lnTo>
                <a:lnTo>
                  <a:pt x="1380088" y="591061"/>
                </a:lnTo>
                <a:lnTo>
                  <a:pt x="1377602" y="599742"/>
                </a:lnTo>
                <a:close/>
              </a:path>
              <a:path w="2724873" h="4713986">
                <a:moveTo>
                  <a:pt x="1373503" y="622171"/>
                </a:moveTo>
                <a:lnTo>
                  <a:pt x="1373204" y="628988"/>
                </a:lnTo>
                <a:lnTo>
                  <a:pt x="1373411" y="635748"/>
                </a:lnTo>
                <a:lnTo>
                  <a:pt x="1373593" y="638048"/>
                </a:lnTo>
                <a:lnTo>
                  <a:pt x="1374325" y="615134"/>
                </a:lnTo>
                <a:lnTo>
                  <a:pt x="1373503" y="622171"/>
                </a:lnTo>
                <a:close/>
              </a:path>
              <a:path w="2724873" h="4713986">
                <a:moveTo>
                  <a:pt x="1415024" y="1415406"/>
                </a:moveTo>
                <a:lnTo>
                  <a:pt x="1412643" y="1408508"/>
                </a:lnTo>
                <a:lnTo>
                  <a:pt x="1412650" y="1602637"/>
                </a:lnTo>
                <a:lnTo>
                  <a:pt x="1413632" y="1607421"/>
                </a:lnTo>
                <a:lnTo>
                  <a:pt x="1414568" y="1611431"/>
                </a:lnTo>
                <a:lnTo>
                  <a:pt x="1414868" y="1612646"/>
                </a:lnTo>
                <a:lnTo>
                  <a:pt x="1415024" y="1415406"/>
                </a:lnTo>
                <a:close/>
              </a:path>
              <a:path w="2724873" h="4713986">
                <a:moveTo>
                  <a:pt x="1412650" y="1602637"/>
                </a:moveTo>
                <a:lnTo>
                  <a:pt x="1412643" y="1408508"/>
                </a:lnTo>
                <a:lnTo>
                  <a:pt x="1410740" y="1402606"/>
                </a:lnTo>
                <a:lnTo>
                  <a:pt x="1409383" y="1397480"/>
                </a:lnTo>
                <a:lnTo>
                  <a:pt x="1408641" y="1392910"/>
                </a:lnTo>
                <a:lnTo>
                  <a:pt x="1408518" y="1390396"/>
                </a:lnTo>
                <a:lnTo>
                  <a:pt x="1409084" y="1579133"/>
                </a:lnTo>
                <a:lnTo>
                  <a:pt x="1410411" y="1588942"/>
                </a:lnTo>
                <a:lnTo>
                  <a:pt x="1411588" y="1596627"/>
                </a:lnTo>
                <a:lnTo>
                  <a:pt x="1412650" y="1602637"/>
                </a:lnTo>
                <a:close/>
              </a:path>
              <a:path w="2724873" h="4713986">
                <a:moveTo>
                  <a:pt x="1408518" y="1390396"/>
                </a:moveTo>
                <a:lnTo>
                  <a:pt x="1397969" y="1364324"/>
                </a:lnTo>
                <a:lnTo>
                  <a:pt x="1398993" y="1482471"/>
                </a:lnTo>
                <a:lnTo>
                  <a:pt x="1401588" y="1509651"/>
                </a:lnTo>
                <a:lnTo>
                  <a:pt x="1403859" y="1532458"/>
                </a:lnTo>
                <a:lnTo>
                  <a:pt x="1405843" y="1551341"/>
                </a:lnTo>
                <a:lnTo>
                  <a:pt x="1407573" y="1566749"/>
                </a:lnTo>
                <a:lnTo>
                  <a:pt x="1409084" y="1579133"/>
                </a:lnTo>
                <a:lnTo>
                  <a:pt x="1408518" y="1390396"/>
                </a:lnTo>
                <a:close/>
              </a:path>
              <a:path w="2724873" h="4713986">
                <a:moveTo>
                  <a:pt x="1397969" y="1364324"/>
                </a:moveTo>
                <a:lnTo>
                  <a:pt x="1389571" y="1342125"/>
                </a:lnTo>
                <a:lnTo>
                  <a:pt x="1391576" y="1446403"/>
                </a:lnTo>
                <a:lnTo>
                  <a:pt x="1393774" y="1455896"/>
                </a:lnTo>
                <a:lnTo>
                  <a:pt x="1395733" y="1465008"/>
                </a:lnTo>
                <a:lnTo>
                  <a:pt x="1397467" y="1473835"/>
                </a:lnTo>
                <a:lnTo>
                  <a:pt x="1398993" y="1482471"/>
                </a:lnTo>
                <a:lnTo>
                  <a:pt x="1397969" y="1364324"/>
                </a:lnTo>
                <a:close/>
              </a:path>
              <a:path w="2724873" h="4713986">
                <a:moveTo>
                  <a:pt x="1389571" y="1342125"/>
                </a:moveTo>
                <a:lnTo>
                  <a:pt x="1383041" y="1323440"/>
                </a:lnTo>
                <a:lnTo>
                  <a:pt x="1383367" y="1414684"/>
                </a:lnTo>
                <a:lnTo>
                  <a:pt x="1386388" y="1425892"/>
                </a:lnTo>
                <a:lnTo>
                  <a:pt x="1389119" y="1436433"/>
                </a:lnTo>
                <a:lnTo>
                  <a:pt x="1391576" y="1446403"/>
                </a:lnTo>
                <a:lnTo>
                  <a:pt x="1389571" y="1342125"/>
                </a:lnTo>
                <a:close/>
              </a:path>
              <a:path w="2724873" h="4713986">
                <a:moveTo>
                  <a:pt x="1383367" y="1414684"/>
                </a:moveTo>
                <a:lnTo>
                  <a:pt x="1383041" y="1323440"/>
                </a:lnTo>
                <a:lnTo>
                  <a:pt x="1378095" y="1307913"/>
                </a:lnTo>
                <a:lnTo>
                  <a:pt x="1374448" y="1295186"/>
                </a:lnTo>
                <a:lnTo>
                  <a:pt x="1371818" y="1284901"/>
                </a:lnTo>
                <a:lnTo>
                  <a:pt x="1369919" y="1276702"/>
                </a:lnTo>
                <a:lnTo>
                  <a:pt x="1372387" y="1376108"/>
                </a:lnTo>
                <a:lnTo>
                  <a:pt x="1376383" y="1389888"/>
                </a:lnTo>
                <a:lnTo>
                  <a:pt x="1380037" y="1402714"/>
                </a:lnTo>
                <a:lnTo>
                  <a:pt x="1383367" y="1414684"/>
                </a:lnTo>
                <a:close/>
              </a:path>
              <a:path w="2724873" h="4713986">
                <a:moveTo>
                  <a:pt x="1368469" y="1270229"/>
                </a:moveTo>
                <a:lnTo>
                  <a:pt x="1367183" y="1265127"/>
                </a:lnTo>
                <a:lnTo>
                  <a:pt x="1368033" y="1361281"/>
                </a:lnTo>
                <a:lnTo>
                  <a:pt x="1372387" y="1376108"/>
                </a:lnTo>
                <a:lnTo>
                  <a:pt x="1369919" y="1276702"/>
                </a:lnTo>
                <a:lnTo>
                  <a:pt x="1368469" y="1270229"/>
                </a:lnTo>
                <a:close/>
              </a:path>
              <a:path w="2724873" h="4713986">
                <a:moveTo>
                  <a:pt x="1367183" y="1265127"/>
                </a:moveTo>
                <a:lnTo>
                  <a:pt x="1365777" y="1261037"/>
                </a:lnTo>
                <a:lnTo>
                  <a:pt x="1363969" y="1257603"/>
                </a:lnTo>
                <a:lnTo>
                  <a:pt x="1361472" y="1254466"/>
                </a:lnTo>
                <a:lnTo>
                  <a:pt x="1360893" y="1253871"/>
                </a:lnTo>
                <a:lnTo>
                  <a:pt x="1363304" y="1345311"/>
                </a:lnTo>
                <a:lnTo>
                  <a:pt x="1368033" y="1361281"/>
                </a:lnTo>
                <a:lnTo>
                  <a:pt x="1367183" y="1265127"/>
                </a:lnTo>
                <a:close/>
              </a:path>
              <a:path w="2724873" h="4713986">
                <a:moveTo>
                  <a:pt x="1363304" y="1345311"/>
                </a:moveTo>
                <a:lnTo>
                  <a:pt x="1360893" y="1253871"/>
                </a:lnTo>
                <a:lnTo>
                  <a:pt x="1353662" y="1226673"/>
                </a:lnTo>
                <a:lnTo>
                  <a:pt x="1348047" y="1204068"/>
                </a:lnTo>
                <a:lnTo>
                  <a:pt x="1343790" y="1185559"/>
                </a:lnTo>
                <a:lnTo>
                  <a:pt x="1340636" y="1170650"/>
                </a:lnTo>
                <a:lnTo>
                  <a:pt x="1346701" y="1289589"/>
                </a:lnTo>
                <a:lnTo>
                  <a:pt x="1352655" y="1309560"/>
                </a:lnTo>
                <a:lnTo>
                  <a:pt x="1358184" y="1328102"/>
                </a:lnTo>
                <a:lnTo>
                  <a:pt x="1363304" y="1345311"/>
                </a:lnTo>
                <a:close/>
              </a:path>
              <a:path w="2724873" h="4713986">
                <a:moveTo>
                  <a:pt x="1340305" y="1268094"/>
                </a:moveTo>
                <a:lnTo>
                  <a:pt x="1346701" y="1289589"/>
                </a:lnTo>
                <a:lnTo>
                  <a:pt x="1340636" y="1170650"/>
                </a:lnTo>
                <a:lnTo>
                  <a:pt x="1338328" y="1158844"/>
                </a:lnTo>
                <a:lnTo>
                  <a:pt x="1336608" y="1149646"/>
                </a:lnTo>
                <a:lnTo>
                  <a:pt x="1335221" y="1142559"/>
                </a:lnTo>
                <a:lnTo>
                  <a:pt x="1333910" y="1137088"/>
                </a:lnTo>
                <a:lnTo>
                  <a:pt x="1333450" y="1244981"/>
                </a:lnTo>
                <a:lnTo>
                  <a:pt x="1340305" y="1268094"/>
                </a:lnTo>
                <a:close/>
              </a:path>
              <a:path w="2724873" h="4713986">
                <a:moveTo>
                  <a:pt x="1333450" y="1244981"/>
                </a:moveTo>
                <a:lnTo>
                  <a:pt x="1333910" y="1137088"/>
                </a:lnTo>
                <a:lnTo>
                  <a:pt x="1332417" y="1132737"/>
                </a:lnTo>
                <a:lnTo>
                  <a:pt x="1330487" y="1129008"/>
                </a:lnTo>
                <a:lnTo>
                  <a:pt x="1329016" y="1126871"/>
                </a:lnTo>
                <a:lnTo>
                  <a:pt x="1326120" y="1220152"/>
                </a:lnTo>
                <a:lnTo>
                  <a:pt x="1333450" y="1244981"/>
                </a:lnTo>
                <a:close/>
              </a:path>
              <a:path w="2724873" h="4713986">
                <a:moveTo>
                  <a:pt x="1329016" y="1126871"/>
                </a:moveTo>
                <a:lnTo>
                  <a:pt x="1321910" y="1104884"/>
                </a:lnTo>
                <a:lnTo>
                  <a:pt x="1318427" y="1090436"/>
                </a:lnTo>
                <a:lnTo>
                  <a:pt x="1316920" y="1081286"/>
                </a:lnTo>
                <a:lnTo>
                  <a:pt x="1315746" y="1075187"/>
                </a:lnTo>
                <a:lnTo>
                  <a:pt x="1318298" y="1193514"/>
                </a:lnTo>
                <a:lnTo>
                  <a:pt x="1326120" y="1220152"/>
                </a:lnTo>
                <a:lnTo>
                  <a:pt x="1329016" y="1126871"/>
                </a:lnTo>
                <a:close/>
              </a:path>
              <a:path w="2724873" h="4713986">
                <a:moveTo>
                  <a:pt x="1318298" y="1193514"/>
                </a:moveTo>
                <a:lnTo>
                  <a:pt x="1315746" y="1075187"/>
                </a:lnTo>
                <a:lnTo>
                  <a:pt x="1313258" y="1069897"/>
                </a:lnTo>
                <a:lnTo>
                  <a:pt x="1313141" y="1069721"/>
                </a:lnTo>
                <a:lnTo>
                  <a:pt x="1310958" y="1161128"/>
                </a:lnTo>
                <a:lnTo>
                  <a:pt x="1310080" y="1164736"/>
                </a:lnTo>
                <a:lnTo>
                  <a:pt x="1309966" y="1164971"/>
                </a:lnTo>
                <a:lnTo>
                  <a:pt x="1318298" y="1193514"/>
                </a:lnTo>
                <a:close/>
              </a:path>
              <a:path w="2724873" h="4713986">
                <a:moveTo>
                  <a:pt x="2285146" y="1641380"/>
                </a:moveTo>
                <a:lnTo>
                  <a:pt x="2286088" y="1641221"/>
                </a:lnTo>
                <a:lnTo>
                  <a:pt x="2293033" y="1629326"/>
                </a:lnTo>
                <a:lnTo>
                  <a:pt x="2296905" y="1621791"/>
                </a:lnTo>
                <a:lnTo>
                  <a:pt x="2298090" y="1617784"/>
                </a:lnTo>
                <a:lnTo>
                  <a:pt x="2296973" y="1616476"/>
                </a:lnTo>
                <a:lnTo>
                  <a:pt x="2293942" y="1617038"/>
                </a:lnTo>
                <a:lnTo>
                  <a:pt x="2289381" y="1618638"/>
                </a:lnTo>
                <a:lnTo>
                  <a:pt x="2285146" y="1641380"/>
                </a:lnTo>
                <a:close/>
              </a:path>
              <a:path w="2724873" h="4713986">
                <a:moveTo>
                  <a:pt x="2283678" y="1620446"/>
                </a:moveTo>
                <a:lnTo>
                  <a:pt x="2277217" y="1621634"/>
                </a:lnTo>
                <a:lnTo>
                  <a:pt x="2278196" y="1642792"/>
                </a:lnTo>
                <a:lnTo>
                  <a:pt x="2281781" y="1642007"/>
                </a:lnTo>
                <a:lnTo>
                  <a:pt x="2285146" y="1641380"/>
                </a:lnTo>
                <a:lnTo>
                  <a:pt x="2289381" y="1618638"/>
                </a:lnTo>
                <a:lnTo>
                  <a:pt x="2283678" y="1620446"/>
                </a:lnTo>
                <a:close/>
              </a:path>
              <a:path w="2724873" h="4713986">
                <a:moveTo>
                  <a:pt x="2264434" y="1646834"/>
                </a:moveTo>
                <a:lnTo>
                  <a:pt x="2269693" y="1645132"/>
                </a:lnTo>
                <a:lnTo>
                  <a:pt x="2274224" y="1643809"/>
                </a:lnTo>
                <a:lnTo>
                  <a:pt x="2278196" y="1642792"/>
                </a:lnTo>
                <a:lnTo>
                  <a:pt x="2277217" y="1621634"/>
                </a:lnTo>
                <a:lnTo>
                  <a:pt x="2270386" y="1621370"/>
                </a:lnTo>
                <a:lnTo>
                  <a:pt x="2264434" y="1646834"/>
                </a:lnTo>
                <a:close/>
              </a:path>
              <a:path w="2724873" h="4713986">
                <a:moveTo>
                  <a:pt x="2263863" y="1618996"/>
                </a:moveTo>
                <a:lnTo>
                  <a:pt x="2235832" y="1627538"/>
                </a:lnTo>
                <a:lnTo>
                  <a:pt x="2242586" y="1654952"/>
                </a:lnTo>
                <a:lnTo>
                  <a:pt x="2251050" y="1651671"/>
                </a:lnTo>
                <a:lnTo>
                  <a:pt x="2258276" y="1648989"/>
                </a:lnTo>
                <a:lnTo>
                  <a:pt x="2264434" y="1646834"/>
                </a:lnTo>
                <a:lnTo>
                  <a:pt x="2270386" y="1621370"/>
                </a:lnTo>
                <a:lnTo>
                  <a:pt x="2263863" y="1618996"/>
                </a:lnTo>
                <a:close/>
              </a:path>
              <a:path w="2724873" h="4713986">
                <a:moveTo>
                  <a:pt x="2192946" y="1675553"/>
                </a:moveTo>
                <a:lnTo>
                  <a:pt x="2208063" y="1669135"/>
                </a:lnTo>
                <a:lnTo>
                  <a:pt x="2221262" y="1663611"/>
                </a:lnTo>
                <a:lnTo>
                  <a:pt x="2232713" y="1658908"/>
                </a:lnTo>
                <a:lnTo>
                  <a:pt x="2242586" y="1654952"/>
                </a:lnTo>
                <a:lnTo>
                  <a:pt x="2235832" y="1627538"/>
                </a:lnTo>
                <a:lnTo>
                  <a:pt x="2211474" y="1635121"/>
                </a:lnTo>
                <a:lnTo>
                  <a:pt x="2192946" y="1675553"/>
                </a:lnTo>
                <a:close/>
              </a:path>
              <a:path w="2724873" h="4713986">
                <a:moveTo>
                  <a:pt x="2190492" y="1641804"/>
                </a:moveTo>
                <a:lnTo>
                  <a:pt x="2172588" y="1647646"/>
                </a:lnTo>
                <a:lnTo>
                  <a:pt x="2175740" y="1682940"/>
                </a:lnTo>
                <a:lnTo>
                  <a:pt x="2192946" y="1675553"/>
                </a:lnTo>
                <a:lnTo>
                  <a:pt x="2211474" y="1635121"/>
                </a:lnTo>
                <a:lnTo>
                  <a:pt x="2190492" y="1641804"/>
                </a:lnTo>
                <a:close/>
              </a:path>
              <a:path w="2724873" h="4713986">
                <a:moveTo>
                  <a:pt x="2134373" y="1660732"/>
                </a:moveTo>
                <a:lnTo>
                  <a:pt x="2134384" y="1700913"/>
                </a:lnTo>
                <a:lnTo>
                  <a:pt x="2156276" y="1691369"/>
                </a:lnTo>
                <a:lnTo>
                  <a:pt x="2175740" y="1682940"/>
                </a:lnTo>
                <a:lnTo>
                  <a:pt x="2172588" y="1647646"/>
                </a:lnTo>
                <a:lnTo>
                  <a:pt x="2157465" y="1652708"/>
                </a:lnTo>
                <a:lnTo>
                  <a:pt x="2144826" y="1657050"/>
                </a:lnTo>
                <a:lnTo>
                  <a:pt x="2134373" y="1660732"/>
                </a:lnTo>
                <a:close/>
              </a:path>
              <a:path w="2724873" h="4713986">
                <a:moveTo>
                  <a:pt x="2134384" y="1700913"/>
                </a:moveTo>
                <a:lnTo>
                  <a:pt x="2134373" y="1660732"/>
                </a:lnTo>
                <a:lnTo>
                  <a:pt x="2125809" y="1663813"/>
                </a:lnTo>
                <a:lnTo>
                  <a:pt x="2118836" y="1666353"/>
                </a:lnTo>
                <a:lnTo>
                  <a:pt x="2113157" y="1668413"/>
                </a:lnTo>
                <a:lnTo>
                  <a:pt x="2109893" y="1711647"/>
                </a:lnTo>
                <a:lnTo>
                  <a:pt x="2134384" y="1700913"/>
                </a:lnTo>
                <a:close/>
              </a:path>
              <a:path w="2724873" h="4713986">
                <a:moveTo>
                  <a:pt x="2109893" y="1711647"/>
                </a:moveTo>
                <a:lnTo>
                  <a:pt x="2113157" y="1668413"/>
                </a:lnTo>
                <a:lnTo>
                  <a:pt x="2108475" y="1670053"/>
                </a:lnTo>
                <a:lnTo>
                  <a:pt x="2104493" y="1671332"/>
                </a:lnTo>
                <a:lnTo>
                  <a:pt x="2100912" y="1672310"/>
                </a:lnTo>
                <a:lnTo>
                  <a:pt x="2098509" y="1672843"/>
                </a:lnTo>
                <a:lnTo>
                  <a:pt x="2082634" y="1723643"/>
                </a:lnTo>
                <a:lnTo>
                  <a:pt x="2109893" y="1711647"/>
                </a:lnTo>
                <a:close/>
              </a:path>
              <a:path w="2724873" h="4713986">
                <a:moveTo>
                  <a:pt x="2098509" y="1672843"/>
                </a:moveTo>
                <a:lnTo>
                  <a:pt x="2068968" y="1688331"/>
                </a:lnTo>
                <a:lnTo>
                  <a:pt x="2072901" y="1721533"/>
                </a:lnTo>
                <a:lnTo>
                  <a:pt x="2076393" y="1720303"/>
                </a:lnTo>
                <a:lnTo>
                  <a:pt x="2079179" y="1720432"/>
                </a:lnTo>
                <a:lnTo>
                  <a:pt x="2082634" y="1723643"/>
                </a:lnTo>
                <a:lnTo>
                  <a:pt x="2098509" y="1672843"/>
                </a:lnTo>
                <a:close/>
              </a:path>
              <a:path w="2724873" h="4713986">
                <a:moveTo>
                  <a:pt x="2068968" y="1688331"/>
                </a:moveTo>
                <a:lnTo>
                  <a:pt x="2042236" y="1702447"/>
                </a:lnTo>
                <a:lnTo>
                  <a:pt x="2047827" y="1738082"/>
                </a:lnTo>
                <a:lnTo>
                  <a:pt x="2056166" y="1732397"/>
                </a:lnTo>
                <a:lnTo>
                  <a:pt x="2062990" y="1727679"/>
                </a:lnTo>
                <a:lnTo>
                  <a:pt x="2068501" y="1724024"/>
                </a:lnTo>
                <a:lnTo>
                  <a:pt x="2072901" y="1721533"/>
                </a:lnTo>
                <a:lnTo>
                  <a:pt x="2068968" y="1688331"/>
                </a:lnTo>
                <a:close/>
              </a:path>
              <a:path w="2724873" h="4713986">
                <a:moveTo>
                  <a:pt x="1945634" y="1754454"/>
                </a:moveTo>
                <a:lnTo>
                  <a:pt x="1954606" y="1786974"/>
                </a:lnTo>
                <a:lnTo>
                  <a:pt x="1976296" y="1777558"/>
                </a:lnTo>
                <a:lnTo>
                  <a:pt x="1995255" y="1768517"/>
                </a:lnTo>
                <a:lnTo>
                  <a:pt x="2011685" y="1759951"/>
                </a:lnTo>
                <a:lnTo>
                  <a:pt x="2025789" y="1751958"/>
                </a:lnTo>
                <a:lnTo>
                  <a:pt x="2037768" y="1744635"/>
                </a:lnTo>
                <a:lnTo>
                  <a:pt x="2047827" y="1738082"/>
                </a:lnTo>
                <a:lnTo>
                  <a:pt x="2042236" y="1702447"/>
                </a:lnTo>
                <a:lnTo>
                  <a:pt x="2018169" y="1715249"/>
                </a:lnTo>
                <a:lnTo>
                  <a:pt x="1996620" y="1726793"/>
                </a:lnTo>
                <a:lnTo>
                  <a:pt x="1977445" y="1737137"/>
                </a:lnTo>
                <a:lnTo>
                  <a:pt x="1960498" y="1746338"/>
                </a:lnTo>
                <a:lnTo>
                  <a:pt x="1945634" y="1754454"/>
                </a:lnTo>
                <a:close/>
              </a:path>
              <a:path w="2724873" h="4713986">
                <a:moveTo>
                  <a:pt x="1932708" y="1761540"/>
                </a:moveTo>
                <a:lnTo>
                  <a:pt x="1921575" y="1767655"/>
                </a:lnTo>
                <a:lnTo>
                  <a:pt x="1925667" y="1798987"/>
                </a:lnTo>
                <a:lnTo>
                  <a:pt x="1929980" y="1796669"/>
                </a:lnTo>
                <a:lnTo>
                  <a:pt x="1954606" y="1786974"/>
                </a:lnTo>
                <a:lnTo>
                  <a:pt x="1945634" y="1754454"/>
                </a:lnTo>
                <a:lnTo>
                  <a:pt x="1932708" y="1761540"/>
                </a:lnTo>
                <a:close/>
              </a:path>
              <a:path w="2724873" h="4713986">
                <a:moveTo>
                  <a:pt x="1905301" y="1807930"/>
                </a:moveTo>
                <a:lnTo>
                  <a:pt x="1911169" y="1805635"/>
                </a:lnTo>
                <a:lnTo>
                  <a:pt x="1916417" y="1803416"/>
                </a:lnTo>
                <a:lnTo>
                  <a:pt x="1921198" y="1801218"/>
                </a:lnTo>
                <a:lnTo>
                  <a:pt x="1925667" y="1798987"/>
                </a:lnTo>
                <a:lnTo>
                  <a:pt x="1921575" y="1767655"/>
                </a:lnTo>
                <a:lnTo>
                  <a:pt x="1912089" y="1772856"/>
                </a:lnTo>
                <a:lnTo>
                  <a:pt x="1905301" y="1807930"/>
                </a:lnTo>
                <a:close/>
              </a:path>
              <a:path w="2724873" h="4713986">
                <a:moveTo>
                  <a:pt x="1904105" y="1777199"/>
                </a:moveTo>
                <a:lnTo>
                  <a:pt x="1897479" y="1780743"/>
                </a:lnTo>
                <a:lnTo>
                  <a:pt x="1898656" y="1810356"/>
                </a:lnTo>
                <a:lnTo>
                  <a:pt x="1905301" y="1807930"/>
                </a:lnTo>
                <a:lnTo>
                  <a:pt x="1912089" y="1772856"/>
                </a:lnTo>
                <a:lnTo>
                  <a:pt x="1904105" y="1777199"/>
                </a:lnTo>
                <a:close/>
              </a:path>
              <a:path w="2724873" h="4713986">
                <a:moveTo>
                  <a:pt x="1892063" y="1783543"/>
                </a:moveTo>
                <a:lnTo>
                  <a:pt x="1887714" y="1785658"/>
                </a:lnTo>
                <a:lnTo>
                  <a:pt x="1891082" y="1812968"/>
                </a:lnTo>
                <a:lnTo>
                  <a:pt x="1898656" y="1810356"/>
                </a:lnTo>
                <a:lnTo>
                  <a:pt x="1897479" y="1780743"/>
                </a:lnTo>
                <a:lnTo>
                  <a:pt x="1892063" y="1783543"/>
                </a:lnTo>
                <a:close/>
              </a:path>
              <a:path w="2724873" h="4713986">
                <a:moveTo>
                  <a:pt x="1884286" y="1787143"/>
                </a:moveTo>
                <a:lnTo>
                  <a:pt x="1881634" y="1788058"/>
                </a:lnTo>
                <a:lnTo>
                  <a:pt x="1882421" y="1815820"/>
                </a:lnTo>
                <a:lnTo>
                  <a:pt x="1891082" y="1812968"/>
                </a:lnTo>
                <a:lnTo>
                  <a:pt x="1887714" y="1785658"/>
                </a:lnTo>
                <a:lnTo>
                  <a:pt x="1884286" y="1787143"/>
                </a:lnTo>
                <a:close/>
              </a:path>
              <a:path w="2724873" h="4713986">
                <a:moveTo>
                  <a:pt x="1861226" y="1822465"/>
                </a:moveTo>
                <a:lnTo>
                  <a:pt x="1872521" y="1818968"/>
                </a:lnTo>
                <a:lnTo>
                  <a:pt x="1882421" y="1815820"/>
                </a:lnTo>
                <a:lnTo>
                  <a:pt x="1881634" y="1788058"/>
                </a:lnTo>
                <a:lnTo>
                  <a:pt x="1878076" y="1788401"/>
                </a:lnTo>
                <a:lnTo>
                  <a:pt x="1875878" y="1787144"/>
                </a:lnTo>
                <a:lnTo>
                  <a:pt x="1861226" y="1822465"/>
                </a:lnTo>
                <a:close/>
              </a:path>
              <a:path w="2724873" h="4713986">
                <a:moveTo>
                  <a:pt x="1861226" y="1822465"/>
                </a:moveTo>
                <a:lnTo>
                  <a:pt x="1875878" y="1787144"/>
                </a:lnTo>
                <a:lnTo>
                  <a:pt x="1847841" y="1799261"/>
                </a:lnTo>
                <a:lnTo>
                  <a:pt x="1823597" y="1809237"/>
                </a:lnTo>
                <a:lnTo>
                  <a:pt x="1802848" y="1817281"/>
                </a:lnTo>
                <a:lnTo>
                  <a:pt x="1785293" y="1823602"/>
                </a:lnTo>
                <a:lnTo>
                  <a:pt x="1770633" y="1828410"/>
                </a:lnTo>
                <a:lnTo>
                  <a:pt x="1758567" y="1831916"/>
                </a:lnTo>
                <a:lnTo>
                  <a:pt x="1778408" y="1847121"/>
                </a:lnTo>
                <a:lnTo>
                  <a:pt x="1799000" y="1841052"/>
                </a:lnTo>
                <a:lnTo>
                  <a:pt x="1817422" y="1835606"/>
                </a:lnTo>
                <a:lnTo>
                  <a:pt x="1833831" y="1830730"/>
                </a:lnTo>
                <a:lnTo>
                  <a:pt x="1848381" y="1826368"/>
                </a:lnTo>
                <a:lnTo>
                  <a:pt x="1861226" y="1822465"/>
                </a:lnTo>
                <a:close/>
              </a:path>
              <a:path w="2724873" h="4713986">
                <a:moveTo>
                  <a:pt x="1755493" y="1853869"/>
                </a:moveTo>
                <a:lnTo>
                  <a:pt x="1778408" y="1847121"/>
                </a:lnTo>
                <a:lnTo>
                  <a:pt x="1758567" y="1831916"/>
                </a:lnTo>
                <a:lnTo>
                  <a:pt x="1748795" y="1834328"/>
                </a:lnTo>
                <a:lnTo>
                  <a:pt x="1741017" y="1835856"/>
                </a:lnTo>
                <a:lnTo>
                  <a:pt x="1734935" y="1836711"/>
                </a:lnTo>
                <a:lnTo>
                  <a:pt x="1730246" y="1837102"/>
                </a:lnTo>
                <a:lnTo>
                  <a:pt x="1730099" y="1861351"/>
                </a:lnTo>
                <a:lnTo>
                  <a:pt x="1755493" y="1853869"/>
                </a:lnTo>
                <a:close/>
              </a:path>
              <a:path w="2724873" h="4713986">
                <a:moveTo>
                  <a:pt x="1730099" y="1861351"/>
                </a:moveTo>
                <a:lnTo>
                  <a:pt x="1730246" y="1837102"/>
                </a:lnTo>
                <a:lnTo>
                  <a:pt x="1726653" y="1837239"/>
                </a:lnTo>
                <a:lnTo>
                  <a:pt x="1723854" y="1837331"/>
                </a:lnTo>
                <a:lnTo>
                  <a:pt x="1720176" y="1837944"/>
                </a:lnTo>
                <a:lnTo>
                  <a:pt x="1702072" y="1869620"/>
                </a:lnTo>
                <a:lnTo>
                  <a:pt x="1730099" y="1861351"/>
                </a:lnTo>
                <a:close/>
              </a:path>
              <a:path w="2724873" h="4713986">
                <a:moveTo>
                  <a:pt x="1690183" y="1845795"/>
                </a:moveTo>
                <a:lnTo>
                  <a:pt x="1664650" y="1852496"/>
                </a:lnTo>
                <a:lnTo>
                  <a:pt x="1671257" y="1878733"/>
                </a:lnTo>
                <a:lnTo>
                  <a:pt x="1702072" y="1869620"/>
                </a:lnTo>
                <a:lnTo>
                  <a:pt x="1720176" y="1837944"/>
                </a:lnTo>
                <a:lnTo>
                  <a:pt x="1690183" y="1845795"/>
                </a:lnTo>
                <a:close/>
              </a:path>
              <a:path w="2724873" h="4713986">
                <a:moveTo>
                  <a:pt x="1643183" y="1858136"/>
                </a:moveTo>
                <a:lnTo>
                  <a:pt x="1625393" y="1862805"/>
                </a:lnTo>
                <a:lnTo>
                  <a:pt x="1627708" y="1890118"/>
                </a:lnTo>
                <a:lnTo>
                  <a:pt x="1632678" y="1889320"/>
                </a:lnTo>
                <a:lnTo>
                  <a:pt x="1637499" y="1888744"/>
                </a:lnTo>
                <a:lnTo>
                  <a:pt x="1671257" y="1878733"/>
                </a:lnTo>
                <a:lnTo>
                  <a:pt x="1664650" y="1852496"/>
                </a:lnTo>
                <a:lnTo>
                  <a:pt x="1643183" y="1858136"/>
                </a:lnTo>
                <a:close/>
              </a:path>
              <a:path w="2724873" h="4713986">
                <a:moveTo>
                  <a:pt x="1604291" y="1896144"/>
                </a:moveTo>
                <a:lnTo>
                  <a:pt x="1610881" y="1894151"/>
                </a:lnTo>
                <a:lnTo>
                  <a:pt x="1616912" y="1892503"/>
                </a:lnTo>
                <a:lnTo>
                  <a:pt x="1622487" y="1891169"/>
                </a:lnTo>
                <a:lnTo>
                  <a:pt x="1627708" y="1890118"/>
                </a:lnTo>
                <a:lnTo>
                  <a:pt x="1625393" y="1862805"/>
                </a:lnTo>
                <a:lnTo>
                  <a:pt x="1610887" y="1866593"/>
                </a:lnTo>
                <a:lnTo>
                  <a:pt x="1604291" y="1896144"/>
                </a:lnTo>
                <a:close/>
              </a:path>
              <a:path w="2724873" h="4713986">
                <a:moveTo>
                  <a:pt x="1577878" y="1874746"/>
                </a:moveTo>
                <a:lnTo>
                  <a:pt x="1580138" y="1904506"/>
                </a:lnTo>
                <a:lnTo>
                  <a:pt x="1589022" y="1901291"/>
                </a:lnTo>
                <a:lnTo>
                  <a:pt x="1597039" y="1898514"/>
                </a:lnTo>
                <a:lnTo>
                  <a:pt x="1604291" y="1896144"/>
                </a:lnTo>
                <a:lnTo>
                  <a:pt x="1610887" y="1866593"/>
                </a:lnTo>
                <a:lnTo>
                  <a:pt x="1599274" y="1869592"/>
                </a:lnTo>
                <a:lnTo>
                  <a:pt x="1590163" y="1871890"/>
                </a:lnTo>
                <a:lnTo>
                  <a:pt x="1583161" y="1873578"/>
                </a:lnTo>
                <a:lnTo>
                  <a:pt x="1577878" y="1874746"/>
                </a:lnTo>
                <a:close/>
              </a:path>
              <a:path w="2724873" h="4713986">
                <a:moveTo>
                  <a:pt x="1547257" y="1917090"/>
                </a:moveTo>
                <a:lnTo>
                  <a:pt x="1559359" y="1912375"/>
                </a:lnTo>
                <a:lnTo>
                  <a:pt x="1570285" y="1908190"/>
                </a:lnTo>
                <a:lnTo>
                  <a:pt x="1580138" y="1904506"/>
                </a:lnTo>
                <a:lnTo>
                  <a:pt x="1577878" y="1874746"/>
                </a:lnTo>
                <a:lnTo>
                  <a:pt x="1573922" y="1875485"/>
                </a:lnTo>
                <a:lnTo>
                  <a:pt x="1570900" y="1875884"/>
                </a:lnTo>
                <a:lnTo>
                  <a:pt x="1567522" y="1876044"/>
                </a:lnTo>
                <a:lnTo>
                  <a:pt x="1547257" y="1917090"/>
                </a:lnTo>
                <a:close/>
              </a:path>
              <a:path w="2724873" h="4713986">
                <a:moveTo>
                  <a:pt x="1502875" y="1934731"/>
                </a:moveTo>
                <a:lnTo>
                  <a:pt x="1519118" y="1928237"/>
                </a:lnTo>
                <a:lnTo>
                  <a:pt x="1533878" y="1922367"/>
                </a:lnTo>
                <a:lnTo>
                  <a:pt x="1547257" y="1917090"/>
                </a:lnTo>
                <a:lnTo>
                  <a:pt x="1567522" y="1876044"/>
                </a:lnTo>
                <a:lnTo>
                  <a:pt x="1542567" y="1886870"/>
                </a:lnTo>
                <a:lnTo>
                  <a:pt x="1520574" y="1896350"/>
                </a:lnTo>
                <a:lnTo>
                  <a:pt x="1502875" y="1934731"/>
                </a:lnTo>
                <a:close/>
              </a:path>
              <a:path w="2724873" h="4713986">
                <a:moveTo>
                  <a:pt x="1501310" y="1904586"/>
                </a:moveTo>
                <a:lnTo>
                  <a:pt x="1484539" y="1911683"/>
                </a:lnTo>
                <a:lnTo>
                  <a:pt x="1485047" y="1941880"/>
                </a:lnTo>
                <a:lnTo>
                  <a:pt x="1502875" y="1934731"/>
                </a:lnTo>
                <a:lnTo>
                  <a:pt x="1520574" y="1896350"/>
                </a:lnTo>
                <a:lnTo>
                  <a:pt x="1501310" y="1904586"/>
                </a:lnTo>
                <a:close/>
              </a:path>
              <a:path w="2724873" h="4713986">
                <a:moveTo>
                  <a:pt x="1470027" y="1917743"/>
                </a:moveTo>
                <a:lnTo>
                  <a:pt x="1457539" y="1922869"/>
                </a:lnTo>
                <a:lnTo>
                  <a:pt x="1465529" y="1949715"/>
                </a:lnTo>
                <a:lnTo>
                  <a:pt x="1485047" y="1941880"/>
                </a:lnTo>
                <a:lnTo>
                  <a:pt x="1484539" y="1911683"/>
                </a:lnTo>
                <a:lnTo>
                  <a:pt x="1470027" y="1917743"/>
                </a:lnTo>
                <a:close/>
              </a:path>
              <a:path w="2724873" h="4713986">
                <a:moveTo>
                  <a:pt x="1446841" y="1927165"/>
                </a:moveTo>
                <a:lnTo>
                  <a:pt x="1437697" y="1930734"/>
                </a:lnTo>
                <a:lnTo>
                  <a:pt x="1444220" y="1958266"/>
                </a:lnTo>
                <a:lnTo>
                  <a:pt x="1465529" y="1949715"/>
                </a:lnTo>
                <a:lnTo>
                  <a:pt x="1457539" y="1922869"/>
                </a:lnTo>
                <a:lnTo>
                  <a:pt x="1446841" y="1927165"/>
                </a:lnTo>
                <a:close/>
              </a:path>
              <a:path w="2724873" h="4713986">
                <a:moveTo>
                  <a:pt x="1437697" y="1930734"/>
                </a:moveTo>
                <a:lnTo>
                  <a:pt x="1429875" y="1933679"/>
                </a:lnTo>
                <a:lnTo>
                  <a:pt x="1423137" y="1936104"/>
                </a:lnTo>
                <a:lnTo>
                  <a:pt x="1417251" y="1938112"/>
                </a:lnTo>
                <a:lnTo>
                  <a:pt x="1411981" y="1939806"/>
                </a:lnTo>
                <a:lnTo>
                  <a:pt x="1421018" y="1967566"/>
                </a:lnTo>
                <a:lnTo>
                  <a:pt x="1444220" y="1958266"/>
                </a:lnTo>
                <a:lnTo>
                  <a:pt x="1437697" y="1930734"/>
                </a:lnTo>
                <a:close/>
              </a:path>
              <a:path w="2724873" h="4713986">
                <a:moveTo>
                  <a:pt x="1421018" y="1967566"/>
                </a:moveTo>
                <a:lnTo>
                  <a:pt x="1411981" y="1939806"/>
                </a:lnTo>
                <a:lnTo>
                  <a:pt x="1407093" y="1941290"/>
                </a:lnTo>
                <a:lnTo>
                  <a:pt x="1402352" y="1942666"/>
                </a:lnTo>
                <a:lnTo>
                  <a:pt x="1402168" y="1942719"/>
                </a:lnTo>
                <a:lnTo>
                  <a:pt x="1395818" y="1977644"/>
                </a:lnTo>
                <a:lnTo>
                  <a:pt x="1421018" y="1967566"/>
                </a:lnTo>
                <a:close/>
              </a:path>
              <a:path w="2724873" h="4713986">
                <a:moveTo>
                  <a:pt x="1402168" y="1942719"/>
                </a:moveTo>
                <a:lnTo>
                  <a:pt x="1377254" y="1947936"/>
                </a:lnTo>
                <a:lnTo>
                  <a:pt x="1379603" y="1980126"/>
                </a:lnTo>
                <a:lnTo>
                  <a:pt x="1385691" y="1976050"/>
                </a:lnTo>
                <a:lnTo>
                  <a:pt x="1390266" y="1974037"/>
                </a:lnTo>
                <a:lnTo>
                  <a:pt x="1393581" y="1974491"/>
                </a:lnTo>
                <a:lnTo>
                  <a:pt x="1395818" y="1977644"/>
                </a:lnTo>
                <a:lnTo>
                  <a:pt x="1402168" y="1942719"/>
                </a:lnTo>
                <a:close/>
              </a:path>
              <a:path w="2724873" h="4713986">
                <a:moveTo>
                  <a:pt x="1349184" y="1951401"/>
                </a:moveTo>
                <a:lnTo>
                  <a:pt x="1349758" y="2000692"/>
                </a:lnTo>
                <a:lnTo>
                  <a:pt x="1361888" y="1992852"/>
                </a:lnTo>
                <a:lnTo>
                  <a:pt x="1371752" y="1985862"/>
                </a:lnTo>
                <a:lnTo>
                  <a:pt x="1379603" y="1980126"/>
                </a:lnTo>
                <a:lnTo>
                  <a:pt x="1377254" y="1947936"/>
                </a:lnTo>
                <a:lnTo>
                  <a:pt x="1359983" y="1950677"/>
                </a:lnTo>
                <a:lnTo>
                  <a:pt x="1349184" y="1951401"/>
                </a:lnTo>
                <a:close/>
              </a:path>
              <a:path w="2724873" h="4713986">
                <a:moveTo>
                  <a:pt x="1349184" y="1951401"/>
                </a:moveTo>
                <a:lnTo>
                  <a:pt x="1343683" y="1950564"/>
                </a:lnTo>
                <a:lnTo>
                  <a:pt x="1342310" y="1948626"/>
                </a:lnTo>
                <a:lnTo>
                  <a:pt x="1335806" y="1728395"/>
                </a:lnTo>
                <a:lnTo>
                  <a:pt x="1330439" y="1700618"/>
                </a:lnTo>
                <a:lnTo>
                  <a:pt x="1335112" y="2008978"/>
                </a:lnTo>
                <a:lnTo>
                  <a:pt x="1349758" y="2000692"/>
                </a:lnTo>
                <a:lnTo>
                  <a:pt x="1349184" y="1951401"/>
                </a:lnTo>
                <a:close/>
              </a:path>
              <a:path w="2724873" h="4713986">
                <a:moveTo>
                  <a:pt x="1340244" y="1765606"/>
                </a:moveTo>
                <a:lnTo>
                  <a:pt x="1341416" y="1759776"/>
                </a:lnTo>
                <a:lnTo>
                  <a:pt x="1335806" y="1728395"/>
                </a:lnTo>
                <a:lnTo>
                  <a:pt x="1342310" y="1948626"/>
                </a:lnTo>
                <a:lnTo>
                  <a:pt x="1340608" y="1770094"/>
                </a:lnTo>
                <a:lnTo>
                  <a:pt x="1340244" y="1765606"/>
                </a:lnTo>
                <a:close/>
              </a:path>
              <a:path w="2724873" h="4713986">
                <a:moveTo>
                  <a:pt x="1330439" y="1700618"/>
                </a:moveTo>
                <a:lnTo>
                  <a:pt x="1325586" y="1675111"/>
                </a:lnTo>
                <a:lnTo>
                  <a:pt x="1321219" y="1651747"/>
                </a:lnTo>
                <a:lnTo>
                  <a:pt x="1317309" y="1630402"/>
                </a:lnTo>
                <a:lnTo>
                  <a:pt x="1313827" y="1610948"/>
                </a:lnTo>
                <a:lnTo>
                  <a:pt x="1317698" y="2017305"/>
                </a:lnTo>
                <a:lnTo>
                  <a:pt x="1335112" y="2008978"/>
                </a:lnTo>
                <a:lnTo>
                  <a:pt x="1330439" y="1700618"/>
                </a:lnTo>
                <a:close/>
              </a:path>
              <a:path w="2724873" h="4713986">
                <a:moveTo>
                  <a:pt x="1310746" y="1593259"/>
                </a:moveTo>
                <a:lnTo>
                  <a:pt x="1308036" y="1577210"/>
                </a:lnTo>
                <a:lnTo>
                  <a:pt x="1308275" y="1838064"/>
                </a:lnTo>
                <a:lnTo>
                  <a:pt x="1308892" y="1845089"/>
                </a:lnTo>
                <a:lnTo>
                  <a:pt x="1309500" y="1851856"/>
                </a:lnTo>
                <a:lnTo>
                  <a:pt x="1309966" y="1856994"/>
                </a:lnTo>
                <a:lnTo>
                  <a:pt x="1317698" y="2017305"/>
                </a:lnTo>
                <a:lnTo>
                  <a:pt x="1313827" y="1610948"/>
                </a:lnTo>
                <a:lnTo>
                  <a:pt x="1310746" y="1593259"/>
                </a:lnTo>
                <a:close/>
              </a:path>
              <a:path w="2724873" h="4713986">
                <a:moveTo>
                  <a:pt x="1309966" y="1856994"/>
                </a:moveTo>
                <a:lnTo>
                  <a:pt x="1303784" y="1876661"/>
                </a:lnTo>
                <a:lnTo>
                  <a:pt x="1299582" y="1892140"/>
                </a:lnTo>
                <a:lnTo>
                  <a:pt x="1296998" y="1903796"/>
                </a:lnTo>
                <a:lnTo>
                  <a:pt x="1295667" y="1911993"/>
                </a:lnTo>
                <a:lnTo>
                  <a:pt x="1297266" y="2025269"/>
                </a:lnTo>
                <a:lnTo>
                  <a:pt x="1317698" y="2017305"/>
                </a:lnTo>
                <a:lnTo>
                  <a:pt x="1309966" y="1856994"/>
                </a:lnTo>
                <a:close/>
              </a:path>
              <a:path w="2724873" h="4713986">
                <a:moveTo>
                  <a:pt x="1293625" y="1908882"/>
                </a:moveTo>
                <a:lnTo>
                  <a:pt x="1290880" y="1903044"/>
                </a:lnTo>
                <a:lnTo>
                  <a:pt x="1291139" y="2031347"/>
                </a:lnTo>
                <a:lnTo>
                  <a:pt x="1297266" y="2025269"/>
                </a:lnTo>
                <a:lnTo>
                  <a:pt x="1295076" y="1913806"/>
                </a:lnTo>
                <a:lnTo>
                  <a:pt x="1293625" y="1908882"/>
                </a:lnTo>
                <a:close/>
              </a:path>
              <a:path w="2724873" h="4713986">
                <a:moveTo>
                  <a:pt x="1287741" y="1898269"/>
                </a:moveTo>
                <a:lnTo>
                  <a:pt x="1284576" y="1867765"/>
                </a:lnTo>
                <a:lnTo>
                  <a:pt x="1285044" y="2048394"/>
                </a:lnTo>
                <a:lnTo>
                  <a:pt x="1285809" y="2040246"/>
                </a:lnTo>
                <a:lnTo>
                  <a:pt x="1291139" y="2031347"/>
                </a:lnTo>
                <a:lnTo>
                  <a:pt x="1290880" y="1903044"/>
                </a:lnTo>
                <a:lnTo>
                  <a:pt x="1287741" y="1898269"/>
                </a:lnTo>
                <a:close/>
              </a:path>
              <a:path w="2724873" h="4713986">
                <a:moveTo>
                  <a:pt x="1308036" y="1577210"/>
                </a:moveTo>
                <a:lnTo>
                  <a:pt x="1305669" y="1562675"/>
                </a:lnTo>
                <a:lnTo>
                  <a:pt x="1306325" y="1813989"/>
                </a:lnTo>
                <a:lnTo>
                  <a:pt x="1306997" y="1822659"/>
                </a:lnTo>
                <a:lnTo>
                  <a:pt x="1307645" y="1830636"/>
                </a:lnTo>
                <a:lnTo>
                  <a:pt x="1308275" y="1838064"/>
                </a:lnTo>
                <a:lnTo>
                  <a:pt x="1308036" y="1577210"/>
                </a:lnTo>
                <a:close/>
              </a:path>
              <a:path w="2724873" h="4713986">
                <a:moveTo>
                  <a:pt x="1305669" y="1562675"/>
                </a:moveTo>
                <a:lnTo>
                  <a:pt x="1303616" y="1549527"/>
                </a:lnTo>
                <a:lnTo>
                  <a:pt x="1304123" y="1782356"/>
                </a:lnTo>
                <a:lnTo>
                  <a:pt x="1304893" y="1793983"/>
                </a:lnTo>
                <a:lnTo>
                  <a:pt x="1305625" y="1804478"/>
                </a:lnTo>
                <a:lnTo>
                  <a:pt x="1306325" y="1813989"/>
                </a:lnTo>
                <a:lnTo>
                  <a:pt x="1305669" y="1562675"/>
                </a:lnTo>
                <a:close/>
              </a:path>
              <a:path w="2724873" h="4713986">
                <a:moveTo>
                  <a:pt x="1300567" y="1721636"/>
                </a:moveTo>
                <a:lnTo>
                  <a:pt x="1301537" y="1739239"/>
                </a:lnTo>
                <a:lnTo>
                  <a:pt x="1302450" y="1755130"/>
                </a:lnTo>
                <a:lnTo>
                  <a:pt x="1303310" y="1769454"/>
                </a:lnTo>
                <a:lnTo>
                  <a:pt x="1304123" y="1782356"/>
                </a:lnTo>
                <a:lnTo>
                  <a:pt x="1303616" y="1549527"/>
                </a:lnTo>
                <a:lnTo>
                  <a:pt x="1301850" y="1537639"/>
                </a:lnTo>
                <a:lnTo>
                  <a:pt x="1300567" y="1721636"/>
                </a:lnTo>
                <a:close/>
              </a:path>
              <a:path w="2724873" h="4713986">
                <a:moveTo>
                  <a:pt x="1297143" y="1652297"/>
                </a:moveTo>
                <a:lnTo>
                  <a:pt x="1297266" y="1657096"/>
                </a:lnTo>
                <a:lnTo>
                  <a:pt x="1298437" y="1680709"/>
                </a:lnTo>
                <a:lnTo>
                  <a:pt x="1299535" y="1702174"/>
                </a:lnTo>
                <a:lnTo>
                  <a:pt x="1300567" y="1721636"/>
                </a:lnTo>
                <a:lnTo>
                  <a:pt x="1301850" y="1537639"/>
                </a:lnTo>
                <a:lnTo>
                  <a:pt x="1300340" y="1526887"/>
                </a:lnTo>
                <a:lnTo>
                  <a:pt x="1299059" y="1517144"/>
                </a:lnTo>
                <a:lnTo>
                  <a:pt x="1297978" y="1508283"/>
                </a:lnTo>
                <a:lnTo>
                  <a:pt x="1297143" y="1652297"/>
                </a:lnTo>
                <a:close/>
              </a:path>
              <a:path w="2724873" h="4713986">
                <a:moveTo>
                  <a:pt x="1295649" y="1485737"/>
                </a:moveTo>
                <a:lnTo>
                  <a:pt x="1296066" y="1641844"/>
                </a:lnTo>
                <a:lnTo>
                  <a:pt x="1296752" y="1647285"/>
                </a:lnTo>
                <a:lnTo>
                  <a:pt x="1297143" y="1652297"/>
                </a:lnTo>
                <a:lnTo>
                  <a:pt x="1297978" y="1508283"/>
                </a:lnTo>
                <a:lnTo>
                  <a:pt x="1297068" y="1500179"/>
                </a:lnTo>
                <a:lnTo>
                  <a:pt x="1296301" y="1492706"/>
                </a:lnTo>
                <a:lnTo>
                  <a:pt x="1295649" y="1485737"/>
                </a:lnTo>
                <a:close/>
              </a:path>
              <a:path w="2724873" h="4713986">
                <a:moveTo>
                  <a:pt x="1295082" y="1479146"/>
                </a:moveTo>
                <a:lnTo>
                  <a:pt x="1294572" y="1472808"/>
                </a:lnTo>
                <a:lnTo>
                  <a:pt x="1295056" y="1635760"/>
                </a:lnTo>
                <a:lnTo>
                  <a:pt x="1296066" y="1641844"/>
                </a:lnTo>
                <a:lnTo>
                  <a:pt x="1295649" y="1485737"/>
                </a:lnTo>
                <a:lnTo>
                  <a:pt x="1295082" y="1479146"/>
                </a:lnTo>
                <a:close/>
              </a:path>
              <a:path w="2724873" h="4713986">
                <a:moveTo>
                  <a:pt x="1294091" y="1466596"/>
                </a:moveTo>
                <a:lnTo>
                  <a:pt x="1288243" y="1444986"/>
                </a:lnTo>
                <a:lnTo>
                  <a:pt x="1289793" y="1611506"/>
                </a:lnTo>
                <a:lnTo>
                  <a:pt x="1291948" y="1620805"/>
                </a:lnTo>
                <a:lnTo>
                  <a:pt x="1293693" y="1628818"/>
                </a:lnTo>
                <a:lnTo>
                  <a:pt x="1295056" y="1635760"/>
                </a:lnTo>
                <a:lnTo>
                  <a:pt x="1294572" y="1472808"/>
                </a:lnTo>
                <a:lnTo>
                  <a:pt x="1294091" y="1466596"/>
                </a:lnTo>
                <a:close/>
              </a:path>
              <a:path w="2724873" h="4713986">
                <a:moveTo>
                  <a:pt x="1270469" y="1386093"/>
                </a:moveTo>
                <a:lnTo>
                  <a:pt x="1271864" y="1538224"/>
                </a:lnTo>
                <a:lnTo>
                  <a:pt x="1276500" y="1557166"/>
                </a:lnTo>
                <a:lnTo>
                  <a:pt x="1280582" y="1573752"/>
                </a:lnTo>
                <a:lnTo>
                  <a:pt x="1284139" y="1588194"/>
                </a:lnTo>
                <a:lnTo>
                  <a:pt x="1287200" y="1600707"/>
                </a:lnTo>
                <a:lnTo>
                  <a:pt x="1289793" y="1611506"/>
                </a:lnTo>
                <a:lnTo>
                  <a:pt x="1288243" y="1444986"/>
                </a:lnTo>
                <a:lnTo>
                  <a:pt x="1282886" y="1426474"/>
                </a:lnTo>
                <a:lnTo>
                  <a:pt x="1278091" y="1410716"/>
                </a:lnTo>
                <a:lnTo>
                  <a:pt x="1273929" y="1397370"/>
                </a:lnTo>
                <a:lnTo>
                  <a:pt x="1270469" y="1386093"/>
                </a:lnTo>
                <a:close/>
              </a:path>
              <a:path w="2724873" h="4713986">
                <a:moveTo>
                  <a:pt x="1267782" y="1376543"/>
                </a:moveTo>
                <a:lnTo>
                  <a:pt x="1265938" y="1368378"/>
                </a:lnTo>
                <a:lnTo>
                  <a:pt x="1266647" y="1516709"/>
                </a:lnTo>
                <a:lnTo>
                  <a:pt x="1271864" y="1538224"/>
                </a:lnTo>
                <a:lnTo>
                  <a:pt x="1270469" y="1386093"/>
                </a:lnTo>
                <a:lnTo>
                  <a:pt x="1267782" y="1376543"/>
                </a:lnTo>
                <a:close/>
              </a:path>
              <a:path w="2724873" h="4713986">
                <a:moveTo>
                  <a:pt x="1265389" y="1352296"/>
                </a:moveTo>
                <a:lnTo>
                  <a:pt x="1258586" y="1332435"/>
                </a:lnTo>
                <a:lnTo>
                  <a:pt x="1260818" y="1492408"/>
                </a:lnTo>
                <a:lnTo>
                  <a:pt x="1266647" y="1516709"/>
                </a:lnTo>
                <a:lnTo>
                  <a:pt x="1265938" y="1368378"/>
                </a:lnTo>
                <a:lnTo>
                  <a:pt x="1265009" y="1361254"/>
                </a:lnTo>
                <a:lnTo>
                  <a:pt x="1265063" y="1354829"/>
                </a:lnTo>
                <a:lnTo>
                  <a:pt x="1265389" y="1352296"/>
                </a:lnTo>
                <a:close/>
              </a:path>
              <a:path w="2724873" h="4713986">
                <a:moveTo>
                  <a:pt x="1310958" y="1161128"/>
                </a:moveTo>
                <a:lnTo>
                  <a:pt x="1313141" y="1069721"/>
                </a:lnTo>
                <a:lnTo>
                  <a:pt x="1309665" y="1041854"/>
                </a:lnTo>
                <a:lnTo>
                  <a:pt x="1306403" y="1018524"/>
                </a:lnTo>
                <a:lnTo>
                  <a:pt x="1303401" y="999262"/>
                </a:lnTo>
                <a:lnTo>
                  <a:pt x="1300707" y="983598"/>
                </a:lnTo>
                <a:lnTo>
                  <a:pt x="1298368" y="971064"/>
                </a:lnTo>
                <a:lnTo>
                  <a:pt x="1296431" y="961192"/>
                </a:lnTo>
                <a:lnTo>
                  <a:pt x="1299106" y="1127093"/>
                </a:lnTo>
                <a:lnTo>
                  <a:pt x="1302986" y="1137297"/>
                </a:lnTo>
                <a:lnTo>
                  <a:pt x="1306308" y="1145424"/>
                </a:lnTo>
                <a:lnTo>
                  <a:pt x="1308875" y="1151852"/>
                </a:lnTo>
                <a:lnTo>
                  <a:pt x="1310490" y="1156960"/>
                </a:lnTo>
                <a:lnTo>
                  <a:pt x="1310958" y="1161128"/>
                </a:lnTo>
                <a:close/>
              </a:path>
              <a:path w="2724873" h="4713986">
                <a:moveTo>
                  <a:pt x="1294942" y="953512"/>
                </a:moveTo>
                <a:lnTo>
                  <a:pt x="1293949" y="947557"/>
                </a:lnTo>
                <a:lnTo>
                  <a:pt x="1294864" y="1114431"/>
                </a:lnTo>
                <a:lnTo>
                  <a:pt x="1299106" y="1127093"/>
                </a:lnTo>
                <a:lnTo>
                  <a:pt x="1296431" y="961192"/>
                </a:lnTo>
                <a:lnTo>
                  <a:pt x="1294942" y="953512"/>
                </a:lnTo>
                <a:close/>
              </a:path>
              <a:path w="2724873" h="4713986">
                <a:moveTo>
                  <a:pt x="2319159" y="1651480"/>
                </a:moveTo>
                <a:lnTo>
                  <a:pt x="2317796" y="1651380"/>
                </a:lnTo>
                <a:lnTo>
                  <a:pt x="2313549" y="1653481"/>
                </a:lnTo>
                <a:lnTo>
                  <a:pt x="2307448" y="1656994"/>
                </a:lnTo>
                <a:lnTo>
                  <a:pt x="2301963" y="1660271"/>
                </a:lnTo>
                <a:lnTo>
                  <a:pt x="2309100" y="1661424"/>
                </a:lnTo>
                <a:lnTo>
                  <a:pt x="2316604" y="1654565"/>
                </a:lnTo>
                <a:lnTo>
                  <a:pt x="2319159" y="1651480"/>
                </a:lnTo>
                <a:close/>
              </a:path>
              <a:path w="2724873" h="4713986">
                <a:moveTo>
                  <a:pt x="2301963" y="1660271"/>
                </a:moveTo>
                <a:lnTo>
                  <a:pt x="2275607" y="1665718"/>
                </a:lnTo>
                <a:lnTo>
                  <a:pt x="2278728" y="1680282"/>
                </a:lnTo>
                <a:lnTo>
                  <a:pt x="2283593" y="1678025"/>
                </a:lnTo>
                <a:lnTo>
                  <a:pt x="2287724" y="1676167"/>
                </a:lnTo>
                <a:lnTo>
                  <a:pt x="2291316" y="1674612"/>
                </a:lnTo>
                <a:lnTo>
                  <a:pt x="2294566" y="1673265"/>
                </a:lnTo>
                <a:lnTo>
                  <a:pt x="2295613" y="1672843"/>
                </a:lnTo>
                <a:lnTo>
                  <a:pt x="2309100" y="1661424"/>
                </a:lnTo>
                <a:lnTo>
                  <a:pt x="2301963" y="1660271"/>
                </a:lnTo>
                <a:close/>
              </a:path>
              <a:path w="2724873" h="4713986">
                <a:moveTo>
                  <a:pt x="2275607" y="1665718"/>
                </a:moveTo>
                <a:lnTo>
                  <a:pt x="2254651" y="1670878"/>
                </a:lnTo>
                <a:lnTo>
                  <a:pt x="2257769" y="1690390"/>
                </a:lnTo>
                <a:lnTo>
                  <a:pt x="2266012" y="1686369"/>
                </a:lnTo>
                <a:lnTo>
                  <a:pt x="2272933" y="1683031"/>
                </a:lnTo>
                <a:lnTo>
                  <a:pt x="2278728" y="1680282"/>
                </a:lnTo>
                <a:lnTo>
                  <a:pt x="2275607" y="1665718"/>
                </a:lnTo>
                <a:close/>
              </a:path>
              <a:path w="2724873" h="4713986">
                <a:moveTo>
                  <a:pt x="2257769" y="1690390"/>
                </a:moveTo>
                <a:lnTo>
                  <a:pt x="2254651" y="1670878"/>
                </a:lnTo>
                <a:lnTo>
                  <a:pt x="2238372" y="1675717"/>
                </a:lnTo>
                <a:lnTo>
                  <a:pt x="2226047" y="1680203"/>
                </a:lnTo>
                <a:lnTo>
                  <a:pt x="2216953" y="1684304"/>
                </a:lnTo>
                <a:lnTo>
                  <a:pt x="2210366" y="1687986"/>
                </a:lnTo>
                <a:lnTo>
                  <a:pt x="2223150" y="1707504"/>
                </a:lnTo>
                <a:lnTo>
                  <a:pt x="2236534" y="1700862"/>
                </a:lnTo>
                <a:lnTo>
                  <a:pt x="2248008" y="1695189"/>
                </a:lnTo>
                <a:lnTo>
                  <a:pt x="2257769" y="1690390"/>
                </a:lnTo>
                <a:close/>
              </a:path>
              <a:path w="2724873" h="4713986">
                <a:moveTo>
                  <a:pt x="2207661" y="1715209"/>
                </a:moveTo>
                <a:lnTo>
                  <a:pt x="2223150" y="1707504"/>
                </a:lnTo>
                <a:lnTo>
                  <a:pt x="2210366" y="1687986"/>
                </a:lnTo>
                <a:lnTo>
                  <a:pt x="2205563" y="1691216"/>
                </a:lnTo>
                <a:lnTo>
                  <a:pt x="2201820" y="1693964"/>
                </a:lnTo>
                <a:lnTo>
                  <a:pt x="2200236" y="1695068"/>
                </a:lnTo>
                <a:lnTo>
                  <a:pt x="2189871" y="1724073"/>
                </a:lnTo>
                <a:lnTo>
                  <a:pt x="2207661" y="1715209"/>
                </a:lnTo>
                <a:close/>
              </a:path>
              <a:path w="2724873" h="4713986">
                <a:moveTo>
                  <a:pt x="2171484" y="1709178"/>
                </a:moveTo>
                <a:lnTo>
                  <a:pt x="2145224" y="1722031"/>
                </a:lnTo>
                <a:lnTo>
                  <a:pt x="2146603" y="1745658"/>
                </a:lnTo>
                <a:lnTo>
                  <a:pt x="2169583" y="1734191"/>
                </a:lnTo>
                <a:lnTo>
                  <a:pt x="2189871" y="1724073"/>
                </a:lnTo>
                <a:lnTo>
                  <a:pt x="2200236" y="1695068"/>
                </a:lnTo>
                <a:lnTo>
                  <a:pt x="2171484" y="1709178"/>
                </a:lnTo>
                <a:close/>
              </a:path>
              <a:path w="2724873" h="4713986">
                <a:moveTo>
                  <a:pt x="2121328" y="1733702"/>
                </a:moveTo>
                <a:lnTo>
                  <a:pt x="2099668" y="1744268"/>
                </a:lnTo>
                <a:lnTo>
                  <a:pt x="2103338" y="1763344"/>
                </a:lnTo>
                <a:lnTo>
                  <a:pt x="2106044" y="1761942"/>
                </a:lnTo>
                <a:lnTo>
                  <a:pt x="2108707" y="1760956"/>
                </a:lnTo>
                <a:lnTo>
                  <a:pt x="2110729" y="1774948"/>
                </a:lnTo>
                <a:lnTo>
                  <a:pt x="2114667" y="1771463"/>
                </a:lnTo>
                <a:lnTo>
                  <a:pt x="2117645" y="1768518"/>
                </a:lnTo>
                <a:lnTo>
                  <a:pt x="2120734" y="1758568"/>
                </a:lnTo>
                <a:lnTo>
                  <a:pt x="2146603" y="1745658"/>
                </a:lnTo>
                <a:lnTo>
                  <a:pt x="2145224" y="1722031"/>
                </a:lnTo>
                <a:lnTo>
                  <a:pt x="2121328" y="1733702"/>
                </a:lnTo>
                <a:close/>
              </a:path>
              <a:path w="2724873" h="4713986">
                <a:moveTo>
                  <a:pt x="2099668" y="1744268"/>
                </a:moveTo>
                <a:lnTo>
                  <a:pt x="2080114" y="1753806"/>
                </a:lnTo>
                <a:lnTo>
                  <a:pt x="2086826" y="1772502"/>
                </a:lnTo>
                <a:lnTo>
                  <a:pt x="2093938" y="1768500"/>
                </a:lnTo>
                <a:lnTo>
                  <a:pt x="2099373" y="1765488"/>
                </a:lnTo>
                <a:lnTo>
                  <a:pt x="2103338" y="1763344"/>
                </a:lnTo>
                <a:lnTo>
                  <a:pt x="2099668" y="1744268"/>
                </a:lnTo>
                <a:close/>
              </a:path>
              <a:path w="2724873" h="4713986">
                <a:moveTo>
                  <a:pt x="2032810" y="1777009"/>
                </a:moveTo>
                <a:lnTo>
                  <a:pt x="2037391" y="1800893"/>
                </a:lnTo>
                <a:lnTo>
                  <a:pt x="2053317" y="1791690"/>
                </a:lnTo>
                <a:lnTo>
                  <a:pt x="2066725" y="1783973"/>
                </a:lnTo>
                <a:lnTo>
                  <a:pt x="2077824" y="1777619"/>
                </a:lnTo>
                <a:lnTo>
                  <a:pt x="2086826" y="1772502"/>
                </a:lnTo>
                <a:lnTo>
                  <a:pt x="2080114" y="1753806"/>
                </a:lnTo>
                <a:lnTo>
                  <a:pt x="2062539" y="1762391"/>
                </a:lnTo>
                <a:lnTo>
                  <a:pt x="2046814" y="1770100"/>
                </a:lnTo>
                <a:lnTo>
                  <a:pt x="2032810" y="1777009"/>
                </a:lnTo>
                <a:close/>
              </a:path>
              <a:path w="2724873" h="4713986">
                <a:moveTo>
                  <a:pt x="2020398" y="1783194"/>
                </a:moveTo>
                <a:lnTo>
                  <a:pt x="2009451" y="1788731"/>
                </a:lnTo>
                <a:lnTo>
                  <a:pt x="2018737" y="1811705"/>
                </a:lnTo>
                <a:lnTo>
                  <a:pt x="2037391" y="1800893"/>
                </a:lnTo>
                <a:lnTo>
                  <a:pt x="2032810" y="1777009"/>
                </a:lnTo>
                <a:lnTo>
                  <a:pt x="2020398" y="1783194"/>
                </a:lnTo>
                <a:close/>
              </a:path>
              <a:path w="2724873" h="4713986">
                <a:moveTo>
                  <a:pt x="1999838" y="1793697"/>
                </a:moveTo>
                <a:lnTo>
                  <a:pt x="1991433" y="1798167"/>
                </a:lnTo>
                <a:lnTo>
                  <a:pt x="1997146" y="1824251"/>
                </a:lnTo>
                <a:lnTo>
                  <a:pt x="2018737" y="1811705"/>
                </a:lnTo>
                <a:lnTo>
                  <a:pt x="2009451" y="1788731"/>
                </a:lnTo>
                <a:lnTo>
                  <a:pt x="1999838" y="1793697"/>
                </a:lnTo>
                <a:close/>
              </a:path>
              <a:path w="2724873" h="4713986">
                <a:moveTo>
                  <a:pt x="1991433" y="1798167"/>
                </a:moveTo>
                <a:lnTo>
                  <a:pt x="1984106" y="1802218"/>
                </a:lnTo>
                <a:lnTo>
                  <a:pt x="1977729" y="1805927"/>
                </a:lnTo>
                <a:lnTo>
                  <a:pt x="1972172" y="1809368"/>
                </a:lnTo>
                <a:lnTo>
                  <a:pt x="1967308" y="1812620"/>
                </a:lnTo>
                <a:lnTo>
                  <a:pt x="1972407" y="1838655"/>
                </a:lnTo>
                <a:lnTo>
                  <a:pt x="1997146" y="1824251"/>
                </a:lnTo>
                <a:lnTo>
                  <a:pt x="1991433" y="1798167"/>
                </a:lnTo>
                <a:close/>
              </a:path>
              <a:path w="2724873" h="4713986">
                <a:moveTo>
                  <a:pt x="1972407" y="1838655"/>
                </a:moveTo>
                <a:lnTo>
                  <a:pt x="1967308" y="1812620"/>
                </a:lnTo>
                <a:lnTo>
                  <a:pt x="1963008" y="1815757"/>
                </a:lnTo>
                <a:lnTo>
                  <a:pt x="1959143" y="1818855"/>
                </a:lnTo>
                <a:lnTo>
                  <a:pt x="1955585" y="1821992"/>
                </a:lnTo>
                <a:lnTo>
                  <a:pt x="1952205" y="1825244"/>
                </a:lnTo>
                <a:lnTo>
                  <a:pt x="1944310" y="1855039"/>
                </a:lnTo>
                <a:lnTo>
                  <a:pt x="1972407" y="1838655"/>
                </a:lnTo>
                <a:close/>
              </a:path>
              <a:path w="2724873" h="4713986">
                <a:moveTo>
                  <a:pt x="1871047" y="1862302"/>
                </a:moveTo>
                <a:lnTo>
                  <a:pt x="1877206" y="1894247"/>
                </a:lnTo>
                <a:lnTo>
                  <a:pt x="1912647" y="1873529"/>
                </a:lnTo>
                <a:lnTo>
                  <a:pt x="1944310" y="1855039"/>
                </a:lnTo>
                <a:lnTo>
                  <a:pt x="1952205" y="1825244"/>
                </a:lnTo>
                <a:lnTo>
                  <a:pt x="1922571" y="1839168"/>
                </a:lnTo>
                <a:lnTo>
                  <a:pt x="1895564" y="1851485"/>
                </a:lnTo>
                <a:lnTo>
                  <a:pt x="1871047" y="1862302"/>
                </a:lnTo>
                <a:close/>
              </a:path>
              <a:path w="2724873" h="4713986">
                <a:moveTo>
                  <a:pt x="1848880" y="1871725"/>
                </a:moveTo>
                <a:lnTo>
                  <a:pt x="1828926" y="1879863"/>
                </a:lnTo>
                <a:lnTo>
                  <a:pt x="1831316" y="1916948"/>
                </a:lnTo>
                <a:lnTo>
                  <a:pt x="1836509" y="1917135"/>
                </a:lnTo>
                <a:lnTo>
                  <a:pt x="1837778" y="1917319"/>
                </a:lnTo>
                <a:lnTo>
                  <a:pt x="1877206" y="1894247"/>
                </a:lnTo>
                <a:lnTo>
                  <a:pt x="1871047" y="1862302"/>
                </a:lnTo>
                <a:lnTo>
                  <a:pt x="1848880" y="1871725"/>
                </a:lnTo>
                <a:close/>
              </a:path>
              <a:path w="2724873" h="4713986">
                <a:moveTo>
                  <a:pt x="1828926" y="1879863"/>
                </a:moveTo>
                <a:lnTo>
                  <a:pt x="1811046" y="1886823"/>
                </a:lnTo>
                <a:lnTo>
                  <a:pt x="1811863" y="1921191"/>
                </a:lnTo>
                <a:lnTo>
                  <a:pt x="1819327" y="1919030"/>
                </a:lnTo>
                <a:lnTo>
                  <a:pt x="1825701" y="1917598"/>
                </a:lnTo>
                <a:lnTo>
                  <a:pt x="1831316" y="1916948"/>
                </a:lnTo>
                <a:lnTo>
                  <a:pt x="1828926" y="1879863"/>
                </a:lnTo>
                <a:close/>
              </a:path>
              <a:path w="2724873" h="4713986">
                <a:moveTo>
                  <a:pt x="1811863" y="1921191"/>
                </a:moveTo>
                <a:lnTo>
                  <a:pt x="1811046" y="1886823"/>
                </a:lnTo>
                <a:lnTo>
                  <a:pt x="1795102" y="1892710"/>
                </a:lnTo>
                <a:lnTo>
                  <a:pt x="1780955" y="1897633"/>
                </a:lnTo>
                <a:lnTo>
                  <a:pt x="1768466" y="1901699"/>
                </a:lnTo>
                <a:lnTo>
                  <a:pt x="1757499" y="1905015"/>
                </a:lnTo>
                <a:lnTo>
                  <a:pt x="1747913" y="1907688"/>
                </a:lnTo>
                <a:lnTo>
                  <a:pt x="1764412" y="1936059"/>
                </a:lnTo>
                <a:lnTo>
                  <a:pt x="1779582" y="1931516"/>
                </a:lnTo>
                <a:lnTo>
                  <a:pt x="1792324" y="1927488"/>
                </a:lnTo>
                <a:lnTo>
                  <a:pt x="1802973" y="1924028"/>
                </a:lnTo>
                <a:lnTo>
                  <a:pt x="1811863" y="1921191"/>
                </a:lnTo>
                <a:close/>
              </a:path>
              <a:path w="2724873" h="4713986">
                <a:moveTo>
                  <a:pt x="1746481" y="1941063"/>
                </a:moveTo>
                <a:lnTo>
                  <a:pt x="1764412" y="1936059"/>
                </a:lnTo>
                <a:lnTo>
                  <a:pt x="1747913" y="1907688"/>
                </a:lnTo>
                <a:lnTo>
                  <a:pt x="1739571" y="1909825"/>
                </a:lnTo>
                <a:lnTo>
                  <a:pt x="1732334" y="1911534"/>
                </a:lnTo>
                <a:lnTo>
                  <a:pt x="1726064" y="1912921"/>
                </a:lnTo>
                <a:lnTo>
                  <a:pt x="1725455" y="1946476"/>
                </a:lnTo>
                <a:lnTo>
                  <a:pt x="1746481" y="1941063"/>
                </a:lnTo>
                <a:close/>
              </a:path>
              <a:path w="2724873" h="4713986">
                <a:moveTo>
                  <a:pt x="1725455" y="1946476"/>
                </a:moveTo>
                <a:lnTo>
                  <a:pt x="1726064" y="1912921"/>
                </a:lnTo>
                <a:lnTo>
                  <a:pt x="1720623" y="1914094"/>
                </a:lnTo>
                <a:lnTo>
                  <a:pt x="1715872" y="1915160"/>
                </a:lnTo>
                <a:lnTo>
                  <a:pt x="1711672" y="1916225"/>
                </a:lnTo>
                <a:lnTo>
                  <a:pt x="1707886" y="1917398"/>
                </a:lnTo>
                <a:lnTo>
                  <a:pt x="1704374" y="1918785"/>
                </a:lnTo>
                <a:lnTo>
                  <a:pt x="1700999" y="1920494"/>
                </a:lnTo>
                <a:lnTo>
                  <a:pt x="1700999" y="1952244"/>
                </a:lnTo>
                <a:lnTo>
                  <a:pt x="1725455" y="1946476"/>
                </a:lnTo>
                <a:close/>
              </a:path>
              <a:path w="2724873" h="4713986">
                <a:moveTo>
                  <a:pt x="1700999" y="1920494"/>
                </a:moveTo>
                <a:lnTo>
                  <a:pt x="1678723" y="1926641"/>
                </a:lnTo>
                <a:lnTo>
                  <a:pt x="1683805" y="1956373"/>
                </a:lnTo>
                <a:lnTo>
                  <a:pt x="1689237" y="1954573"/>
                </a:lnTo>
                <a:lnTo>
                  <a:pt x="1693513" y="1953322"/>
                </a:lnTo>
                <a:lnTo>
                  <a:pt x="1697025" y="1952567"/>
                </a:lnTo>
                <a:lnTo>
                  <a:pt x="1700165" y="1952257"/>
                </a:lnTo>
                <a:lnTo>
                  <a:pt x="1700999" y="1952244"/>
                </a:lnTo>
                <a:lnTo>
                  <a:pt x="1700999" y="1920494"/>
                </a:lnTo>
                <a:close/>
              </a:path>
              <a:path w="2724873" h="4713986">
                <a:moveTo>
                  <a:pt x="1642668" y="1970085"/>
                </a:moveTo>
                <a:lnTo>
                  <a:pt x="1656648" y="1965577"/>
                </a:lnTo>
                <a:lnTo>
                  <a:pt x="1667903" y="1961823"/>
                </a:lnTo>
                <a:lnTo>
                  <a:pt x="1676824" y="1958772"/>
                </a:lnTo>
                <a:lnTo>
                  <a:pt x="1683805" y="1956373"/>
                </a:lnTo>
                <a:lnTo>
                  <a:pt x="1678723" y="1926641"/>
                </a:lnTo>
                <a:lnTo>
                  <a:pt x="1659272" y="1932052"/>
                </a:lnTo>
                <a:lnTo>
                  <a:pt x="1642668" y="1970085"/>
                </a:lnTo>
                <a:close/>
              </a:path>
              <a:path w="2724873" h="4713986">
                <a:moveTo>
                  <a:pt x="1659272" y="1932052"/>
                </a:moveTo>
                <a:lnTo>
                  <a:pt x="1642366" y="1936836"/>
                </a:lnTo>
                <a:lnTo>
                  <a:pt x="1627726" y="1941102"/>
                </a:lnTo>
                <a:lnTo>
                  <a:pt x="1615075" y="1944959"/>
                </a:lnTo>
                <a:lnTo>
                  <a:pt x="1604133" y="1948516"/>
                </a:lnTo>
                <a:lnTo>
                  <a:pt x="1594620" y="1951882"/>
                </a:lnTo>
                <a:lnTo>
                  <a:pt x="1604962" y="1981571"/>
                </a:lnTo>
                <a:lnTo>
                  <a:pt x="1625570" y="1975399"/>
                </a:lnTo>
                <a:lnTo>
                  <a:pt x="1642668" y="1970085"/>
                </a:lnTo>
                <a:lnTo>
                  <a:pt x="1659272" y="1932052"/>
                </a:lnTo>
                <a:close/>
              </a:path>
              <a:path w="2724873" h="4713986">
                <a:moveTo>
                  <a:pt x="1586259" y="1955166"/>
                </a:moveTo>
                <a:lnTo>
                  <a:pt x="1578769" y="1958477"/>
                </a:lnTo>
                <a:lnTo>
                  <a:pt x="1580452" y="1988652"/>
                </a:lnTo>
                <a:lnTo>
                  <a:pt x="1604962" y="1981571"/>
                </a:lnTo>
                <a:lnTo>
                  <a:pt x="1594620" y="1951882"/>
                </a:lnTo>
                <a:lnTo>
                  <a:pt x="1586259" y="1955166"/>
                </a:lnTo>
                <a:close/>
              </a:path>
              <a:path w="2724873" h="4713986">
                <a:moveTo>
                  <a:pt x="1580452" y="1988652"/>
                </a:moveTo>
                <a:lnTo>
                  <a:pt x="1578769" y="1958477"/>
                </a:lnTo>
                <a:lnTo>
                  <a:pt x="1571873" y="1961923"/>
                </a:lnTo>
                <a:lnTo>
                  <a:pt x="1565291" y="1965614"/>
                </a:lnTo>
                <a:lnTo>
                  <a:pt x="1561172" y="1968119"/>
                </a:lnTo>
                <a:lnTo>
                  <a:pt x="1551647" y="1996694"/>
                </a:lnTo>
                <a:lnTo>
                  <a:pt x="1580452" y="1988652"/>
                </a:lnTo>
                <a:close/>
              </a:path>
              <a:path w="2724873" h="4713986">
                <a:moveTo>
                  <a:pt x="1529973" y="2004451"/>
                </a:moveTo>
                <a:lnTo>
                  <a:pt x="1537294" y="2001750"/>
                </a:lnTo>
                <a:lnTo>
                  <a:pt x="1543713" y="1999428"/>
                </a:lnTo>
                <a:lnTo>
                  <a:pt x="1549537" y="1997401"/>
                </a:lnTo>
                <a:lnTo>
                  <a:pt x="1551647" y="1996694"/>
                </a:lnTo>
                <a:lnTo>
                  <a:pt x="1561172" y="1968119"/>
                </a:lnTo>
                <a:lnTo>
                  <a:pt x="1539406" y="1975728"/>
                </a:lnTo>
                <a:lnTo>
                  <a:pt x="1529973" y="2004451"/>
                </a:lnTo>
                <a:close/>
              </a:path>
              <a:path w="2724873" h="4713986">
                <a:moveTo>
                  <a:pt x="1529973" y="2004451"/>
                </a:moveTo>
                <a:lnTo>
                  <a:pt x="1539406" y="1975728"/>
                </a:lnTo>
                <a:lnTo>
                  <a:pt x="1520392" y="1981719"/>
                </a:lnTo>
                <a:lnTo>
                  <a:pt x="1503866" y="1986356"/>
                </a:lnTo>
                <a:lnTo>
                  <a:pt x="1489560" y="1989904"/>
                </a:lnTo>
                <a:lnTo>
                  <a:pt x="1477211" y="1992630"/>
                </a:lnTo>
                <a:lnTo>
                  <a:pt x="1466550" y="1994797"/>
                </a:lnTo>
                <a:lnTo>
                  <a:pt x="1457313" y="1996671"/>
                </a:lnTo>
                <a:lnTo>
                  <a:pt x="1469043" y="2026632"/>
                </a:lnTo>
                <a:lnTo>
                  <a:pt x="1485499" y="2020755"/>
                </a:lnTo>
                <a:lnTo>
                  <a:pt x="1499512" y="2015683"/>
                </a:lnTo>
                <a:lnTo>
                  <a:pt x="1511390" y="2011333"/>
                </a:lnTo>
                <a:lnTo>
                  <a:pt x="1521441" y="2007617"/>
                </a:lnTo>
                <a:lnTo>
                  <a:pt x="1529973" y="2004451"/>
                </a:lnTo>
                <a:close/>
              </a:path>
              <a:path w="2724873" h="4713986">
                <a:moveTo>
                  <a:pt x="1449836" y="2033400"/>
                </a:moveTo>
                <a:lnTo>
                  <a:pt x="1469043" y="2026632"/>
                </a:lnTo>
                <a:lnTo>
                  <a:pt x="1457313" y="1996671"/>
                </a:lnTo>
                <a:lnTo>
                  <a:pt x="1449234" y="1998517"/>
                </a:lnTo>
                <a:lnTo>
                  <a:pt x="1442046" y="2000600"/>
                </a:lnTo>
                <a:lnTo>
                  <a:pt x="1435484" y="2003186"/>
                </a:lnTo>
                <a:lnTo>
                  <a:pt x="1429282" y="2006539"/>
                </a:lnTo>
                <a:lnTo>
                  <a:pt x="1427568" y="2041144"/>
                </a:lnTo>
                <a:lnTo>
                  <a:pt x="1449836" y="2033400"/>
                </a:lnTo>
                <a:close/>
              </a:path>
              <a:path w="2724873" h="4713986">
                <a:moveTo>
                  <a:pt x="1412807" y="2050255"/>
                </a:moveTo>
                <a:lnTo>
                  <a:pt x="1418207" y="2046691"/>
                </a:lnTo>
                <a:lnTo>
                  <a:pt x="1422302" y="2043951"/>
                </a:lnTo>
                <a:lnTo>
                  <a:pt x="1425506" y="2042036"/>
                </a:lnTo>
                <a:lnTo>
                  <a:pt x="1427568" y="2041144"/>
                </a:lnTo>
                <a:lnTo>
                  <a:pt x="1429282" y="2006539"/>
                </a:lnTo>
                <a:lnTo>
                  <a:pt x="1423173" y="2010924"/>
                </a:lnTo>
                <a:lnTo>
                  <a:pt x="1421218" y="2012569"/>
                </a:lnTo>
                <a:lnTo>
                  <a:pt x="1412807" y="2050255"/>
                </a:lnTo>
                <a:close/>
              </a:path>
              <a:path w="2724873" h="4713986">
                <a:moveTo>
                  <a:pt x="1384629" y="2065895"/>
                </a:moveTo>
                <a:lnTo>
                  <a:pt x="1396433" y="2059857"/>
                </a:lnTo>
                <a:lnTo>
                  <a:pt x="1405688" y="2054644"/>
                </a:lnTo>
                <a:lnTo>
                  <a:pt x="1412807" y="2050255"/>
                </a:lnTo>
                <a:lnTo>
                  <a:pt x="1421218" y="2012569"/>
                </a:lnTo>
                <a:lnTo>
                  <a:pt x="1399171" y="2021554"/>
                </a:lnTo>
                <a:lnTo>
                  <a:pt x="1384629" y="2065895"/>
                </a:lnTo>
                <a:close/>
              </a:path>
              <a:path w="2724873" h="4713986">
                <a:moveTo>
                  <a:pt x="1380608" y="2029761"/>
                </a:moveTo>
                <a:lnTo>
                  <a:pt x="1365157" y="2037094"/>
                </a:lnTo>
                <a:lnTo>
                  <a:pt x="1369861" y="2072758"/>
                </a:lnTo>
                <a:lnTo>
                  <a:pt x="1384629" y="2065895"/>
                </a:lnTo>
                <a:lnTo>
                  <a:pt x="1399171" y="2021554"/>
                </a:lnTo>
                <a:lnTo>
                  <a:pt x="1380608" y="2029761"/>
                </a:lnTo>
                <a:close/>
              </a:path>
              <a:path w="2724873" h="4713986">
                <a:moveTo>
                  <a:pt x="1352448" y="2043452"/>
                </a:moveTo>
                <a:lnTo>
                  <a:pt x="1342110" y="2048737"/>
                </a:lnTo>
                <a:lnTo>
                  <a:pt x="1351712" y="2080445"/>
                </a:lnTo>
                <a:lnTo>
                  <a:pt x="1369861" y="2072758"/>
                </a:lnTo>
                <a:lnTo>
                  <a:pt x="1365157" y="2037094"/>
                </a:lnTo>
                <a:lnTo>
                  <a:pt x="1352448" y="2043452"/>
                </a:lnTo>
                <a:close/>
              </a:path>
              <a:path w="2724873" h="4713986">
                <a:moveTo>
                  <a:pt x="1333773" y="2052851"/>
                </a:moveTo>
                <a:lnTo>
                  <a:pt x="1327067" y="2055695"/>
                </a:lnTo>
                <a:lnTo>
                  <a:pt x="1329769" y="2088957"/>
                </a:lnTo>
                <a:lnTo>
                  <a:pt x="1351712" y="2080445"/>
                </a:lnTo>
                <a:lnTo>
                  <a:pt x="1342110" y="2048737"/>
                </a:lnTo>
                <a:lnTo>
                  <a:pt x="1333773" y="2052851"/>
                </a:lnTo>
                <a:close/>
              </a:path>
              <a:path w="2724873" h="4713986">
                <a:moveTo>
                  <a:pt x="1329769" y="2088957"/>
                </a:moveTo>
                <a:lnTo>
                  <a:pt x="1327067" y="2055695"/>
                </a:lnTo>
                <a:lnTo>
                  <a:pt x="1321619" y="2057170"/>
                </a:lnTo>
                <a:lnTo>
                  <a:pt x="1317061" y="2057178"/>
                </a:lnTo>
                <a:lnTo>
                  <a:pt x="1316316" y="2057019"/>
                </a:lnTo>
                <a:lnTo>
                  <a:pt x="1303616" y="2098294"/>
                </a:lnTo>
                <a:lnTo>
                  <a:pt x="1329769" y="2088957"/>
                </a:lnTo>
                <a:close/>
              </a:path>
              <a:path w="2724873" h="4713986">
                <a:moveTo>
                  <a:pt x="1299681" y="2057911"/>
                </a:moveTo>
                <a:lnTo>
                  <a:pt x="1289462" y="2054659"/>
                </a:lnTo>
                <a:lnTo>
                  <a:pt x="1292353" y="2105286"/>
                </a:lnTo>
                <a:lnTo>
                  <a:pt x="1303616" y="2098294"/>
                </a:lnTo>
                <a:lnTo>
                  <a:pt x="1316316" y="2057019"/>
                </a:lnTo>
                <a:lnTo>
                  <a:pt x="1299681" y="2057911"/>
                </a:lnTo>
                <a:close/>
              </a:path>
              <a:path w="2724873" h="4713986">
                <a:moveTo>
                  <a:pt x="1285044" y="2048394"/>
                </a:moveTo>
                <a:lnTo>
                  <a:pt x="1284576" y="1867765"/>
                </a:lnTo>
                <a:lnTo>
                  <a:pt x="1283026" y="2114057"/>
                </a:lnTo>
                <a:lnTo>
                  <a:pt x="1292353" y="2105286"/>
                </a:lnTo>
                <a:lnTo>
                  <a:pt x="1289462" y="2054659"/>
                </a:lnTo>
                <a:lnTo>
                  <a:pt x="1285044" y="2048394"/>
                </a:lnTo>
                <a:close/>
              </a:path>
              <a:path w="2724873" h="4713986">
                <a:moveTo>
                  <a:pt x="1283026" y="2114057"/>
                </a:moveTo>
                <a:lnTo>
                  <a:pt x="1284576" y="1867765"/>
                </a:lnTo>
                <a:lnTo>
                  <a:pt x="1281764" y="1839976"/>
                </a:lnTo>
                <a:lnTo>
                  <a:pt x="1279274" y="1814758"/>
                </a:lnTo>
                <a:lnTo>
                  <a:pt x="1277074" y="1791971"/>
                </a:lnTo>
                <a:lnTo>
                  <a:pt x="1275679" y="2123476"/>
                </a:lnTo>
                <a:lnTo>
                  <a:pt x="1283026" y="2114057"/>
                </a:lnTo>
                <a:close/>
              </a:path>
              <a:path w="2724873" h="4713986">
                <a:moveTo>
                  <a:pt x="1275679" y="2123476"/>
                </a:moveTo>
                <a:lnTo>
                  <a:pt x="1277074" y="1791971"/>
                </a:lnTo>
                <a:lnTo>
                  <a:pt x="1275135" y="1771469"/>
                </a:lnTo>
                <a:lnTo>
                  <a:pt x="1273423" y="1753111"/>
                </a:lnTo>
                <a:lnTo>
                  <a:pt x="1271908" y="1736754"/>
                </a:lnTo>
                <a:lnTo>
                  <a:pt x="1270559" y="1722255"/>
                </a:lnTo>
                <a:lnTo>
                  <a:pt x="1269344" y="1709471"/>
                </a:lnTo>
                <a:lnTo>
                  <a:pt x="1268691" y="2133219"/>
                </a:lnTo>
                <a:lnTo>
                  <a:pt x="1275679" y="2123476"/>
                </a:lnTo>
                <a:close/>
              </a:path>
              <a:path w="2724873" h="4713986">
                <a:moveTo>
                  <a:pt x="1268691" y="2133219"/>
                </a:moveTo>
                <a:lnTo>
                  <a:pt x="1269344" y="1709471"/>
                </a:lnTo>
                <a:lnTo>
                  <a:pt x="1268231" y="1698259"/>
                </a:lnTo>
                <a:lnTo>
                  <a:pt x="1267190" y="1688478"/>
                </a:lnTo>
                <a:lnTo>
                  <a:pt x="1266189" y="1679983"/>
                </a:lnTo>
                <a:lnTo>
                  <a:pt x="1265389" y="1828419"/>
                </a:lnTo>
                <a:lnTo>
                  <a:pt x="1265141" y="1854491"/>
                </a:lnTo>
                <a:lnTo>
                  <a:pt x="1264455" y="1873464"/>
                </a:lnTo>
                <a:lnTo>
                  <a:pt x="1263417" y="1886648"/>
                </a:lnTo>
                <a:lnTo>
                  <a:pt x="1262393" y="1973275"/>
                </a:lnTo>
                <a:lnTo>
                  <a:pt x="1260883" y="1979194"/>
                </a:lnTo>
                <a:lnTo>
                  <a:pt x="1256224" y="1983775"/>
                </a:lnTo>
                <a:lnTo>
                  <a:pt x="1255864" y="1983994"/>
                </a:lnTo>
                <a:lnTo>
                  <a:pt x="1255864" y="2139569"/>
                </a:lnTo>
                <a:lnTo>
                  <a:pt x="1268691" y="2133219"/>
                </a:lnTo>
                <a:close/>
              </a:path>
              <a:path w="2724873" h="4713986">
                <a:moveTo>
                  <a:pt x="1247335" y="1935389"/>
                </a:moveTo>
                <a:lnTo>
                  <a:pt x="1248012" y="2146265"/>
                </a:lnTo>
                <a:lnTo>
                  <a:pt x="1252454" y="2142609"/>
                </a:lnTo>
                <a:lnTo>
                  <a:pt x="1255671" y="2139760"/>
                </a:lnTo>
                <a:lnTo>
                  <a:pt x="1255864" y="2139569"/>
                </a:lnTo>
                <a:lnTo>
                  <a:pt x="1255864" y="1983994"/>
                </a:lnTo>
                <a:lnTo>
                  <a:pt x="1250847" y="1957687"/>
                </a:lnTo>
                <a:lnTo>
                  <a:pt x="1247335" y="1935389"/>
                </a:lnTo>
                <a:close/>
              </a:path>
              <a:path w="2724873" h="4713986">
                <a:moveTo>
                  <a:pt x="1241916" y="2151484"/>
                </a:moveTo>
                <a:lnTo>
                  <a:pt x="1248012" y="2146265"/>
                </a:lnTo>
                <a:lnTo>
                  <a:pt x="1242453" y="1853300"/>
                </a:lnTo>
                <a:lnTo>
                  <a:pt x="1240872" y="1849073"/>
                </a:lnTo>
                <a:lnTo>
                  <a:pt x="1239989" y="1847469"/>
                </a:lnTo>
                <a:lnTo>
                  <a:pt x="1233735" y="2159019"/>
                </a:lnTo>
                <a:lnTo>
                  <a:pt x="1241916" y="2151484"/>
                </a:lnTo>
                <a:close/>
              </a:path>
              <a:path w="2724873" h="4713986">
                <a:moveTo>
                  <a:pt x="1233735" y="2159019"/>
                </a:moveTo>
                <a:lnTo>
                  <a:pt x="1239989" y="1847469"/>
                </a:lnTo>
                <a:lnTo>
                  <a:pt x="1233013" y="1811120"/>
                </a:lnTo>
                <a:lnTo>
                  <a:pt x="1226375" y="1778120"/>
                </a:lnTo>
                <a:lnTo>
                  <a:pt x="1224114" y="1930019"/>
                </a:lnTo>
                <a:lnTo>
                  <a:pt x="1223036" y="2169625"/>
                </a:lnTo>
                <a:lnTo>
                  <a:pt x="1233735" y="2159019"/>
                </a:lnTo>
                <a:close/>
              </a:path>
              <a:path w="2724873" h="4713986">
                <a:moveTo>
                  <a:pt x="1223036" y="2169625"/>
                </a:moveTo>
                <a:lnTo>
                  <a:pt x="1224114" y="1930019"/>
                </a:lnTo>
                <a:lnTo>
                  <a:pt x="1216184" y="1932269"/>
                </a:lnTo>
                <a:lnTo>
                  <a:pt x="1213899" y="1928839"/>
                </a:lnTo>
                <a:lnTo>
                  <a:pt x="1212508" y="1915259"/>
                </a:lnTo>
                <a:lnTo>
                  <a:pt x="1209390" y="2184057"/>
                </a:lnTo>
                <a:lnTo>
                  <a:pt x="1223036" y="2169625"/>
                </a:lnTo>
                <a:close/>
              </a:path>
              <a:path w="2724873" h="4713986">
                <a:moveTo>
                  <a:pt x="1208239" y="1910969"/>
                </a:moveTo>
                <a:lnTo>
                  <a:pt x="1216818" y="1910431"/>
                </a:lnTo>
                <a:lnTo>
                  <a:pt x="1208239" y="1901444"/>
                </a:lnTo>
                <a:lnTo>
                  <a:pt x="1200675" y="1870780"/>
                </a:lnTo>
                <a:lnTo>
                  <a:pt x="1209390" y="2184057"/>
                </a:lnTo>
                <a:lnTo>
                  <a:pt x="1212508" y="1915259"/>
                </a:lnTo>
                <a:lnTo>
                  <a:pt x="1208239" y="1910969"/>
                </a:lnTo>
                <a:close/>
              </a:path>
              <a:path w="2724873" h="4713986">
                <a:moveTo>
                  <a:pt x="1183673" y="2284455"/>
                </a:moveTo>
                <a:lnTo>
                  <a:pt x="1192217" y="2274385"/>
                </a:lnTo>
                <a:lnTo>
                  <a:pt x="1192364" y="2203069"/>
                </a:lnTo>
                <a:lnTo>
                  <a:pt x="1209390" y="2184057"/>
                </a:lnTo>
                <a:lnTo>
                  <a:pt x="1200675" y="1870780"/>
                </a:lnTo>
                <a:lnTo>
                  <a:pt x="1193743" y="1844061"/>
                </a:lnTo>
                <a:lnTo>
                  <a:pt x="1187444" y="1821002"/>
                </a:lnTo>
                <a:lnTo>
                  <a:pt x="1183673" y="2284455"/>
                </a:lnTo>
                <a:close/>
              </a:path>
              <a:path w="2724873" h="4713986">
                <a:moveTo>
                  <a:pt x="1172343" y="1770940"/>
                </a:moveTo>
                <a:lnTo>
                  <a:pt x="1168574" y="1759677"/>
                </a:lnTo>
                <a:lnTo>
                  <a:pt x="1169046" y="1867144"/>
                </a:lnTo>
                <a:lnTo>
                  <a:pt x="1170373" y="1869330"/>
                </a:lnTo>
                <a:lnTo>
                  <a:pt x="1173187" y="1872869"/>
                </a:lnTo>
                <a:lnTo>
                  <a:pt x="1176745" y="1784726"/>
                </a:lnTo>
                <a:lnTo>
                  <a:pt x="1172343" y="1770940"/>
                </a:lnTo>
                <a:close/>
              </a:path>
              <a:path w="2724873" h="4713986">
                <a:moveTo>
                  <a:pt x="1168574" y="1759677"/>
                </a:moveTo>
                <a:lnTo>
                  <a:pt x="1165436" y="1750651"/>
                </a:lnTo>
                <a:lnTo>
                  <a:pt x="1166157" y="1855496"/>
                </a:lnTo>
                <a:lnTo>
                  <a:pt x="1167107" y="1860211"/>
                </a:lnTo>
                <a:lnTo>
                  <a:pt x="1168034" y="1864052"/>
                </a:lnTo>
                <a:lnTo>
                  <a:pt x="1169046" y="1867144"/>
                </a:lnTo>
                <a:lnTo>
                  <a:pt x="1168574" y="1759677"/>
                </a:lnTo>
                <a:close/>
              </a:path>
              <a:path w="2724873" h="4713986">
                <a:moveTo>
                  <a:pt x="1159811" y="1734156"/>
                </a:moveTo>
                <a:lnTo>
                  <a:pt x="1160004" y="1825363"/>
                </a:lnTo>
                <a:lnTo>
                  <a:pt x="1162108" y="1834841"/>
                </a:lnTo>
                <a:lnTo>
                  <a:pt x="1163764" y="1842937"/>
                </a:lnTo>
                <a:lnTo>
                  <a:pt x="1165078" y="1849780"/>
                </a:lnTo>
                <a:lnTo>
                  <a:pt x="1166157" y="1855496"/>
                </a:lnTo>
                <a:lnTo>
                  <a:pt x="1165436" y="1750651"/>
                </a:lnTo>
                <a:lnTo>
                  <a:pt x="1162930" y="1743579"/>
                </a:lnTo>
                <a:lnTo>
                  <a:pt x="1161055" y="1738175"/>
                </a:lnTo>
                <a:lnTo>
                  <a:pt x="1159811" y="1734156"/>
                </a:lnTo>
                <a:close/>
              </a:path>
              <a:path w="2724873" h="4713986">
                <a:moveTo>
                  <a:pt x="2120734" y="1758568"/>
                </a:moveTo>
                <a:lnTo>
                  <a:pt x="2117645" y="1768518"/>
                </a:lnTo>
                <a:lnTo>
                  <a:pt x="2120984" y="1763804"/>
                </a:lnTo>
                <a:lnTo>
                  <a:pt x="2121264" y="1759908"/>
                </a:lnTo>
                <a:lnTo>
                  <a:pt x="2120734" y="1758568"/>
                </a:lnTo>
                <a:close/>
              </a:path>
              <a:path w="2724873" h="4713986">
                <a:moveTo>
                  <a:pt x="2108034" y="1761743"/>
                </a:moveTo>
                <a:lnTo>
                  <a:pt x="2085664" y="1778256"/>
                </a:lnTo>
                <a:lnTo>
                  <a:pt x="2092511" y="1789772"/>
                </a:lnTo>
                <a:lnTo>
                  <a:pt x="2099716" y="1783990"/>
                </a:lnTo>
                <a:lnTo>
                  <a:pt x="2105768" y="1779087"/>
                </a:lnTo>
                <a:lnTo>
                  <a:pt x="2110729" y="1774948"/>
                </a:lnTo>
                <a:lnTo>
                  <a:pt x="2108707" y="1760956"/>
                </a:lnTo>
                <a:lnTo>
                  <a:pt x="2108034" y="1761743"/>
                </a:lnTo>
                <a:close/>
              </a:path>
              <a:path w="2724873" h="4713986">
                <a:moveTo>
                  <a:pt x="2050847" y="1823911"/>
                </a:moveTo>
                <a:lnTo>
                  <a:pt x="2063319" y="1813499"/>
                </a:lnTo>
                <a:lnTo>
                  <a:pt x="2074377" y="1804414"/>
                </a:lnTo>
                <a:lnTo>
                  <a:pt x="2084086" y="1796542"/>
                </a:lnTo>
                <a:lnTo>
                  <a:pt x="2092511" y="1789772"/>
                </a:lnTo>
                <a:lnTo>
                  <a:pt x="2085664" y="1778256"/>
                </a:lnTo>
                <a:lnTo>
                  <a:pt x="2065211" y="1793544"/>
                </a:lnTo>
                <a:lnTo>
                  <a:pt x="2050847" y="1823911"/>
                </a:lnTo>
                <a:close/>
              </a:path>
              <a:path w="2724873" h="4713986">
                <a:moveTo>
                  <a:pt x="1999908" y="1843697"/>
                </a:moveTo>
                <a:lnTo>
                  <a:pt x="2004297" y="1864219"/>
                </a:lnTo>
                <a:lnTo>
                  <a:pt x="2021401" y="1849158"/>
                </a:lnTo>
                <a:lnTo>
                  <a:pt x="2036896" y="1835759"/>
                </a:lnTo>
                <a:lnTo>
                  <a:pt x="2050847" y="1823911"/>
                </a:lnTo>
                <a:lnTo>
                  <a:pt x="2065211" y="1793544"/>
                </a:lnTo>
                <a:lnTo>
                  <a:pt x="2046543" y="1807671"/>
                </a:lnTo>
                <a:lnTo>
                  <a:pt x="2029525" y="1820697"/>
                </a:lnTo>
                <a:lnTo>
                  <a:pt x="2014025" y="1832685"/>
                </a:lnTo>
                <a:lnTo>
                  <a:pt x="1999908" y="1843697"/>
                </a:lnTo>
                <a:close/>
              </a:path>
              <a:path w="2724873" h="4713986">
                <a:moveTo>
                  <a:pt x="1964522" y="1871493"/>
                </a:moveTo>
                <a:lnTo>
                  <a:pt x="1965001" y="1899774"/>
                </a:lnTo>
                <a:lnTo>
                  <a:pt x="1985519" y="1881054"/>
                </a:lnTo>
                <a:lnTo>
                  <a:pt x="2004297" y="1864219"/>
                </a:lnTo>
                <a:lnTo>
                  <a:pt x="1999908" y="1843697"/>
                </a:lnTo>
                <a:lnTo>
                  <a:pt x="1987041" y="1853794"/>
                </a:lnTo>
                <a:lnTo>
                  <a:pt x="1975290" y="1863039"/>
                </a:lnTo>
                <a:lnTo>
                  <a:pt x="1964522" y="1871493"/>
                </a:lnTo>
                <a:close/>
              </a:path>
              <a:path w="2724873" h="4713986">
                <a:moveTo>
                  <a:pt x="1938844" y="1922387"/>
                </a:moveTo>
                <a:lnTo>
                  <a:pt x="1942680" y="1920494"/>
                </a:lnTo>
                <a:lnTo>
                  <a:pt x="1965001" y="1899774"/>
                </a:lnTo>
                <a:lnTo>
                  <a:pt x="1964522" y="1871493"/>
                </a:lnTo>
                <a:lnTo>
                  <a:pt x="1954603" y="1879219"/>
                </a:lnTo>
                <a:lnTo>
                  <a:pt x="1945399" y="1886277"/>
                </a:lnTo>
                <a:lnTo>
                  <a:pt x="1938844" y="1922387"/>
                </a:lnTo>
                <a:close/>
              </a:path>
              <a:path w="2724873" h="4713986">
                <a:moveTo>
                  <a:pt x="1936776" y="1892731"/>
                </a:moveTo>
                <a:lnTo>
                  <a:pt x="1928602" y="1898642"/>
                </a:lnTo>
                <a:lnTo>
                  <a:pt x="1930542" y="1926316"/>
                </a:lnTo>
                <a:lnTo>
                  <a:pt x="1934850" y="1924304"/>
                </a:lnTo>
                <a:lnTo>
                  <a:pt x="1938844" y="1922387"/>
                </a:lnTo>
                <a:lnTo>
                  <a:pt x="1945399" y="1886277"/>
                </a:lnTo>
                <a:lnTo>
                  <a:pt x="1936776" y="1892731"/>
                </a:lnTo>
                <a:close/>
              </a:path>
              <a:path w="2724873" h="4713986">
                <a:moveTo>
                  <a:pt x="1914152" y="1933638"/>
                </a:moveTo>
                <a:lnTo>
                  <a:pt x="1920350" y="1930911"/>
                </a:lnTo>
                <a:lnTo>
                  <a:pt x="1925761" y="1928495"/>
                </a:lnTo>
                <a:lnTo>
                  <a:pt x="1930542" y="1926316"/>
                </a:lnTo>
                <a:lnTo>
                  <a:pt x="1928602" y="1898642"/>
                </a:lnTo>
                <a:lnTo>
                  <a:pt x="1920743" y="1904072"/>
                </a:lnTo>
                <a:lnTo>
                  <a:pt x="1914152" y="1933638"/>
                </a:lnTo>
                <a:close/>
              </a:path>
              <a:path w="2724873" h="4713986">
                <a:moveTo>
                  <a:pt x="1897714" y="1918096"/>
                </a:moveTo>
                <a:lnTo>
                  <a:pt x="1898765" y="1940305"/>
                </a:lnTo>
                <a:lnTo>
                  <a:pt x="1907010" y="1936746"/>
                </a:lnTo>
                <a:lnTo>
                  <a:pt x="1914152" y="1933638"/>
                </a:lnTo>
                <a:lnTo>
                  <a:pt x="1920743" y="1904072"/>
                </a:lnTo>
                <a:lnTo>
                  <a:pt x="1913064" y="1909083"/>
                </a:lnTo>
                <a:lnTo>
                  <a:pt x="1905432" y="1913737"/>
                </a:lnTo>
                <a:lnTo>
                  <a:pt x="1897714" y="1918096"/>
                </a:lnTo>
                <a:close/>
              </a:path>
              <a:path w="2724873" h="4713986">
                <a:moveTo>
                  <a:pt x="1851615" y="1960498"/>
                </a:moveTo>
                <a:lnTo>
                  <a:pt x="1865843" y="1954414"/>
                </a:lnTo>
                <a:lnTo>
                  <a:pt x="1878339" y="1949069"/>
                </a:lnTo>
                <a:lnTo>
                  <a:pt x="1889260" y="1944389"/>
                </a:lnTo>
                <a:lnTo>
                  <a:pt x="1898765" y="1940305"/>
                </a:lnTo>
                <a:lnTo>
                  <a:pt x="1897714" y="1918096"/>
                </a:lnTo>
                <a:lnTo>
                  <a:pt x="1889775" y="1922221"/>
                </a:lnTo>
                <a:lnTo>
                  <a:pt x="1881483" y="1926174"/>
                </a:lnTo>
                <a:lnTo>
                  <a:pt x="1872703" y="1930019"/>
                </a:lnTo>
                <a:lnTo>
                  <a:pt x="1851615" y="1960498"/>
                </a:lnTo>
                <a:close/>
              </a:path>
              <a:path w="2724873" h="4713986">
                <a:moveTo>
                  <a:pt x="1796966" y="1983894"/>
                </a:moveTo>
                <a:lnTo>
                  <a:pt x="1817334" y="1975167"/>
                </a:lnTo>
                <a:lnTo>
                  <a:pt x="1835498" y="1967392"/>
                </a:lnTo>
                <a:lnTo>
                  <a:pt x="1851615" y="1960498"/>
                </a:lnTo>
                <a:lnTo>
                  <a:pt x="1872703" y="1930019"/>
                </a:lnTo>
                <a:lnTo>
                  <a:pt x="1843555" y="1941646"/>
                </a:lnTo>
                <a:lnTo>
                  <a:pt x="1817746" y="1952125"/>
                </a:lnTo>
                <a:lnTo>
                  <a:pt x="1796966" y="1983894"/>
                </a:lnTo>
                <a:close/>
              </a:path>
              <a:path w="2724873" h="4713986">
                <a:moveTo>
                  <a:pt x="1817746" y="1952125"/>
                </a:moveTo>
                <a:lnTo>
                  <a:pt x="1795056" y="1961517"/>
                </a:lnTo>
                <a:lnTo>
                  <a:pt x="1775261" y="1969882"/>
                </a:lnTo>
                <a:lnTo>
                  <a:pt x="1758140" y="1977282"/>
                </a:lnTo>
                <a:lnTo>
                  <a:pt x="1743471" y="1983777"/>
                </a:lnTo>
                <a:lnTo>
                  <a:pt x="1731031" y="1989427"/>
                </a:lnTo>
                <a:lnTo>
                  <a:pt x="1748987" y="2004492"/>
                </a:lnTo>
                <a:lnTo>
                  <a:pt x="1774236" y="1993645"/>
                </a:lnTo>
                <a:lnTo>
                  <a:pt x="1796966" y="1983894"/>
                </a:lnTo>
                <a:lnTo>
                  <a:pt x="1817746" y="1952125"/>
                </a:lnTo>
                <a:close/>
              </a:path>
              <a:path w="2724873" h="4713986">
                <a:moveTo>
                  <a:pt x="1721061" y="2016505"/>
                </a:moveTo>
                <a:lnTo>
                  <a:pt x="1748987" y="2004492"/>
                </a:lnTo>
                <a:lnTo>
                  <a:pt x="1731031" y="1989427"/>
                </a:lnTo>
                <a:lnTo>
                  <a:pt x="1720600" y="1994295"/>
                </a:lnTo>
                <a:lnTo>
                  <a:pt x="1711955" y="1998440"/>
                </a:lnTo>
                <a:lnTo>
                  <a:pt x="1704874" y="2001924"/>
                </a:lnTo>
                <a:lnTo>
                  <a:pt x="1699134" y="2004807"/>
                </a:lnTo>
                <a:lnTo>
                  <a:pt x="1694515" y="2007150"/>
                </a:lnTo>
                <a:lnTo>
                  <a:pt x="1690794" y="2009014"/>
                </a:lnTo>
                <a:lnTo>
                  <a:pt x="1690301" y="2029757"/>
                </a:lnTo>
                <a:lnTo>
                  <a:pt x="1721061" y="2016505"/>
                </a:lnTo>
                <a:close/>
              </a:path>
              <a:path w="2724873" h="4713986">
                <a:moveTo>
                  <a:pt x="1690301" y="2029757"/>
                </a:moveTo>
                <a:lnTo>
                  <a:pt x="1690794" y="2009014"/>
                </a:lnTo>
                <a:lnTo>
                  <a:pt x="1687749" y="2010460"/>
                </a:lnTo>
                <a:lnTo>
                  <a:pt x="1685158" y="2011548"/>
                </a:lnTo>
                <a:lnTo>
                  <a:pt x="1681949" y="2012569"/>
                </a:lnTo>
                <a:lnTo>
                  <a:pt x="1663103" y="2018171"/>
                </a:lnTo>
                <a:lnTo>
                  <a:pt x="1656549" y="2044319"/>
                </a:lnTo>
                <a:lnTo>
                  <a:pt x="1690301" y="2029757"/>
                </a:lnTo>
                <a:close/>
              </a:path>
              <a:path w="2724873" h="4713986">
                <a:moveTo>
                  <a:pt x="1663103" y="2018171"/>
                </a:moveTo>
                <a:lnTo>
                  <a:pt x="1646826" y="2023648"/>
                </a:lnTo>
                <a:lnTo>
                  <a:pt x="1646908" y="2051407"/>
                </a:lnTo>
                <a:lnTo>
                  <a:pt x="1651295" y="2048766"/>
                </a:lnTo>
                <a:lnTo>
                  <a:pt x="1655275" y="2045544"/>
                </a:lnTo>
                <a:lnTo>
                  <a:pt x="1656549" y="2044319"/>
                </a:lnTo>
                <a:lnTo>
                  <a:pt x="1663103" y="2018171"/>
                </a:lnTo>
                <a:close/>
              </a:path>
              <a:path w="2724873" h="4713986">
                <a:moveTo>
                  <a:pt x="1591979" y="2044761"/>
                </a:moveTo>
                <a:lnTo>
                  <a:pt x="1594929" y="2067599"/>
                </a:lnTo>
                <a:lnTo>
                  <a:pt x="1608175" y="2063742"/>
                </a:lnTo>
                <a:lnTo>
                  <a:pt x="1619180" y="2060646"/>
                </a:lnTo>
                <a:lnTo>
                  <a:pt x="1628251" y="2058088"/>
                </a:lnTo>
                <a:lnTo>
                  <a:pt x="1635691" y="2055845"/>
                </a:lnTo>
                <a:lnTo>
                  <a:pt x="1641808" y="2053692"/>
                </a:lnTo>
                <a:lnTo>
                  <a:pt x="1646908" y="2051407"/>
                </a:lnTo>
                <a:lnTo>
                  <a:pt x="1646826" y="2023648"/>
                </a:lnTo>
                <a:lnTo>
                  <a:pt x="1632774" y="2028874"/>
                </a:lnTo>
                <a:lnTo>
                  <a:pt x="1620606" y="2033724"/>
                </a:lnTo>
                <a:lnTo>
                  <a:pt x="1609979" y="2038072"/>
                </a:lnTo>
                <a:lnTo>
                  <a:pt x="1600551" y="2041793"/>
                </a:lnTo>
                <a:lnTo>
                  <a:pt x="1591979" y="2044761"/>
                </a:lnTo>
                <a:close/>
              </a:path>
              <a:path w="2724873" h="4713986">
                <a:moveTo>
                  <a:pt x="1560491" y="2078494"/>
                </a:moveTo>
                <a:lnTo>
                  <a:pt x="1579136" y="2072442"/>
                </a:lnTo>
                <a:lnTo>
                  <a:pt x="1594929" y="2067599"/>
                </a:lnTo>
                <a:lnTo>
                  <a:pt x="1591979" y="2044761"/>
                </a:lnTo>
                <a:lnTo>
                  <a:pt x="1583921" y="2046851"/>
                </a:lnTo>
                <a:lnTo>
                  <a:pt x="1580222" y="2047494"/>
                </a:lnTo>
                <a:lnTo>
                  <a:pt x="1560491" y="2078494"/>
                </a:lnTo>
                <a:close/>
              </a:path>
              <a:path w="2724873" h="4713986">
                <a:moveTo>
                  <a:pt x="1512925" y="2095688"/>
                </a:moveTo>
                <a:lnTo>
                  <a:pt x="1513420" y="2095119"/>
                </a:lnTo>
                <a:lnTo>
                  <a:pt x="1538688" y="2085978"/>
                </a:lnTo>
                <a:lnTo>
                  <a:pt x="1560491" y="2078494"/>
                </a:lnTo>
                <a:lnTo>
                  <a:pt x="1580222" y="2047494"/>
                </a:lnTo>
                <a:lnTo>
                  <a:pt x="1552593" y="2058503"/>
                </a:lnTo>
                <a:lnTo>
                  <a:pt x="1526864" y="2068702"/>
                </a:lnTo>
                <a:lnTo>
                  <a:pt x="1512925" y="2095688"/>
                </a:lnTo>
                <a:close/>
              </a:path>
              <a:path w="2724873" h="4713986">
                <a:moveTo>
                  <a:pt x="1526864" y="2068702"/>
                </a:moveTo>
                <a:lnTo>
                  <a:pt x="1502932" y="2078140"/>
                </a:lnTo>
                <a:lnTo>
                  <a:pt x="1502968" y="2103941"/>
                </a:lnTo>
                <a:lnTo>
                  <a:pt x="1506508" y="2101645"/>
                </a:lnTo>
                <a:lnTo>
                  <a:pt x="1509777" y="2098938"/>
                </a:lnTo>
                <a:lnTo>
                  <a:pt x="1512925" y="2095688"/>
                </a:lnTo>
                <a:lnTo>
                  <a:pt x="1526864" y="2068702"/>
                </a:lnTo>
                <a:close/>
              </a:path>
              <a:path w="2724873" h="4713986">
                <a:moveTo>
                  <a:pt x="1502932" y="2078140"/>
                </a:moveTo>
                <a:lnTo>
                  <a:pt x="1480695" y="2086863"/>
                </a:lnTo>
                <a:lnTo>
                  <a:pt x="1483022" y="2111614"/>
                </a:lnTo>
                <a:lnTo>
                  <a:pt x="1489182" y="2109661"/>
                </a:lnTo>
                <a:lnTo>
                  <a:pt x="1494458" y="2107818"/>
                </a:lnTo>
                <a:lnTo>
                  <a:pt x="1499002" y="2105955"/>
                </a:lnTo>
                <a:lnTo>
                  <a:pt x="1502968" y="2103941"/>
                </a:lnTo>
                <a:lnTo>
                  <a:pt x="1502932" y="2078140"/>
                </a:lnTo>
                <a:close/>
              </a:path>
              <a:path w="2724873" h="4713986">
                <a:moveTo>
                  <a:pt x="1446480" y="2123134"/>
                </a:moveTo>
                <a:lnTo>
                  <a:pt x="1457707" y="2119437"/>
                </a:lnTo>
                <a:lnTo>
                  <a:pt x="1467438" y="2116371"/>
                </a:lnTo>
                <a:lnTo>
                  <a:pt x="1475825" y="2113807"/>
                </a:lnTo>
                <a:lnTo>
                  <a:pt x="1483022" y="2111614"/>
                </a:lnTo>
                <a:lnTo>
                  <a:pt x="1480695" y="2086863"/>
                </a:lnTo>
                <a:lnTo>
                  <a:pt x="1460051" y="2094920"/>
                </a:lnTo>
                <a:lnTo>
                  <a:pt x="1446480" y="2123134"/>
                </a:lnTo>
                <a:close/>
              </a:path>
              <a:path w="2724873" h="4713986">
                <a:moveTo>
                  <a:pt x="1377134" y="2126869"/>
                </a:moveTo>
                <a:lnTo>
                  <a:pt x="1383549" y="2146852"/>
                </a:lnTo>
                <a:lnTo>
                  <a:pt x="1402291" y="2139323"/>
                </a:lnTo>
                <a:lnTo>
                  <a:pt x="1418925" y="2132947"/>
                </a:lnTo>
                <a:lnTo>
                  <a:pt x="1433604" y="2127594"/>
                </a:lnTo>
                <a:lnTo>
                  <a:pt x="1446480" y="2123134"/>
                </a:lnTo>
                <a:lnTo>
                  <a:pt x="1460051" y="2094920"/>
                </a:lnTo>
                <a:lnTo>
                  <a:pt x="1440896" y="2102358"/>
                </a:lnTo>
                <a:lnTo>
                  <a:pt x="1423130" y="2109223"/>
                </a:lnTo>
                <a:lnTo>
                  <a:pt x="1406649" y="2115566"/>
                </a:lnTo>
                <a:lnTo>
                  <a:pt x="1391351" y="2121431"/>
                </a:lnTo>
                <a:lnTo>
                  <a:pt x="1377134" y="2126869"/>
                </a:lnTo>
                <a:close/>
              </a:path>
              <a:path w="2724873" h="4713986">
                <a:moveTo>
                  <a:pt x="1363894" y="2131925"/>
                </a:moveTo>
                <a:lnTo>
                  <a:pt x="1351531" y="2136647"/>
                </a:lnTo>
                <a:lnTo>
                  <a:pt x="1362545" y="2155666"/>
                </a:lnTo>
                <a:lnTo>
                  <a:pt x="1383549" y="2146852"/>
                </a:lnTo>
                <a:lnTo>
                  <a:pt x="1377134" y="2126869"/>
                </a:lnTo>
                <a:lnTo>
                  <a:pt x="1363894" y="2131925"/>
                </a:lnTo>
                <a:close/>
              </a:path>
              <a:path w="2724873" h="4713986">
                <a:moveTo>
                  <a:pt x="1339941" y="2141085"/>
                </a:moveTo>
                <a:lnTo>
                  <a:pt x="1329022" y="2145284"/>
                </a:lnTo>
                <a:lnTo>
                  <a:pt x="1339127" y="2165895"/>
                </a:lnTo>
                <a:lnTo>
                  <a:pt x="1362545" y="2155666"/>
                </a:lnTo>
                <a:lnTo>
                  <a:pt x="1351531" y="2136647"/>
                </a:lnTo>
                <a:lnTo>
                  <a:pt x="1339941" y="2141085"/>
                </a:lnTo>
                <a:close/>
              </a:path>
              <a:path w="2724873" h="4713986">
                <a:moveTo>
                  <a:pt x="1318672" y="2149292"/>
                </a:moveTo>
                <a:lnTo>
                  <a:pt x="1308788" y="2153158"/>
                </a:lnTo>
                <a:lnTo>
                  <a:pt x="1310211" y="2179563"/>
                </a:lnTo>
                <a:lnTo>
                  <a:pt x="1313141" y="2177669"/>
                </a:lnTo>
                <a:lnTo>
                  <a:pt x="1339127" y="2165895"/>
                </a:lnTo>
                <a:lnTo>
                  <a:pt x="1329022" y="2145284"/>
                </a:lnTo>
                <a:lnTo>
                  <a:pt x="1318672" y="2149292"/>
                </a:lnTo>
                <a:close/>
              </a:path>
              <a:path w="2724873" h="4713986">
                <a:moveTo>
                  <a:pt x="1300152" y="2186115"/>
                </a:moveTo>
                <a:lnTo>
                  <a:pt x="1310211" y="2179563"/>
                </a:lnTo>
                <a:lnTo>
                  <a:pt x="1308788" y="2153158"/>
                </a:lnTo>
                <a:lnTo>
                  <a:pt x="1299268" y="2156928"/>
                </a:lnTo>
                <a:lnTo>
                  <a:pt x="1290009" y="2160651"/>
                </a:lnTo>
                <a:lnTo>
                  <a:pt x="1290003" y="2192839"/>
                </a:lnTo>
                <a:lnTo>
                  <a:pt x="1300152" y="2186115"/>
                </a:lnTo>
                <a:close/>
              </a:path>
              <a:path w="2724873" h="4713986">
                <a:moveTo>
                  <a:pt x="1259411" y="2214264"/>
                </a:moveTo>
                <a:lnTo>
                  <a:pt x="1269594" y="2206891"/>
                </a:lnTo>
                <a:lnTo>
                  <a:pt x="1279804" y="2199757"/>
                </a:lnTo>
                <a:lnTo>
                  <a:pt x="1290003" y="2192839"/>
                </a:lnTo>
                <a:lnTo>
                  <a:pt x="1290009" y="2160651"/>
                </a:lnTo>
                <a:lnTo>
                  <a:pt x="1280909" y="2164373"/>
                </a:lnTo>
                <a:lnTo>
                  <a:pt x="1271866" y="2168144"/>
                </a:lnTo>
                <a:lnTo>
                  <a:pt x="1259411" y="2214264"/>
                </a:lnTo>
                <a:close/>
              </a:path>
              <a:path w="2724873" h="4713986">
                <a:moveTo>
                  <a:pt x="1229424" y="2238029"/>
                </a:moveTo>
                <a:lnTo>
                  <a:pt x="1239287" y="2229811"/>
                </a:lnTo>
                <a:lnTo>
                  <a:pt x="1249296" y="2221896"/>
                </a:lnTo>
                <a:lnTo>
                  <a:pt x="1259411" y="2214264"/>
                </a:lnTo>
                <a:lnTo>
                  <a:pt x="1271866" y="2168144"/>
                </a:lnTo>
                <a:lnTo>
                  <a:pt x="1247245" y="2183580"/>
                </a:lnTo>
                <a:lnTo>
                  <a:pt x="1229424" y="2238029"/>
                </a:lnTo>
                <a:close/>
              </a:path>
              <a:path w="2724873" h="4713986">
                <a:moveTo>
                  <a:pt x="1199433" y="2208071"/>
                </a:moveTo>
                <a:lnTo>
                  <a:pt x="1201104" y="2264730"/>
                </a:lnTo>
                <a:lnTo>
                  <a:pt x="1210293" y="2255467"/>
                </a:lnTo>
                <a:lnTo>
                  <a:pt x="1219747" y="2246574"/>
                </a:lnTo>
                <a:lnTo>
                  <a:pt x="1229424" y="2238029"/>
                </a:lnTo>
                <a:lnTo>
                  <a:pt x="1247245" y="2183580"/>
                </a:lnTo>
                <a:lnTo>
                  <a:pt x="1228542" y="2194683"/>
                </a:lnTo>
                <a:lnTo>
                  <a:pt x="1214907" y="2202061"/>
                </a:lnTo>
                <a:lnTo>
                  <a:pt x="1205488" y="2206321"/>
                </a:lnTo>
                <a:lnTo>
                  <a:pt x="1199433" y="2208071"/>
                </a:lnTo>
                <a:close/>
              </a:path>
              <a:path w="2724873" h="4713986">
                <a:moveTo>
                  <a:pt x="1201104" y="2264730"/>
                </a:moveTo>
                <a:lnTo>
                  <a:pt x="1199433" y="2208071"/>
                </a:lnTo>
                <a:lnTo>
                  <a:pt x="1195889" y="2207919"/>
                </a:lnTo>
                <a:lnTo>
                  <a:pt x="1192930" y="2204336"/>
                </a:lnTo>
                <a:lnTo>
                  <a:pt x="1192364" y="2203069"/>
                </a:lnTo>
                <a:lnTo>
                  <a:pt x="1192217" y="2274385"/>
                </a:lnTo>
                <a:lnTo>
                  <a:pt x="1201104" y="2264730"/>
                </a:lnTo>
                <a:close/>
              </a:path>
              <a:path w="2724873" h="4713986">
                <a:moveTo>
                  <a:pt x="1488697" y="4181341"/>
                </a:moveTo>
                <a:lnTo>
                  <a:pt x="1494427" y="4178629"/>
                </a:lnTo>
                <a:lnTo>
                  <a:pt x="1475190" y="4180899"/>
                </a:lnTo>
                <a:lnTo>
                  <a:pt x="1451205" y="4184129"/>
                </a:lnTo>
                <a:lnTo>
                  <a:pt x="1431453" y="4187200"/>
                </a:lnTo>
                <a:lnTo>
                  <a:pt x="1415444" y="4190114"/>
                </a:lnTo>
                <a:lnTo>
                  <a:pt x="1402692" y="4192870"/>
                </a:lnTo>
                <a:lnTo>
                  <a:pt x="1419374" y="4209239"/>
                </a:lnTo>
                <a:lnTo>
                  <a:pt x="1442052" y="4200734"/>
                </a:lnTo>
                <a:lnTo>
                  <a:pt x="1460970" y="4193254"/>
                </a:lnTo>
                <a:lnTo>
                  <a:pt x="1476421" y="4186792"/>
                </a:lnTo>
                <a:lnTo>
                  <a:pt x="1488697" y="4181341"/>
                </a:lnTo>
                <a:close/>
              </a:path>
              <a:path w="2724873" h="4713986">
                <a:moveTo>
                  <a:pt x="1392708" y="4195468"/>
                </a:moveTo>
                <a:lnTo>
                  <a:pt x="1385003" y="4197908"/>
                </a:lnTo>
                <a:lnTo>
                  <a:pt x="1388257" y="4218941"/>
                </a:lnTo>
                <a:lnTo>
                  <a:pt x="1391685" y="4218782"/>
                </a:lnTo>
                <a:lnTo>
                  <a:pt x="1392643" y="4218774"/>
                </a:lnTo>
                <a:lnTo>
                  <a:pt x="1419374" y="4209239"/>
                </a:lnTo>
                <a:lnTo>
                  <a:pt x="1402692" y="4192870"/>
                </a:lnTo>
                <a:lnTo>
                  <a:pt x="1392708" y="4195468"/>
                </a:lnTo>
                <a:close/>
              </a:path>
              <a:path w="2724873" h="4713986">
                <a:moveTo>
                  <a:pt x="1374480" y="4202314"/>
                </a:moveTo>
                <a:lnTo>
                  <a:pt x="1374828" y="4220919"/>
                </a:lnTo>
                <a:lnTo>
                  <a:pt x="1380097" y="4219976"/>
                </a:lnTo>
                <a:lnTo>
                  <a:pt x="1384484" y="4219328"/>
                </a:lnTo>
                <a:lnTo>
                  <a:pt x="1388257" y="4218941"/>
                </a:lnTo>
                <a:lnTo>
                  <a:pt x="1385003" y="4197908"/>
                </a:lnTo>
                <a:lnTo>
                  <a:pt x="1379090" y="4200190"/>
                </a:lnTo>
                <a:lnTo>
                  <a:pt x="1374480" y="4202314"/>
                </a:lnTo>
                <a:close/>
              </a:path>
              <a:path w="2724873" h="4713986">
                <a:moveTo>
                  <a:pt x="1351046" y="4225837"/>
                </a:moveTo>
                <a:lnTo>
                  <a:pt x="1360571" y="4223816"/>
                </a:lnTo>
                <a:lnTo>
                  <a:pt x="1368409" y="4222188"/>
                </a:lnTo>
                <a:lnTo>
                  <a:pt x="1374828" y="4220919"/>
                </a:lnTo>
                <a:lnTo>
                  <a:pt x="1374480" y="4202314"/>
                </a:lnTo>
                <a:lnTo>
                  <a:pt x="1370685" y="4204280"/>
                </a:lnTo>
                <a:lnTo>
                  <a:pt x="1367243" y="4206074"/>
                </a:lnTo>
                <a:lnTo>
                  <a:pt x="1351046" y="4225837"/>
                </a:lnTo>
                <a:close/>
              </a:path>
              <a:path w="2724873" h="4713986">
                <a:moveTo>
                  <a:pt x="1288228" y="4219152"/>
                </a:moveTo>
                <a:lnTo>
                  <a:pt x="1290707" y="4238492"/>
                </a:lnTo>
                <a:lnTo>
                  <a:pt x="1309664" y="4234577"/>
                </a:lnTo>
                <a:lnTo>
                  <a:pt x="1325861" y="4231184"/>
                </a:lnTo>
                <a:lnTo>
                  <a:pt x="1339565" y="4228282"/>
                </a:lnTo>
                <a:lnTo>
                  <a:pt x="1351046" y="4225837"/>
                </a:lnTo>
                <a:lnTo>
                  <a:pt x="1367243" y="4206074"/>
                </a:lnTo>
                <a:lnTo>
                  <a:pt x="1344698" y="4206250"/>
                </a:lnTo>
                <a:lnTo>
                  <a:pt x="1325925" y="4208352"/>
                </a:lnTo>
                <a:lnTo>
                  <a:pt x="1310524" y="4211673"/>
                </a:lnTo>
                <a:lnTo>
                  <a:pt x="1298092" y="4215509"/>
                </a:lnTo>
                <a:lnTo>
                  <a:pt x="1288228" y="4219152"/>
                </a:lnTo>
                <a:close/>
              </a:path>
              <a:path w="2724873" h="4713986">
                <a:moveTo>
                  <a:pt x="1290707" y="4238492"/>
                </a:moveTo>
                <a:lnTo>
                  <a:pt x="1288228" y="4219152"/>
                </a:lnTo>
                <a:lnTo>
                  <a:pt x="1280529" y="4221899"/>
                </a:lnTo>
                <a:lnTo>
                  <a:pt x="1274595" y="4223042"/>
                </a:lnTo>
                <a:lnTo>
                  <a:pt x="1270023" y="4221876"/>
                </a:lnTo>
                <a:lnTo>
                  <a:pt x="1268721" y="4242962"/>
                </a:lnTo>
                <a:lnTo>
                  <a:pt x="1290707" y="4238492"/>
                </a:lnTo>
                <a:close/>
              </a:path>
              <a:path w="2724873" h="4713986">
                <a:moveTo>
                  <a:pt x="1268721" y="4242962"/>
                </a:moveTo>
                <a:lnTo>
                  <a:pt x="1270023" y="4221876"/>
                </a:lnTo>
                <a:lnTo>
                  <a:pt x="1266411" y="4217697"/>
                </a:lnTo>
                <a:lnTo>
                  <a:pt x="1265389" y="4215599"/>
                </a:lnTo>
                <a:lnTo>
                  <a:pt x="1258354" y="4192691"/>
                </a:lnTo>
                <a:lnTo>
                  <a:pt x="1268721" y="4242962"/>
                </a:lnTo>
                <a:close/>
              </a:path>
              <a:path w="2724873" h="4713986">
                <a:moveTo>
                  <a:pt x="1247246" y="4222879"/>
                </a:moveTo>
                <a:lnTo>
                  <a:pt x="1240057" y="4224620"/>
                </a:lnTo>
                <a:lnTo>
                  <a:pt x="1243438" y="4248020"/>
                </a:lnTo>
                <a:lnTo>
                  <a:pt x="1268721" y="4242962"/>
                </a:lnTo>
                <a:lnTo>
                  <a:pt x="1254222" y="4223259"/>
                </a:lnTo>
                <a:lnTo>
                  <a:pt x="1247246" y="4222879"/>
                </a:lnTo>
                <a:close/>
              </a:path>
              <a:path w="2724873" h="4713986">
                <a:moveTo>
                  <a:pt x="1243438" y="4248020"/>
                </a:moveTo>
                <a:lnTo>
                  <a:pt x="1240057" y="4224620"/>
                </a:lnTo>
                <a:lnTo>
                  <a:pt x="1236814" y="4228299"/>
                </a:lnTo>
                <a:lnTo>
                  <a:pt x="1230743" y="4225613"/>
                </a:lnTo>
                <a:lnTo>
                  <a:pt x="1223426" y="4228186"/>
                </a:lnTo>
                <a:lnTo>
                  <a:pt x="1216235" y="4229506"/>
                </a:lnTo>
                <a:lnTo>
                  <a:pt x="1214589" y="4253699"/>
                </a:lnTo>
                <a:lnTo>
                  <a:pt x="1243438" y="4248020"/>
                </a:lnTo>
                <a:close/>
              </a:path>
              <a:path w="2724873" h="4713986">
                <a:moveTo>
                  <a:pt x="1207441" y="4253729"/>
                </a:moveTo>
                <a:lnTo>
                  <a:pt x="1214589" y="4253699"/>
                </a:lnTo>
                <a:lnTo>
                  <a:pt x="1216235" y="4229506"/>
                </a:lnTo>
                <a:lnTo>
                  <a:pt x="1211414" y="4225124"/>
                </a:lnTo>
                <a:lnTo>
                  <a:pt x="1207441" y="4253729"/>
                </a:lnTo>
                <a:close/>
              </a:path>
              <a:path w="2724873" h="4713986">
                <a:moveTo>
                  <a:pt x="1192246" y="4254140"/>
                </a:moveTo>
                <a:lnTo>
                  <a:pt x="1198339" y="4253926"/>
                </a:lnTo>
                <a:lnTo>
                  <a:pt x="1203303" y="4253796"/>
                </a:lnTo>
                <a:lnTo>
                  <a:pt x="1207441" y="4253729"/>
                </a:lnTo>
                <a:lnTo>
                  <a:pt x="1211414" y="4225124"/>
                </a:lnTo>
                <a:lnTo>
                  <a:pt x="1200740" y="4229989"/>
                </a:lnTo>
                <a:lnTo>
                  <a:pt x="1192246" y="4254140"/>
                </a:lnTo>
                <a:close/>
              </a:path>
              <a:path w="2724873" h="4713986">
                <a:moveTo>
                  <a:pt x="1159605" y="4236407"/>
                </a:moveTo>
                <a:lnTo>
                  <a:pt x="1164159" y="4255488"/>
                </a:lnTo>
                <a:lnTo>
                  <a:pt x="1175459" y="4254900"/>
                </a:lnTo>
                <a:lnTo>
                  <a:pt x="1184721" y="4254458"/>
                </a:lnTo>
                <a:lnTo>
                  <a:pt x="1192246" y="4254140"/>
                </a:lnTo>
                <a:lnTo>
                  <a:pt x="1200740" y="4229989"/>
                </a:lnTo>
                <a:lnTo>
                  <a:pt x="1190480" y="4231395"/>
                </a:lnTo>
                <a:lnTo>
                  <a:pt x="1180376" y="4231497"/>
                </a:lnTo>
                <a:lnTo>
                  <a:pt x="1170171" y="4232449"/>
                </a:lnTo>
                <a:lnTo>
                  <a:pt x="1159605" y="4236407"/>
                </a:lnTo>
                <a:close/>
              </a:path>
              <a:path w="2724873" h="4713986">
                <a:moveTo>
                  <a:pt x="1157312" y="4237824"/>
                </a:moveTo>
                <a:lnTo>
                  <a:pt x="1146422" y="4234283"/>
                </a:lnTo>
                <a:lnTo>
                  <a:pt x="1150515" y="4256242"/>
                </a:lnTo>
                <a:lnTo>
                  <a:pt x="1164159" y="4255488"/>
                </a:lnTo>
                <a:lnTo>
                  <a:pt x="1159605" y="4236407"/>
                </a:lnTo>
                <a:lnTo>
                  <a:pt x="1157312" y="4237824"/>
                </a:lnTo>
                <a:close/>
              </a:path>
              <a:path w="2724873" h="4713986">
                <a:moveTo>
                  <a:pt x="1113752" y="4235885"/>
                </a:moveTo>
                <a:lnTo>
                  <a:pt x="1114986" y="4258330"/>
                </a:lnTo>
                <a:lnTo>
                  <a:pt x="1134225" y="4257183"/>
                </a:lnTo>
                <a:lnTo>
                  <a:pt x="1150515" y="4256242"/>
                </a:lnTo>
                <a:lnTo>
                  <a:pt x="1146422" y="4234283"/>
                </a:lnTo>
                <a:lnTo>
                  <a:pt x="1135532" y="4234753"/>
                </a:lnTo>
                <a:lnTo>
                  <a:pt x="1124642" y="4236274"/>
                </a:lnTo>
                <a:lnTo>
                  <a:pt x="1113752" y="4235885"/>
                </a:lnTo>
                <a:close/>
              </a:path>
              <a:path w="2724873" h="4713986">
                <a:moveTo>
                  <a:pt x="1113752" y="4235885"/>
                </a:moveTo>
                <a:lnTo>
                  <a:pt x="1109687" y="4234649"/>
                </a:lnTo>
                <a:lnTo>
                  <a:pt x="1100137" y="4233380"/>
                </a:lnTo>
                <a:lnTo>
                  <a:pt x="1090131" y="4235199"/>
                </a:lnTo>
                <a:lnTo>
                  <a:pt x="1079958" y="4237474"/>
                </a:lnTo>
                <a:lnTo>
                  <a:pt x="1092493" y="4259706"/>
                </a:lnTo>
                <a:lnTo>
                  <a:pt x="1114986" y="4258330"/>
                </a:lnTo>
                <a:lnTo>
                  <a:pt x="1113752" y="4235885"/>
                </a:lnTo>
                <a:close/>
              </a:path>
              <a:path w="2724873" h="4713986">
                <a:moveTo>
                  <a:pt x="1069905" y="4237573"/>
                </a:moveTo>
                <a:lnTo>
                  <a:pt x="1060261" y="4232865"/>
                </a:lnTo>
                <a:lnTo>
                  <a:pt x="1066444" y="4261331"/>
                </a:lnTo>
                <a:lnTo>
                  <a:pt x="1092493" y="4259706"/>
                </a:lnTo>
                <a:lnTo>
                  <a:pt x="1079958" y="4237474"/>
                </a:lnTo>
                <a:lnTo>
                  <a:pt x="1069905" y="4237573"/>
                </a:lnTo>
                <a:close/>
              </a:path>
              <a:path w="2724873" h="4713986">
                <a:moveTo>
                  <a:pt x="1066444" y="4261331"/>
                </a:moveTo>
                <a:lnTo>
                  <a:pt x="1060261" y="4232865"/>
                </a:lnTo>
                <a:lnTo>
                  <a:pt x="1058760" y="4231474"/>
                </a:lnTo>
                <a:lnTo>
                  <a:pt x="1048399" y="4235592"/>
                </a:lnTo>
                <a:lnTo>
                  <a:pt x="1038152" y="4239882"/>
                </a:lnTo>
                <a:lnTo>
                  <a:pt x="1036535" y="4263224"/>
                </a:lnTo>
                <a:lnTo>
                  <a:pt x="1066444" y="4261331"/>
                </a:lnTo>
                <a:close/>
              </a:path>
              <a:path w="2724873" h="4713986">
                <a:moveTo>
                  <a:pt x="1036535" y="4263224"/>
                </a:moveTo>
                <a:lnTo>
                  <a:pt x="1038152" y="4239882"/>
                </a:lnTo>
                <a:lnTo>
                  <a:pt x="1028133" y="4242634"/>
                </a:lnTo>
                <a:lnTo>
                  <a:pt x="1018457" y="4242134"/>
                </a:lnTo>
                <a:lnTo>
                  <a:pt x="1009237" y="4236671"/>
                </a:lnTo>
                <a:lnTo>
                  <a:pt x="1004785" y="4231474"/>
                </a:lnTo>
                <a:lnTo>
                  <a:pt x="998723" y="4271344"/>
                </a:lnTo>
                <a:lnTo>
                  <a:pt x="1007636" y="4269844"/>
                </a:lnTo>
                <a:lnTo>
                  <a:pt x="1015870" y="4268302"/>
                </a:lnTo>
                <a:lnTo>
                  <a:pt x="1023640" y="4266633"/>
                </a:lnTo>
                <a:lnTo>
                  <a:pt x="1031157" y="4264754"/>
                </a:lnTo>
                <a:lnTo>
                  <a:pt x="1036535" y="4263224"/>
                </a:lnTo>
                <a:close/>
              </a:path>
              <a:path w="2724873" h="4713986">
                <a:moveTo>
                  <a:pt x="1257705" y="1925368"/>
                </a:moveTo>
                <a:lnTo>
                  <a:pt x="1258411" y="1942065"/>
                </a:lnTo>
                <a:lnTo>
                  <a:pt x="1260119" y="1955254"/>
                </a:lnTo>
                <a:lnTo>
                  <a:pt x="1261793" y="1965476"/>
                </a:lnTo>
                <a:lnTo>
                  <a:pt x="1262393" y="1973275"/>
                </a:lnTo>
                <a:lnTo>
                  <a:pt x="1263417" y="1886648"/>
                </a:lnTo>
                <a:lnTo>
                  <a:pt x="1262116" y="1895351"/>
                </a:lnTo>
                <a:lnTo>
                  <a:pt x="1260639" y="1900883"/>
                </a:lnTo>
                <a:lnTo>
                  <a:pt x="1259039" y="1904619"/>
                </a:lnTo>
                <a:lnTo>
                  <a:pt x="1257705" y="1925368"/>
                </a:lnTo>
                <a:close/>
              </a:path>
              <a:path w="2724873" h="4713986">
                <a:moveTo>
                  <a:pt x="1254350" y="1465107"/>
                </a:moveTo>
                <a:lnTo>
                  <a:pt x="1260818" y="1492408"/>
                </a:lnTo>
                <a:lnTo>
                  <a:pt x="1258586" y="1332435"/>
                </a:lnTo>
                <a:lnTo>
                  <a:pt x="1252734" y="1316084"/>
                </a:lnTo>
                <a:lnTo>
                  <a:pt x="1247902" y="1302771"/>
                </a:lnTo>
                <a:lnTo>
                  <a:pt x="1247214" y="1434591"/>
                </a:lnTo>
                <a:lnTo>
                  <a:pt x="1254350" y="1465107"/>
                </a:lnTo>
                <a:close/>
              </a:path>
              <a:path w="2724873" h="4713986">
                <a:moveTo>
                  <a:pt x="1247214" y="1434591"/>
                </a:moveTo>
                <a:lnTo>
                  <a:pt x="1247902" y="1302771"/>
                </a:lnTo>
                <a:lnTo>
                  <a:pt x="1244157" y="1292024"/>
                </a:lnTo>
                <a:lnTo>
                  <a:pt x="1241566" y="1283370"/>
                </a:lnTo>
                <a:lnTo>
                  <a:pt x="1240197" y="1276338"/>
                </a:lnTo>
                <a:lnTo>
                  <a:pt x="1239989" y="1272921"/>
                </a:lnTo>
                <a:lnTo>
                  <a:pt x="1239381" y="1400647"/>
                </a:lnTo>
                <a:lnTo>
                  <a:pt x="1247214" y="1434591"/>
                </a:lnTo>
                <a:close/>
              </a:path>
              <a:path w="2724873" h="4713986">
                <a:moveTo>
                  <a:pt x="1239989" y="1272921"/>
                </a:moveTo>
                <a:lnTo>
                  <a:pt x="1235501" y="1243169"/>
                </a:lnTo>
                <a:lnTo>
                  <a:pt x="1230986" y="1219034"/>
                </a:lnTo>
                <a:lnTo>
                  <a:pt x="1226581" y="1199873"/>
                </a:lnTo>
                <a:lnTo>
                  <a:pt x="1222426" y="1185043"/>
                </a:lnTo>
                <a:lnTo>
                  <a:pt x="1230823" y="1363059"/>
                </a:lnTo>
                <a:lnTo>
                  <a:pt x="1239381" y="1400647"/>
                </a:lnTo>
                <a:lnTo>
                  <a:pt x="1239989" y="1272921"/>
                </a:lnTo>
                <a:close/>
              </a:path>
              <a:path w="2724873" h="4713986">
                <a:moveTo>
                  <a:pt x="1221510" y="1321613"/>
                </a:moveTo>
                <a:lnTo>
                  <a:pt x="1230823" y="1363059"/>
                </a:lnTo>
                <a:lnTo>
                  <a:pt x="1222426" y="1185043"/>
                </a:lnTo>
                <a:lnTo>
                  <a:pt x="1218658" y="1173899"/>
                </a:lnTo>
                <a:lnTo>
                  <a:pt x="1215414" y="1165798"/>
                </a:lnTo>
                <a:lnTo>
                  <a:pt x="1212833" y="1160097"/>
                </a:lnTo>
                <a:lnTo>
                  <a:pt x="1211414" y="1276096"/>
                </a:lnTo>
                <a:lnTo>
                  <a:pt x="1221510" y="1321613"/>
                </a:lnTo>
                <a:close/>
              </a:path>
              <a:path w="2724873" h="4713986">
                <a:moveTo>
                  <a:pt x="1209230" y="1260568"/>
                </a:moveTo>
                <a:lnTo>
                  <a:pt x="1210067" y="1264716"/>
                </a:lnTo>
                <a:lnTo>
                  <a:pt x="1210685" y="1268170"/>
                </a:lnTo>
                <a:lnTo>
                  <a:pt x="1211103" y="1271101"/>
                </a:lnTo>
                <a:lnTo>
                  <a:pt x="1211340" y="1273685"/>
                </a:lnTo>
                <a:lnTo>
                  <a:pt x="1211414" y="1276096"/>
                </a:lnTo>
                <a:lnTo>
                  <a:pt x="1212833" y="1160097"/>
                </a:lnTo>
                <a:lnTo>
                  <a:pt x="1211052" y="1156152"/>
                </a:lnTo>
                <a:lnTo>
                  <a:pt x="1210210" y="1153319"/>
                </a:lnTo>
                <a:lnTo>
                  <a:pt x="1209230" y="1260568"/>
                </a:lnTo>
                <a:close/>
              </a:path>
              <a:path w="2724873" h="4713986">
                <a:moveTo>
                  <a:pt x="1266189" y="1679983"/>
                </a:moveTo>
                <a:lnTo>
                  <a:pt x="1265197" y="1672632"/>
                </a:lnTo>
                <a:lnTo>
                  <a:pt x="1264182" y="1666283"/>
                </a:lnTo>
                <a:lnTo>
                  <a:pt x="1263113" y="1660792"/>
                </a:lnTo>
                <a:lnTo>
                  <a:pt x="1261959" y="1656018"/>
                </a:lnTo>
                <a:lnTo>
                  <a:pt x="1263958" y="1826590"/>
                </a:lnTo>
                <a:lnTo>
                  <a:pt x="1265389" y="1828419"/>
                </a:lnTo>
                <a:lnTo>
                  <a:pt x="1266189" y="1679983"/>
                </a:lnTo>
                <a:close/>
              </a:path>
              <a:path w="2724873" h="4713986">
                <a:moveTo>
                  <a:pt x="1260689" y="1651816"/>
                </a:moveTo>
                <a:lnTo>
                  <a:pt x="1259270" y="1648044"/>
                </a:lnTo>
                <a:lnTo>
                  <a:pt x="1260603" y="1821813"/>
                </a:lnTo>
                <a:lnTo>
                  <a:pt x="1263958" y="1826590"/>
                </a:lnTo>
                <a:lnTo>
                  <a:pt x="1261959" y="1656018"/>
                </a:lnTo>
                <a:lnTo>
                  <a:pt x="1260689" y="1651816"/>
                </a:lnTo>
                <a:close/>
              </a:path>
              <a:path w="2724873" h="4713986">
                <a:moveTo>
                  <a:pt x="1252442" y="1802027"/>
                </a:moveTo>
                <a:lnTo>
                  <a:pt x="1254862" y="1809972"/>
                </a:lnTo>
                <a:lnTo>
                  <a:pt x="1257576" y="1816421"/>
                </a:lnTo>
                <a:lnTo>
                  <a:pt x="1260603" y="1821813"/>
                </a:lnTo>
                <a:lnTo>
                  <a:pt x="1259270" y="1648044"/>
                </a:lnTo>
                <a:lnTo>
                  <a:pt x="1257673" y="1644560"/>
                </a:lnTo>
                <a:lnTo>
                  <a:pt x="1255864" y="1641221"/>
                </a:lnTo>
                <a:lnTo>
                  <a:pt x="1252442" y="1802027"/>
                </a:lnTo>
                <a:close/>
              </a:path>
              <a:path w="2724873" h="4713986">
                <a:moveTo>
                  <a:pt x="1246782" y="1764802"/>
                </a:moveTo>
                <a:lnTo>
                  <a:pt x="1248419" y="1779882"/>
                </a:lnTo>
                <a:lnTo>
                  <a:pt x="1250300" y="1792143"/>
                </a:lnTo>
                <a:lnTo>
                  <a:pt x="1252442" y="1802027"/>
                </a:lnTo>
                <a:lnTo>
                  <a:pt x="1255864" y="1641221"/>
                </a:lnTo>
                <a:lnTo>
                  <a:pt x="1249048" y="1618657"/>
                </a:lnTo>
                <a:lnTo>
                  <a:pt x="1246782" y="1764802"/>
                </a:lnTo>
                <a:close/>
              </a:path>
              <a:path w="2724873" h="4713986">
                <a:moveTo>
                  <a:pt x="1242745" y="1694088"/>
                </a:moveTo>
                <a:lnTo>
                  <a:pt x="1243164" y="1698243"/>
                </a:lnTo>
                <a:lnTo>
                  <a:pt x="1244171" y="1724423"/>
                </a:lnTo>
                <a:lnTo>
                  <a:pt x="1245371" y="1746462"/>
                </a:lnTo>
                <a:lnTo>
                  <a:pt x="1246782" y="1764802"/>
                </a:lnTo>
                <a:lnTo>
                  <a:pt x="1249048" y="1618657"/>
                </a:lnTo>
                <a:lnTo>
                  <a:pt x="1243992" y="1599227"/>
                </a:lnTo>
                <a:lnTo>
                  <a:pt x="1242745" y="1694088"/>
                </a:lnTo>
                <a:close/>
              </a:path>
              <a:path w="2724873" h="4713986">
                <a:moveTo>
                  <a:pt x="1238703" y="1679187"/>
                </a:moveTo>
                <a:lnTo>
                  <a:pt x="1240186" y="1684206"/>
                </a:lnTo>
                <a:lnTo>
                  <a:pt x="1241335" y="1688237"/>
                </a:lnTo>
                <a:lnTo>
                  <a:pt x="1242178" y="1691468"/>
                </a:lnTo>
                <a:lnTo>
                  <a:pt x="1242745" y="1694088"/>
                </a:lnTo>
                <a:lnTo>
                  <a:pt x="1243992" y="1599227"/>
                </a:lnTo>
                <a:lnTo>
                  <a:pt x="1240409" y="1582601"/>
                </a:lnTo>
                <a:lnTo>
                  <a:pt x="1238703" y="1679187"/>
                </a:lnTo>
                <a:close/>
              </a:path>
              <a:path w="2724873" h="4713986">
                <a:moveTo>
                  <a:pt x="1238014" y="1568450"/>
                </a:moveTo>
                <a:lnTo>
                  <a:pt x="1236520" y="1556445"/>
                </a:lnTo>
                <a:lnTo>
                  <a:pt x="1236858" y="1672993"/>
                </a:lnTo>
                <a:lnTo>
                  <a:pt x="1238703" y="1679187"/>
                </a:lnTo>
                <a:lnTo>
                  <a:pt x="1240409" y="1582601"/>
                </a:lnTo>
                <a:lnTo>
                  <a:pt x="1238014" y="1568450"/>
                </a:lnTo>
                <a:close/>
              </a:path>
              <a:path w="2724873" h="4713986">
                <a:moveTo>
                  <a:pt x="1236520" y="1556445"/>
                </a:moveTo>
                <a:lnTo>
                  <a:pt x="1235642" y="1546257"/>
                </a:lnTo>
                <a:lnTo>
                  <a:pt x="1235093" y="1537557"/>
                </a:lnTo>
                <a:lnTo>
                  <a:pt x="1234588" y="1530017"/>
                </a:lnTo>
                <a:lnTo>
                  <a:pt x="1233840" y="1523307"/>
                </a:lnTo>
                <a:lnTo>
                  <a:pt x="1234622" y="1665435"/>
                </a:lnTo>
                <a:lnTo>
                  <a:pt x="1236858" y="1672993"/>
                </a:lnTo>
                <a:lnTo>
                  <a:pt x="1236520" y="1556445"/>
                </a:lnTo>
                <a:close/>
              </a:path>
              <a:path w="2724873" h="4713986">
                <a:moveTo>
                  <a:pt x="1225279" y="1632697"/>
                </a:moveTo>
                <a:lnTo>
                  <a:pt x="1228861" y="1645475"/>
                </a:lnTo>
                <a:lnTo>
                  <a:pt x="1231966" y="1656325"/>
                </a:lnTo>
                <a:lnTo>
                  <a:pt x="1234622" y="1665435"/>
                </a:lnTo>
                <a:lnTo>
                  <a:pt x="1233840" y="1523307"/>
                </a:lnTo>
                <a:lnTo>
                  <a:pt x="1232563" y="1517099"/>
                </a:lnTo>
                <a:lnTo>
                  <a:pt x="1230464" y="1511046"/>
                </a:lnTo>
                <a:lnTo>
                  <a:pt x="1225279" y="1632697"/>
                </a:lnTo>
                <a:close/>
              </a:path>
              <a:path w="2724873" h="4713986">
                <a:moveTo>
                  <a:pt x="1221887" y="1479706"/>
                </a:moveTo>
                <a:lnTo>
                  <a:pt x="1214247" y="1451305"/>
                </a:lnTo>
                <a:lnTo>
                  <a:pt x="1216569" y="1600606"/>
                </a:lnTo>
                <a:lnTo>
                  <a:pt x="1221191" y="1617804"/>
                </a:lnTo>
                <a:lnTo>
                  <a:pt x="1225279" y="1632697"/>
                </a:lnTo>
                <a:lnTo>
                  <a:pt x="1230464" y="1511046"/>
                </a:lnTo>
                <a:lnTo>
                  <a:pt x="1221887" y="1479706"/>
                </a:lnTo>
                <a:close/>
              </a:path>
              <a:path w="2724873" h="4713986">
                <a:moveTo>
                  <a:pt x="1216569" y="1600606"/>
                </a:moveTo>
                <a:lnTo>
                  <a:pt x="1214247" y="1451305"/>
                </a:lnTo>
                <a:lnTo>
                  <a:pt x="1207480" y="1425685"/>
                </a:lnTo>
                <a:lnTo>
                  <a:pt x="1201523" y="1402689"/>
                </a:lnTo>
                <a:lnTo>
                  <a:pt x="1196309" y="1382160"/>
                </a:lnTo>
                <a:lnTo>
                  <a:pt x="1191776" y="1363941"/>
                </a:lnTo>
                <a:lnTo>
                  <a:pt x="1187859" y="1347875"/>
                </a:lnTo>
                <a:lnTo>
                  <a:pt x="1192161" y="1505017"/>
                </a:lnTo>
                <a:lnTo>
                  <a:pt x="1199208" y="1533310"/>
                </a:lnTo>
                <a:lnTo>
                  <a:pt x="1205606" y="1558547"/>
                </a:lnTo>
                <a:lnTo>
                  <a:pt x="1211384" y="1580917"/>
                </a:lnTo>
                <a:lnTo>
                  <a:pt x="1216569" y="1600606"/>
                </a:lnTo>
                <a:close/>
              </a:path>
              <a:path w="2724873" h="4713986">
                <a:moveTo>
                  <a:pt x="1184492" y="1333804"/>
                </a:moveTo>
                <a:lnTo>
                  <a:pt x="1181613" y="1321572"/>
                </a:lnTo>
                <a:lnTo>
                  <a:pt x="1184436" y="1473479"/>
                </a:lnTo>
                <a:lnTo>
                  <a:pt x="1192161" y="1505017"/>
                </a:lnTo>
                <a:lnTo>
                  <a:pt x="1187859" y="1347875"/>
                </a:lnTo>
                <a:lnTo>
                  <a:pt x="1184492" y="1333804"/>
                </a:lnTo>
                <a:close/>
              </a:path>
              <a:path w="2724873" h="4713986">
                <a:moveTo>
                  <a:pt x="1181613" y="1321572"/>
                </a:moveTo>
                <a:lnTo>
                  <a:pt x="1179156" y="1311021"/>
                </a:lnTo>
                <a:lnTo>
                  <a:pt x="1177058" y="1301993"/>
                </a:lnTo>
                <a:lnTo>
                  <a:pt x="1175253" y="1294333"/>
                </a:lnTo>
                <a:lnTo>
                  <a:pt x="1173677" y="1287882"/>
                </a:lnTo>
                <a:lnTo>
                  <a:pt x="1176004" y="1438510"/>
                </a:lnTo>
                <a:lnTo>
                  <a:pt x="1184436" y="1473479"/>
                </a:lnTo>
                <a:lnTo>
                  <a:pt x="1181613" y="1321572"/>
                </a:lnTo>
                <a:close/>
              </a:path>
              <a:path w="2724873" h="4713986">
                <a:moveTo>
                  <a:pt x="1176004" y="1438510"/>
                </a:moveTo>
                <a:lnTo>
                  <a:pt x="1173677" y="1287882"/>
                </a:lnTo>
                <a:lnTo>
                  <a:pt x="1172267" y="1282484"/>
                </a:lnTo>
                <a:lnTo>
                  <a:pt x="1170957" y="1277981"/>
                </a:lnTo>
                <a:lnTo>
                  <a:pt x="1169683" y="1274216"/>
                </a:lnTo>
                <a:lnTo>
                  <a:pt x="1176004" y="1438510"/>
                </a:lnTo>
                <a:close/>
              </a:path>
              <a:path w="2724873" h="4713986">
                <a:moveTo>
                  <a:pt x="1278758" y="1009354"/>
                </a:moveTo>
                <a:lnTo>
                  <a:pt x="1279217" y="1015079"/>
                </a:lnTo>
                <a:lnTo>
                  <a:pt x="1279556" y="1019667"/>
                </a:lnTo>
                <a:lnTo>
                  <a:pt x="1279740" y="1023290"/>
                </a:lnTo>
                <a:lnTo>
                  <a:pt x="1279734" y="1026124"/>
                </a:lnTo>
                <a:lnTo>
                  <a:pt x="1279008" y="1030115"/>
                </a:lnTo>
                <a:lnTo>
                  <a:pt x="1281937" y="1057906"/>
                </a:lnTo>
                <a:lnTo>
                  <a:pt x="1281500" y="676204"/>
                </a:lnTo>
                <a:lnTo>
                  <a:pt x="1279482" y="694636"/>
                </a:lnTo>
                <a:lnTo>
                  <a:pt x="1278758" y="1009354"/>
                </a:lnTo>
                <a:close/>
              </a:path>
              <a:path w="2724873" h="4713986">
                <a:moveTo>
                  <a:pt x="1278313" y="709739"/>
                </a:moveTo>
                <a:lnTo>
                  <a:pt x="1277793" y="722032"/>
                </a:lnTo>
                <a:lnTo>
                  <a:pt x="1277902" y="740260"/>
                </a:lnTo>
                <a:lnTo>
                  <a:pt x="1278131" y="747235"/>
                </a:lnTo>
                <a:lnTo>
                  <a:pt x="1278216" y="1002317"/>
                </a:lnTo>
                <a:lnTo>
                  <a:pt x="1278758" y="1009354"/>
                </a:lnTo>
                <a:lnTo>
                  <a:pt x="1279482" y="694636"/>
                </a:lnTo>
                <a:lnTo>
                  <a:pt x="1278313" y="709739"/>
                </a:lnTo>
                <a:close/>
              </a:path>
              <a:path w="2724873" h="4713986">
                <a:moveTo>
                  <a:pt x="1275508" y="941382"/>
                </a:moveTo>
                <a:lnTo>
                  <a:pt x="1275930" y="957582"/>
                </a:lnTo>
                <a:lnTo>
                  <a:pt x="1276448" y="971601"/>
                </a:lnTo>
                <a:lnTo>
                  <a:pt x="1277026" y="983615"/>
                </a:lnTo>
                <a:lnTo>
                  <a:pt x="1277627" y="993795"/>
                </a:lnTo>
                <a:lnTo>
                  <a:pt x="1278216" y="1002317"/>
                </a:lnTo>
                <a:lnTo>
                  <a:pt x="1278216" y="752348"/>
                </a:lnTo>
                <a:lnTo>
                  <a:pt x="1276972" y="788672"/>
                </a:lnTo>
                <a:lnTo>
                  <a:pt x="1276073" y="821601"/>
                </a:lnTo>
                <a:lnTo>
                  <a:pt x="1275508" y="941382"/>
                </a:lnTo>
                <a:close/>
              </a:path>
              <a:path w="2724873" h="4713986">
                <a:moveTo>
                  <a:pt x="1275484" y="851307"/>
                </a:moveTo>
                <a:lnTo>
                  <a:pt x="1275168" y="877965"/>
                </a:lnTo>
                <a:lnTo>
                  <a:pt x="1275216" y="922828"/>
                </a:lnTo>
                <a:lnTo>
                  <a:pt x="1275508" y="941382"/>
                </a:lnTo>
                <a:lnTo>
                  <a:pt x="1276073" y="821601"/>
                </a:lnTo>
                <a:lnTo>
                  <a:pt x="1275484" y="851307"/>
                </a:lnTo>
                <a:close/>
              </a:path>
              <a:path w="2724873" h="4713986">
                <a:moveTo>
                  <a:pt x="1444705" y="2269863"/>
                </a:moveTo>
                <a:lnTo>
                  <a:pt x="1433626" y="2276139"/>
                </a:lnTo>
                <a:lnTo>
                  <a:pt x="1436204" y="2306631"/>
                </a:lnTo>
                <a:lnTo>
                  <a:pt x="1451878" y="2299536"/>
                </a:lnTo>
                <a:lnTo>
                  <a:pt x="1446745" y="2260219"/>
                </a:lnTo>
                <a:lnTo>
                  <a:pt x="1444705" y="2269863"/>
                </a:lnTo>
                <a:close/>
              </a:path>
              <a:path w="2724873" h="4713986">
                <a:moveTo>
                  <a:pt x="1107612" y="2459103"/>
                </a:moveTo>
                <a:lnTo>
                  <a:pt x="1113258" y="2489452"/>
                </a:lnTo>
                <a:lnTo>
                  <a:pt x="1121433" y="2481363"/>
                </a:lnTo>
                <a:lnTo>
                  <a:pt x="1129631" y="2473924"/>
                </a:lnTo>
                <a:lnTo>
                  <a:pt x="1128686" y="2441997"/>
                </a:lnTo>
                <a:lnTo>
                  <a:pt x="1122451" y="2447682"/>
                </a:lnTo>
                <a:lnTo>
                  <a:pt x="1114333" y="2453865"/>
                </a:lnTo>
                <a:lnTo>
                  <a:pt x="1107612" y="2459103"/>
                </a:lnTo>
                <a:close/>
              </a:path>
              <a:path w="2724873" h="4713986">
                <a:moveTo>
                  <a:pt x="1106512" y="2460117"/>
                </a:moveTo>
                <a:lnTo>
                  <a:pt x="1096987" y="2463292"/>
                </a:lnTo>
                <a:lnTo>
                  <a:pt x="1097046" y="2507695"/>
                </a:lnTo>
                <a:lnTo>
                  <a:pt x="1105124" y="2498219"/>
                </a:lnTo>
                <a:lnTo>
                  <a:pt x="1113258" y="2489452"/>
                </a:lnTo>
                <a:lnTo>
                  <a:pt x="1107612" y="2459103"/>
                </a:lnTo>
                <a:lnTo>
                  <a:pt x="1106512" y="2460117"/>
                </a:lnTo>
                <a:close/>
              </a:path>
              <a:path w="2724873" h="4713986">
                <a:moveTo>
                  <a:pt x="1086070" y="2148369"/>
                </a:moveTo>
                <a:lnTo>
                  <a:pt x="1080936" y="2127408"/>
                </a:lnTo>
                <a:lnTo>
                  <a:pt x="1081131" y="2528888"/>
                </a:lnTo>
                <a:lnTo>
                  <a:pt x="1089043" y="2517908"/>
                </a:lnTo>
                <a:lnTo>
                  <a:pt x="1091528" y="2172078"/>
                </a:lnTo>
                <a:lnTo>
                  <a:pt x="1086070" y="2148369"/>
                </a:lnTo>
                <a:close/>
              </a:path>
              <a:path w="2724873" h="4713986">
                <a:moveTo>
                  <a:pt x="1080936" y="2127408"/>
                </a:moveTo>
                <a:lnTo>
                  <a:pt x="1076145" y="2109012"/>
                </a:lnTo>
                <a:lnTo>
                  <a:pt x="1074635" y="2222119"/>
                </a:lnTo>
                <a:lnTo>
                  <a:pt x="1072446" y="2247316"/>
                </a:lnTo>
                <a:lnTo>
                  <a:pt x="1071504" y="2265569"/>
                </a:lnTo>
                <a:lnTo>
                  <a:pt x="1073327" y="2540664"/>
                </a:lnTo>
                <a:lnTo>
                  <a:pt x="1081131" y="2528888"/>
                </a:lnTo>
                <a:lnTo>
                  <a:pt x="1080936" y="2127408"/>
                </a:lnTo>
                <a:close/>
              </a:path>
              <a:path w="2724873" h="4713986">
                <a:moveTo>
                  <a:pt x="1073327" y="2540664"/>
                </a:moveTo>
                <a:lnTo>
                  <a:pt x="1071504" y="2265569"/>
                </a:lnTo>
                <a:lnTo>
                  <a:pt x="1071109" y="2277736"/>
                </a:lnTo>
                <a:lnTo>
                  <a:pt x="1070558" y="2284675"/>
                </a:lnTo>
                <a:lnTo>
                  <a:pt x="1069149" y="2287244"/>
                </a:lnTo>
                <a:lnTo>
                  <a:pt x="1066179" y="2286302"/>
                </a:lnTo>
                <a:lnTo>
                  <a:pt x="1065649" y="2553266"/>
                </a:lnTo>
                <a:lnTo>
                  <a:pt x="1073327" y="2540664"/>
                </a:lnTo>
                <a:close/>
              </a:path>
              <a:path w="2724873" h="4713986">
                <a:moveTo>
                  <a:pt x="1065649" y="2553266"/>
                </a:moveTo>
                <a:lnTo>
                  <a:pt x="1066179" y="2286302"/>
                </a:lnTo>
                <a:lnTo>
                  <a:pt x="1065110" y="2285619"/>
                </a:lnTo>
                <a:lnTo>
                  <a:pt x="1063866" y="2258060"/>
                </a:lnTo>
                <a:lnTo>
                  <a:pt x="1062036" y="2234788"/>
                </a:lnTo>
                <a:lnTo>
                  <a:pt x="1059845" y="2215400"/>
                </a:lnTo>
                <a:lnTo>
                  <a:pt x="1058114" y="2566723"/>
                </a:lnTo>
                <a:lnTo>
                  <a:pt x="1065649" y="2553266"/>
                </a:lnTo>
                <a:close/>
              </a:path>
              <a:path w="2724873" h="4713986">
                <a:moveTo>
                  <a:pt x="1058114" y="2566723"/>
                </a:moveTo>
                <a:lnTo>
                  <a:pt x="1059845" y="2215400"/>
                </a:lnTo>
                <a:lnTo>
                  <a:pt x="1057516" y="2199496"/>
                </a:lnTo>
                <a:lnTo>
                  <a:pt x="1055272" y="2186672"/>
                </a:lnTo>
                <a:lnTo>
                  <a:pt x="1053337" y="2176525"/>
                </a:lnTo>
                <a:lnTo>
                  <a:pt x="1051934" y="2168655"/>
                </a:lnTo>
                <a:lnTo>
                  <a:pt x="1051287" y="2162658"/>
                </a:lnTo>
                <a:lnTo>
                  <a:pt x="1050738" y="2581064"/>
                </a:lnTo>
                <a:lnTo>
                  <a:pt x="1058114" y="2566723"/>
                </a:lnTo>
                <a:close/>
              </a:path>
              <a:path w="2724873" h="4713986">
                <a:moveTo>
                  <a:pt x="1051330" y="2026104"/>
                </a:moveTo>
                <a:lnTo>
                  <a:pt x="1052410" y="2022094"/>
                </a:lnTo>
                <a:lnTo>
                  <a:pt x="1042525" y="1994286"/>
                </a:lnTo>
                <a:lnTo>
                  <a:pt x="1046205" y="2121896"/>
                </a:lnTo>
                <a:lnTo>
                  <a:pt x="1049934" y="2137742"/>
                </a:lnTo>
                <a:lnTo>
                  <a:pt x="1050211" y="2138952"/>
                </a:lnTo>
                <a:lnTo>
                  <a:pt x="1055585" y="2152269"/>
                </a:lnTo>
                <a:lnTo>
                  <a:pt x="1051634" y="2028858"/>
                </a:lnTo>
                <a:lnTo>
                  <a:pt x="1051330" y="2026104"/>
                </a:lnTo>
                <a:close/>
              </a:path>
              <a:path w="2724873" h="4713986">
                <a:moveTo>
                  <a:pt x="1021942" y="2006276"/>
                </a:moveTo>
                <a:lnTo>
                  <a:pt x="1024408" y="2020299"/>
                </a:lnTo>
                <a:lnTo>
                  <a:pt x="1025986" y="2028652"/>
                </a:lnTo>
                <a:lnTo>
                  <a:pt x="1030743" y="2060521"/>
                </a:lnTo>
                <a:lnTo>
                  <a:pt x="1036708" y="2083483"/>
                </a:lnTo>
                <a:lnTo>
                  <a:pt x="1041829" y="2103875"/>
                </a:lnTo>
                <a:lnTo>
                  <a:pt x="1046205" y="2121896"/>
                </a:lnTo>
                <a:lnTo>
                  <a:pt x="1042525" y="1994286"/>
                </a:lnTo>
                <a:lnTo>
                  <a:pt x="1034836" y="1971480"/>
                </a:lnTo>
                <a:lnTo>
                  <a:pt x="1029031" y="1953118"/>
                </a:lnTo>
                <a:lnTo>
                  <a:pt x="1024797" y="1938645"/>
                </a:lnTo>
                <a:lnTo>
                  <a:pt x="1021942" y="2006276"/>
                </a:lnTo>
                <a:close/>
              </a:path>
              <a:path w="2724873" h="4713986">
                <a:moveTo>
                  <a:pt x="1024606" y="2033923"/>
                </a:moveTo>
                <a:lnTo>
                  <a:pt x="1023835" y="2034794"/>
                </a:lnTo>
                <a:lnTo>
                  <a:pt x="1030743" y="2060521"/>
                </a:lnTo>
                <a:lnTo>
                  <a:pt x="1025986" y="2028652"/>
                </a:lnTo>
                <a:lnTo>
                  <a:pt x="1024606" y="2033923"/>
                </a:lnTo>
                <a:close/>
              </a:path>
              <a:path w="2724873" h="4713986">
                <a:moveTo>
                  <a:pt x="1050738" y="2581064"/>
                </a:moveTo>
                <a:lnTo>
                  <a:pt x="1051287" y="2162658"/>
                </a:lnTo>
                <a:lnTo>
                  <a:pt x="1051619" y="2158133"/>
                </a:lnTo>
                <a:lnTo>
                  <a:pt x="1053154" y="2154677"/>
                </a:lnTo>
                <a:lnTo>
                  <a:pt x="1053688" y="2154148"/>
                </a:lnTo>
                <a:lnTo>
                  <a:pt x="1053115" y="2151611"/>
                </a:lnTo>
                <a:lnTo>
                  <a:pt x="1050211" y="2138952"/>
                </a:lnTo>
                <a:lnTo>
                  <a:pt x="1050738" y="2581064"/>
                </a:lnTo>
                <a:close/>
              </a:path>
              <a:path w="2724873" h="4713986">
                <a:moveTo>
                  <a:pt x="1045973" y="2128448"/>
                </a:moveTo>
                <a:lnTo>
                  <a:pt x="1037554" y="2106852"/>
                </a:lnTo>
                <a:lnTo>
                  <a:pt x="1038135" y="2302617"/>
                </a:lnTo>
                <a:lnTo>
                  <a:pt x="1038960" y="2306803"/>
                </a:lnTo>
                <a:lnTo>
                  <a:pt x="1039489" y="2310409"/>
                </a:lnTo>
                <a:lnTo>
                  <a:pt x="1039706" y="2313665"/>
                </a:lnTo>
                <a:lnTo>
                  <a:pt x="1039710" y="2314194"/>
                </a:lnTo>
                <a:lnTo>
                  <a:pt x="1043540" y="2596319"/>
                </a:lnTo>
                <a:lnTo>
                  <a:pt x="1050738" y="2581064"/>
                </a:lnTo>
                <a:lnTo>
                  <a:pt x="1050211" y="2138952"/>
                </a:lnTo>
                <a:lnTo>
                  <a:pt x="1045973" y="2128448"/>
                </a:lnTo>
                <a:close/>
              </a:path>
              <a:path w="2724873" h="4713986">
                <a:moveTo>
                  <a:pt x="1037554" y="2106852"/>
                </a:moveTo>
                <a:lnTo>
                  <a:pt x="1030232" y="2087333"/>
                </a:lnTo>
                <a:lnTo>
                  <a:pt x="1032207" y="2275487"/>
                </a:lnTo>
                <a:lnTo>
                  <a:pt x="1034051" y="2284286"/>
                </a:lnTo>
                <a:lnTo>
                  <a:pt x="1035664" y="2291587"/>
                </a:lnTo>
                <a:lnTo>
                  <a:pt x="1037031" y="2297621"/>
                </a:lnTo>
                <a:lnTo>
                  <a:pt x="1038135" y="2302617"/>
                </a:lnTo>
                <a:lnTo>
                  <a:pt x="1037554" y="2106852"/>
                </a:lnTo>
                <a:close/>
              </a:path>
              <a:path w="2724873" h="4713986">
                <a:moveTo>
                  <a:pt x="1030232" y="2087333"/>
                </a:moveTo>
                <a:lnTo>
                  <a:pt x="1023908" y="2069748"/>
                </a:lnTo>
                <a:lnTo>
                  <a:pt x="1025459" y="2237817"/>
                </a:lnTo>
                <a:lnTo>
                  <a:pt x="1027895" y="2252482"/>
                </a:lnTo>
                <a:lnTo>
                  <a:pt x="1030150" y="2264963"/>
                </a:lnTo>
                <a:lnTo>
                  <a:pt x="1032207" y="2275487"/>
                </a:lnTo>
                <a:lnTo>
                  <a:pt x="1030232" y="2087333"/>
                </a:lnTo>
                <a:close/>
              </a:path>
              <a:path w="2724873" h="4713986">
                <a:moveTo>
                  <a:pt x="1014231" y="2152722"/>
                </a:moveTo>
                <a:lnTo>
                  <a:pt x="1017228" y="2178420"/>
                </a:lnTo>
                <a:lnTo>
                  <a:pt x="1020109" y="2201015"/>
                </a:lnTo>
                <a:lnTo>
                  <a:pt x="1022858" y="2220738"/>
                </a:lnTo>
                <a:lnTo>
                  <a:pt x="1025459" y="2237817"/>
                </a:lnTo>
                <a:lnTo>
                  <a:pt x="1023908" y="2069748"/>
                </a:lnTo>
                <a:lnTo>
                  <a:pt x="1018487" y="2053951"/>
                </a:lnTo>
                <a:lnTo>
                  <a:pt x="1014231" y="2152722"/>
                </a:lnTo>
                <a:close/>
              </a:path>
              <a:path w="2724873" h="4713986">
                <a:moveTo>
                  <a:pt x="1013869" y="2039796"/>
                </a:moveTo>
                <a:lnTo>
                  <a:pt x="1009958" y="2027139"/>
                </a:lnTo>
                <a:lnTo>
                  <a:pt x="1010817" y="2112072"/>
                </a:lnTo>
                <a:lnTo>
                  <a:pt x="1012509" y="2117513"/>
                </a:lnTo>
                <a:lnTo>
                  <a:pt x="1012611" y="2121175"/>
                </a:lnTo>
                <a:lnTo>
                  <a:pt x="1014231" y="2152722"/>
                </a:lnTo>
                <a:lnTo>
                  <a:pt x="1018487" y="2053951"/>
                </a:lnTo>
                <a:lnTo>
                  <a:pt x="1013869" y="2039796"/>
                </a:lnTo>
                <a:close/>
              </a:path>
              <a:path w="2724873" h="4713986">
                <a:moveTo>
                  <a:pt x="1053828" y="2036783"/>
                </a:moveTo>
                <a:lnTo>
                  <a:pt x="1055585" y="2152269"/>
                </a:lnTo>
                <a:lnTo>
                  <a:pt x="1055847" y="2163701"/>
                </a:lnTo>
                <a:lnTo>
                  <a:pt x="1058229" y="2174208"/>
                </a:lnTo>
                <a:lnTo>
                  <a:pt x="1060359" y="2183331"/>
                </a:lnTo>
                <a:lnTo>
                  <a:pt x="1062335" y="2191267"/>
                </a:lnTo>
                <a:lnTo>
                  <a:pt x="1060796" y="2057443"/>
                </a:lnTo>
                <a:lnTo>
                  <a:pt x="1058009" y="2049144"/>
                </a:lnTo>
                <a:lnTo>
                  <a:pt x="1055680" y="2042318"/>
                </a:lnTo>
                <a:lnTo>
                  <a:pt x="1053828" y="2036783"/>
                </a:lnTo>
                <a:close/>
              </a:path>
              <a:path w="2724873" h="4713986">
                <a:moveTo>
                  <a:pt x="1052473" y="2032357"/>
                </a:moveTo>
                <a:lnTo>
                  <a:pt x="1051634" y="2028858"/>
                </a:lnTo>
                <a:lnTo>
                  <a:pt x="1055585" y="2152269"/>
                </a:lnTo>
                <a:lnTo>
                  <a:pt x="1053828" y="2036783"/>
                </a:lnTo>
                <a:lnTo>
                  <a:pt x="1052473" y="2032357"/>
                </a:lnTo>
                <a:close/>
              </a:path>
              <a:path w="2724873" h="4713986">
                <a:moveTo>
                  <a:pt x="1057121" y="1113881"/>
                </a:moveTo>
                <a:lnTo>
                  <a:pt x="1055316" y="1095396"/>
                </a:lnTo>
                <a:lnTo>
                  <a:pt x="1053855" y="1079808"/>
                </a:lnTo>
                <a:lnTo>
                  <a:pt x="1052713" y="1066852"/>
                </a:lnTo>
                <a:lnTo>
                  <a:pt x="1051866" y="1056262"/>
                </a:lnTo>
                <a:lnTo>
                  <a:pt x="1053202" y="1255224"/>
                </a:lnTo>
                <a:lnTo>
                  <a:pt x="1057204" y="1267646"/>
                </a:lnTo>
                <a:lnTo>
                  <a:pt x="1057121" y="1113881"/>
                </a:lnTo>
                <a:close/>
              </a:path>
              <a:path w="2724873" h="4713986">
                <a:moveTo>
                  <a:pt x="1051287" y="1047772"/>
                </a:moveTo>
                <a:lnTo>
                  <a:pt x="1050953" y="1041115"/>
                </a:lnTo>
                <a:lnTo>
                  <a:pt x="1053202" y="1255224"/>
                </a:lnTo>
                <a:lnTo>
                  <a:pt x="1051866" y="1056262"/>
                </a:lnTo>
                <a:lnTo>
                  <a:pt x="1051287" y="1047772"/>
                </a:lnTo>
                <a:close/>
              </a:path>
              <a:path w="2724873" h="4713986">
                <a:moveTo>
                  <a:pt x="1049623" y="1240094"/>
                </a:moveTo>
                <a:lnTo>
                  <a:pt x="1050475" y="928334"/>
                </a:lnTo>
                <a:lnTo>
                  <a:pt x="1049440" y="917045"/>
                </a:lnTo>
                <a:lnTo>
                  <a:pt x="1048502" y="907662"/>
                </a:lnTo>
                <a:lnTo>
                  <a:pt x="1047792" y="899848"/>
                </a:lnTo>
                <a:lnTo>
                  <a:pt x="1049623" y="1240094"/>
                </a:lnTo>
                <a:close/>
              </a:path>
              <a:path w="2724873" h="4713986">
                <a:moveTo>
                  <a:pt x="1049201" y="1925226"/>
                </a:moveTo>
                <a:lnTo>
                  <a:pt x="1056085" y="1945561"/>
                </a:lnTo>
                <a:lnTo>
                  <a:pt x="1062235" y="1962461"/>
                </a:lnTo>
                <a:lnTo>
                  <a:pt x="1067622" y="1976270"/>
                </a:lnTo>
                <a:lnTo>
                  <a:pt x="1072213" y="1987335"/>
                </a:lnTo>
                <a:lnTo>
                  <a:pt x="1075977" y="1995999"/>
                </a:lnTo>
                <a:lnTo>
                  <a:pt x="1074341" y="1891200"/>
                </a:lnTo>
                <a:lnTo>
                  <a:pt x="1064871" y="1863024"/>
                </a:lnTo>
                <a:lnTo>
                  <a:pt x="1056163" y="1842120"/>
                </a:lnTo>
                <a:lnTo>
                  <a:pt x="1049201" y="1925226"/>
                </a:lnTo>
                <a:close/>
              </a:path>
              <a:path w="2724873" h="4713986">
                <a:moveTo>
                  <a:pt x="1049201" y="1925226"/>
                </a:moveTo>
                <a:lnTo>
                  <a:pt x="1056163" y="1842120"/>
                </a:lnTo>
                <a:lnTo>
                  <a:pt x="1048481" y="1825432"/>
                </a:lnTo>
                <a:lnTo>
                  <a:pt x="1041799" y="1812360"/>
                </a:lnTo>
                <a:lnTo>
                  <a:pt x="1041616" y="1901110"/>
                </a:lnTo>
                <a:lnTo>
                  <a:pt x="1049201" y="1925226"/>
                </a:lnTo>
                <a:close/>
              </a:path>
              <a:path w="2724873" h="4713986">
                <a:moveTo>
                  <a:pt x="1031321" y="1794669"/>
                </a:moveTo>
                <a:lnTo>
                  <a:pt x="1027470" y="1788849"/>
                </a:lnTo>
                <a:lnTo>
                  <a:pt x="1027503" y="1851544"/>
                </a:lnTo>
                <a:lnTo>
                  <a:pt x="1031495" y="1857510"/>
                </a:lnTo>
                <a:lnTo>
                  <a:pt x="1036088" y="1802306"/>
                </a:lnTo>
                <a:lnTo>
                  <a:pt x="1031321" y="1794669"/>
                </a:lnTo>
                <a:close/>
              </a:path>
              <a:path w="2724873" h="4713986">
                <a:moveTo>
                  <a:pt x="1024506" y="1784248"/>
                </a:moveTo>
                <a:lnTo>
                  <a:pt x="1022403" y="1780266"/>
                </a:lnTo>
                <a:lnTo>
                  <a:pt x="1022522" y="1844141"/>
                </a:lnTo>
                <a:lnTo>
                  <a:pt x="1027503" y="1851544"/>
                </a:lnTo>
                <a:lnTo>
                  <a:pt x="1027470" y="1788849"/>
                </a:lnTo>
                <a:lnTo>
                  <a:pt x="1024506" y="1784248"/>
                </a:lnTo>
                <a:close/>
              </a:path>
              <a:path w="2724873" h="4713986">
                <a:moveTo>
                  <a:pt x="1022403" y="1780266"/>
                </a:moveTo>
                <a:lnTo>
                  <a:pt x="1021131" y="1776302"/>
                </a:lnTo>
                <a:lnTo>
                  <a:pt x="1020664" y="1771758"/>
                </a:lnTo>
                <a:lnTo>
                  <a:pt x="1020660" y="1771269"/>
                </a:lnTo>
                <a:lnTo>
                  <a:pt x="1008728" y="1745411"/>
                </a:lnTo>
                <a:lnTo>
                  <a:pt x="997861" y="1722661"/>
                </a:lnTo>
                <a:lnTo>
                  <a:pt x="988041" y="1702795"/>
                </a:lnTo>
                <a:lnTo>
                  <a:pt x="979250" y="1685590"/>
                </a:lnTo>
                <a:lnTo>
                  <a:pt x="971468" y="1670824"/>
                </a:lnTo>
                <a:lnTo>
                  <a:pt x="964676" y="1658274"/>
                </a:lnTo>
                <a:lnTo>
                  <a:pt x="958856" y="1647717"/>
                </a:lnTo>
                <a:lnTo>
                  <a:pt x="964716" y="1736514"/>
                </a:lnTo>
                <a:lnTo>
                  <a:pt x="975037" y="1759166"/>
                </a:lnTo>
                <a:lnTo>
                  <a:pt x="984764" y="1779083"/>
                </a:lnTo>
                <a:lnTo>
                  <a:pt x="993842" y="1796451"/>
                </a:lnTo>
                <a:lnTo>
                  <a:pt x="1002212" y="1811456"/>
                </a:lnTo>
                <a:lnTo>
                  <a:pt x="1009820" y="1824283"/>
                </a:lnTo>
                <a:lnTo>
                  <a:pt x="1016609" y="1835116"/>
                </a:lnTo>
                <a:lnTo>
                  <a:pt x="1022522" y="1844141"/>
                </a:lnTo>
                <a:lnTo>
                  <a:pt x="1022403" y="1780266"/>
                </a:lnTo>
                <a:close/>
              </a:path>
              <a:path w="2724873" h="4713986">
                <a:moveTo>
                  <a:pt x="953990" y="1638930"/>
                </a:moveTo>
                <a:lnTo>
                  <a:pt x="950057" y="1631690"/>
                </a:lnTo>
                <a:lnTo>
                  <a:pt x="950153" y="1699393"/>
                </a:lnTo>
                <a:lnTo>
                  <a:pt x="952216" y="1705214"/>
                </a:lnTo>
                <a:lnTo>
                  <a:pt x="953858" y="1710943"/>
                </a:lnTo>
                <a:lnTo>
                  <a:pt x="964716" y="1736514"/>
                </a:lnTo>
                <a:lnTo>
                  <a:pt x="958856" y="1647717"/>
                </a:lnTo>
                <a:lnTo>
                  <a:pt x="953990" y="1638930"/>
                </a:lnTo>
                <a:close/>
              </a:path>
              <a:path w="2724873" h="4713986">
                <a:moveTo>
                  <a:pt x="947678" y="1693388"/>
                </a:moveTo>
                <a:lnTo>
                  <a:pt x="950153" y="1699393"/>
                </a:lnTo>
                <a:lnTo>
                  <a:pt x="950057" y="1631690"/>
                </a:lnTo>
                <a:lnTo>
                  <a:pt x="947039" y="1625776"/>
                </a:lnTo>
                <a:lnTo>
                  <a:pt x="944918" y="1620963"/>
                </a:lnTo>
                <a:lnTo>
                  <a:pt x="944803" y="1687106"/>
                </a:lnTo>
                <a:lnTo>
                  <a:pt x="947678" y="1693388"/>
                </a:lnTo>
                <a:close/>
              </a:path>
              <a:path w="2724873" h="4713986">
                <a:moveTo>
                  <a:pt x="937886" y="1673338"/>
                </a:moveTo>
                <a:lnTo>
                  <a:pt x="941535" y="1680454"/>
                </a:lnTo>
                <a:lnTo>
                  <a:pt x="944803" y="1687106"/>
                </a:lnTo>
                <a:lnTo>
                  <a:pt x="944918" y="1620963"/>
                </a:lnTo>
                <a:lnTo>
                  <a:pt x="943674" y="1617029"/>
                </a:lnTo>
                <a:lnTo>
                  <a:pt x="943289" y="1613752"/>
                </a:lnTo>
                <a:lnTo>
                  <a:pt x="937886" y="1673338"/>
                </a:lnTo>
                <a:close/>
              </a:path>
              <a:path w="2724873" h="4713986">
                <a:moveTo>
                  <a:pt x="1068333" y="2209923"/>
                </a:moveTo>
                <a:lnTo>
                  <a:pt x="1070685" y="2215083"/>
                </a:lnTo>
                <a:lnTo>
                  <a:pt x="1073376" y="2220042"/>
                </a:lnTo>
                <a:lnTo>
                  <a:pt x="1074635" y="2222119"/>
                </a:lnTo>
                <a:lnTo>
                  <a:pt x="1076145" y="2109012"/>
                </a:lnTo>
                <a:lnTo>
                  <a:pt x="1071717" y="2092999"/>
                </a:lnTo>
                <a:lnTo>
                  <a:pt x="1068333" y="2209923"/>
                </a:lnTo>
                <a:close/>
              </a:path>
              <a:path w="2724873" h="4713986">
                <a:moveTo>
                  <a:pt x="1067669" y="2079189"/>
                </a:moveTo>
                <a:lnTo>
                  <a:pt x="1064023" y="2067397"/>
                </a:lnTo>
                <a:lnTo>
                  <a:pt x="1064257" y="2198212"/>
                </a:lnTo>
                <a:lnTo>
                  <a:pt x="1066224" y="2204365"/>
                </a:lnTo>
                <a:lnTo>
                  <a:pt x="1068333" y="2209923"/>
                </a:lnTo>
                <a:lnTo>
                  <a:pt x="1071717" y="2092999"/>
                </a:lnTo>
                <a:lnTo>
                  <a:pt x="1067669" y="2079189"/>
                </a:lnTo>
                <a:close/>
              </a:path>
              <a:path w="2724873" h="4713986">
                <a:moveTo>
                  <a:pt x="1064023" y="2067397"/>
                </a:moveTo>
                <a:lnTo>
                  <a:pt x="1060796" y="2057443"/>
                </a:lnTo>
                <a:lnTo>
                  <a:pt x="1062335" y="2191267"/>
                </a:lnTo>
                <a:lnTo>
                  <a:pt x="1064257" y="2198212"/>
                </a:lnTo>
                <a:lnTo>
                  <a:pt x="1064023" y="2067397"/>
                </a:lnTo>
                <a:close/>
              </a:path>
              <a:path w="2724873" h="4713986">
                <a:moveTo>
                  <a:pt x="1081293" y="2015407"/>
                </a:moveTo>
                <a:lnTo>
                  <a:pt x="1089023" y="2037789"/>
                </a:lnTo>
                <a:lnTo>
                  <a:pt x="1082684" y="1911666"/>
                </a:lnTo>
                <a:lnTo>
                  <a:pt x="1080142" y="1906395"/>
                </a:lnTo>
                <a:lnTo>
                  <a:pt x="1078039" y="1902218"/>
                </a:lnTo>
                <a:lnTo>
                  <a:pt x="1076392" y="1898873"/>
                </a:lnTo>
                <a:lnTo>
                  <a:pt x="1078882" y="2002609"/>
                </a:lnTo>
                <a:lnTo>
                  <a:pt x="1080898" y="2007510"/>
                </a:lnTo>
                <a:lnTo>
                  <a:pt x="1081993" y="2011046"/>
                </a:lnTo>
                <a:lnTo>
                  <a:pt x="1081293" y="2015407"/>
                </a:lnTo>
                <a:close/>
              </a:path>
              <a:path w="2724873" h="4713986">
                <a:moveTo>
                  <a:pt x="1075977" y="1995999"/>
                </a:moveTo>
                <a:lnTo>
                  <a:pt x="1078882" y="2002609"/>
                </a:lnTo>
                <a:lnTo>
                  <a:pt x="1076392" y="1898873"/>
                </a:lnTo>
                <a:lnTo>
                  <a:pt x="1075216" y="1896097"/>
                </a:lnTo>
                <a:lnTo>
                  <a:pt x="1074341" y="1891200"/>
                </a:lnTo>
                <a:lnTo>
                  <a:pt x="1075977" y="1995999"/>
                </a:lnTo>
                <a:close/>
              </a:path>
              <a:path w="2724873" h="4713986">
                <a:moveTo>
                  <a:pt x="1075488" y="1651209"/>
                </a:moveTo>
                <a:lnTo>
                  <a:pt x="1086261" y="1682575"/>
                </a:lnTo>
                <a:lnTo>
                  <a:pt x="1086778" y="1678025"/>
                </a:lnTo>
                <a:lnTo>
                  <a:pt x="1087335" y="1676018"/>
                </a:lnTo>
                <a:lnTo>
                  <a:pt x="1075488" y="1651209"/>
                </a:lnTo>
                <a:close/>
              </a:path>
              <a:path w="2724873" h="4713986">
                <a:moveTo>
                  <a:pt x="1034401" y="1652938"/>
                </a:moveTo>
                <a:lnTo>
                  <a:pt x="1047038" y="1686366"/>
                </a:lnTo>
                <a:lnTo>
                  <a:pt x="1037607" y="1568192"/>
                </a:lnTo>
                <a:lnTo>
                  <a:pt x="1030158" y="1551029"/>
                </a:lnTo>
                <a:lnTo>
                  <a:pt x="1023375" y="1535118"/>
                </a:lnTo>
                <a:lnTo>
                  <a:pt x="1021571" y="1612430"/>
                </a:lnTo>
                <a:lnTo>
                  <a:pt x="1020660" y="1615821"/>
                </a:lnTo>
                <a:lnTo>
                  <a:pt x="1034401" y="1652938"/>
                </a:lnTo>
                <a:close/>
              </a:path>
              <a:path w="2724873" h="4713986">
                <a:moveTo>
                  <a:pt x="1722293" y="2270580"/>
                </a:moveTo>
                <a:lnTo>
                  <a:pt x="1726357" y="2268914"/>
                </a:lnTo>
                <a:lnTo>
                  <a:pt x="1729589" y="2268004"/>
                </a:lnTo>
                <a:lnTo>
                  <a:pt x="1732162" y="2267840"/>
                </a:lnTo>
                <a:lnTo>
                  <a:pt x="1736051" y="2269744"/>
                </a:lnTo>
                <a:lnTo>
                  <a:pt x="1732942" y="2263235"/>
                </a:lnTo>
                <a:lnTo>
                  <a:pt x="1728271" y="2256837"/>
                </a:lnTo>
                <a:lnTo>
                  <a:pt x="1722293" y="2270580"/>
                </a:lnTo>
                <a:close/>
              </a:path>
              <a:path w="2724873" h="4713986">
                <a:moveTo>
                  <a:pt x="1703368" y="2280178"/>
                </a:moveTo>
                <a:lnTo>
                  <a:pt x="1710972" y="2276204"/>
                </a:lnTo>
                <a:lnTo>
                  <a:pt x="1717223" y="2273007"/>
                </a:lnTo>
                <a:lnTo>
                  <a:pt x="1722293" y="2270580"/>
                </a:lnTo>
                <a:lnTo>
                  <a:pt x="1728271" y="2256837"/>
                </a:lnTo>
                <a:lnTo>
                  <a:pt x="1721720" y="2255636"/>
                </a:lnTo>
                <a:lnTo>
                  <a:pt x="1713826" y="2263394"/>
                </a:lnTo>
                <a:lnTo>
                  <a:pt x="1703368" y="2280178"/>
                </a:lnTo>
                <a:close/>
              </a:path>
              <a:path w="2724873" h="4713986">
                <a:moveTo>
                  <a:pt x="1670691" y="2296838"/>
                </a:moveTo>
                <a:lnTo>
                  <a:pt x="1683401" y="2290487"/>
                </a:lnTo>
                <a:lnTo>
                  <a:pt x="1694236" y="2284936"/>
                </a:lnTo>
                <a:lnTo>
                  <a:pt x="1703368" y="2280178"/>
                </a:lnTo>
                <a:lnTo>
                  <a:pt x="1713826" y="2263394"/>
                </a:lnTo>
                <a:lnTo>
                  <a:pt x="1687806" y="2273570"/>
                </a:lnTo>
                <a:lnTo>
                  <a:pt x="1670691" y="2296838"/>
                </a:lnTo>
                <a:close/>
              </a:path>
              <a:path w="2724873" h="4713986">
                <a:moveTo>
                  <a:pt x="1634565" y="2290971"/>
                </a:moveTo>
                <a:lnTo>
                  <a:pt x="1638948" y="2311970"/>
                </a:lnTo>
                <a:lnTo>
                  <a:pt x="1655931" y="2303997"/>
                </a:lnTo>
                <a:lnTo>
                  <a:pt x="1670691" y="2296838"/>
                </a:lnTo>
                <a:lnTo>
                  <a:pt x="1687806" y="2273570"/>
                </a:lnTo>
                <a:lnTo>
                  <a:pt x="1666250" y="2281313"/>
                </a:lnTo>
                <a:lnTo>
                  <a:pt x="1648667" y="2286991"/>
                </a:lnTo>
                <a:lnTo>
                  <a:pt x="1634565" y="2290971"/>
                </a:lnTo>
                <a:close/>
              </a:path>
              <a:path w="2724873" h="4713986">
                <a:moveTo>
                  <a:pt x="1623452" y="2293621"/>
                </a:moveTo>
                <a:lnTo>
                  <a:pt x="1614838" y="2295309"/>
                </a:lnTo>
                <a:lnTo>
                  <a:pt x="1619566" y="2320766"/>
                </a:lnTo>
                <a:lnTo>
                  <a:pt x="1638948" y="2311970"/>
                </a:lnTo>
                <a:lnTo>
                  <a:pt x="1634565" y="2290971"/>
                </a:lnTo>
                <a:lnTo>
                  <a:pt x="1623452" y="2293621"/>
                </a:lnTo>
                <a:close/>
              </a:path>
              <a:path w="2724873" h="4713986">
                <a:moveTo>
                  <a:pt x="1619566" y="2320766"/>
                </a:moveTo>
                <a:lnTo>
                  <a:pt x="1614838" y="2295309"/>
                </a:lnTo>
                <a:lnTo>
                  <a:pt x="1608230" y="2296402"/>
                </a:lnTo>
                <a:lnTo>
                  <a:pt x="1603138" y="2297269"/>
                </a:lnTo>
                <a:lnTo>
                  <a:pt x="1599069" y="2298277"/>
                </a:lnTo>
                <a:lnTo>
                  <a:pt x="1597614" y="2330393"/>
                </a:lnTo>
                <a:lnTo>
                  <a:pt x="1619566" y="2320766"/>
                </a:lnTo>
                <a:close/>
              </a:path>
              <a:path w="2724873" h="4713986">
                <a:moveTo>
                  <a:pt x="1599069" y="2298277"/>
                </a:moveTo>
                <a:lnTo>
                  <a:pt x="1595532" y="2299793"/>
                </a:lnTo>
                <a:lnTo>
                  <a:pt x="1592922" y="2301494"/>
                </a:lnTo>
                <a:lnTo>
                  <a:pt x="1570392" y="2307415"/>
                </a:lnTo>
                <a:lnTo>
                  <a:pt x="1551888" y="2313687"/>
                </a:lnTo>
                <a:lnTo>
                  <a:pt x="1572915" y="2340857"/>
                </a:lnTo>
                <a:lnTo>
                  <a:pt x="1597614" y="2330393"/>
                </a:lnTo>
                <a:lnTo>
                  <a:pt x="1599069" y="2298277"/>
                </a:lnTo>
                <a:close/>
              </a:path>
              <a:path w="2724873" h="4713986">
                <a:moveTo>
                  <a:pt x="1551888" y="2313687"/>
                </a:moveTo>
                <a:lnTo>
                  <a:pt x="1536945" y="2319878"/>
                </a:lnTo>
                <a:lnTo>
                  <a:pt x="1537068" y="2356726"/>
                </a:lnTo>
                <a:lnTo>
                  <a:pt x="1539909" y="2355300"/>
                </a:lnTo>
                <a:lnTo>
                  <a:pt x="1544079" y="2352954"/>
                </a:lnTo>
                <a:lnTo>
                  <a:pt x="1545297" y="2352167"/>
                </a:lnTo>
                <a:lnTo>
                  <a:pt x="1572915" y="2340857"/>
                </a:lnTo>
                <a:lnTo>
                  <a:pt x="1551888" y="2313687"/>
                </a:lnTo>
                <a:close/>
              </a:path>
              <a:path w="2724873" h="4713986">
                <a:moveTo>
                  <a:pt x="1503442" y="2335222"/>
                </a:moveTo>
                <a:lnTo>
                  <a:pt x="1505418" y="2371933"/>
                </a:lnTo>
                <a:lnTo>
                  <a:pt x="1514899" y="2367353"/>
                </a:lnTo>
                <a:lnTo>
                  <a:pt x="1522557" y="2363680"/>
                </a:lnTo>
                <a:lnTo>
                  <a:pt x="1528639" y="2360778"/>
                </a:lnTo>
                <a:lnTo>
                  <a:pt x="1533394" y="2358505"/>
                </a:lnTo>
                <a:lnTo>
                  <a:pt x="1537068" y="2356726"/>
                </a:lnTo>
                <a:lnTo>
                  <a:pt x="1536945" y="2319878"/>
                </a:lnTo>
                <a:lnTo>
                  <a:pt x="1525095" y="2325558"/>
                </a:lnTo>
                <a:lnTo>
                  <a:pt x="1515873" y="2330295"/>
                </a:lnTo>
                <a:lnTo>
                  <a:pt x="1508810" y="2333660"/>
                </a:lnTo>
                <a:lnTo>
                  <a:pt x="1503442" y="2335222"/>
                </a:lnTo>
                <a:close/>
              </a:path>
              <a:path w="2724873" h="4713986">
                <a:moveTo>
                  <a:pt x="1479999" y="2384373"/>
                </a:moveTo>
                <a:lnTo>
                  <a:pt x="1493867" y="2377560"/>
                </a:lnTo>
                <a:lnTo>
                  <a:pt x="1505418" y="2371933"/>
                </a:lnTo>
                <a:lnTo>
                  <a:pt x="1503442" y="2335222"/>
                </a:lnTo>
                <a:lnTo>
                  <a:pt x="1499300" y="2334550"/>
                </a:lnTo>
                <a:lnTo>
                  <a:pt x="1497545" y="2333244"/>
                </a:lnTo>
                <a:lnTo>
                  <a:pt x="1479999" y="2384373"/>
                </a:lnTo>
                <a:close/>
              </a:path>
              <a:path w="2724873" h="4713986">
                <a:moveTo>
                  <a:pt x="1396408" y="2426248"/>
                </a:moveTo>
                <a:lnTo>
                  <a:pt x="1422018" y="2413308"/>
                </a:lnTo>
                <a:lnTo>
                  <a:pt x="1444322" y="2402108"/>
                </a:lnTo>
                <a:lnTo>
                  <a:pt x="1463567" y="2392509"/>
                </a:lnTo>
                <a:lnTo>
                  <a:pt x="1479999" y="2384373"/>
                </a:lnTo>
                <a:lnTo>
                  <a:pt x="1497545" y="2333244"/>
                </a:lnTo>
                <a:lnTo>
                  <a:pt x="1460194" y="2355032"/>
                </a:lnTo>
                <a:lnTo>
                  <a:pt x="1426240" y="2374789"/>
                </a:lnTo>
                <a:lnTo>
                  <a:pt x="1396408" y="2426248"/>
                </a:lnTo>
                <a:close/>
              </a:path>
              <a:path w="2724873" h="4713986">
                <a:moveTo>
                  <a:pt x="1363539" y="2442948"/>
                </a:moveTo>
                <a:lnTo>
                  <a:pt x="1367243" y="2441067"/>
                </a:lnTo>
                <a:lnTo>
                  <a:pt x="1396408" y="2426248"/>
                </a:lnTo>
                <a:lnTo>
                  <a:pt x="1426240" y="2374789"/>
                </a:lnTo>
                <a:lnTo>
                  <a:pt x="1395500" y="2392623"/>
                </a:lnTo>
                <a:lnTo>
                  <a:pt x="1367794" y="2408645"/>
                </a:lnTo>
                <a:lnTo>
                  <a:pt x="1363539" y="2442948"/>
                </a:lnTo>
                <a:close/>
              </a:path>
              <a:path w="2724873" h="4713986">
                <a:moveTo>
                  <a:pt x="1367794" y="2408645"/>
                </a:moveTo>
                <a:lnTo>
                  <a:pt x="1342941" y="2422963"/>
                </a:lnTo>
                <a:lnTo>
                  <a:pt x="1346923" y="2452477"/>
                </a:lnTo>
                <a:lnTo>
                  <a:pt x="1351862" y="2449499"/>
                </a:lnTo>
                <a:lnTo>
                  <a:pt x="1356106" y="2447017"/>
                </a:lnTo>
                <a:lnTo>
                  <a:pt x="1359912" y="2444883"/>
                </a:lnTo>
                <a:lnTo>
                  <a:pt x="1363539" y="2442948"/>
                </a:lnTo>
                <a:lnTo>
                  <a:pt x="1367794" y="2408645"/>
                </a:lnTo>
                <a:close/>
              </a:path>
              <a:path w="2724873" h="4713986">
                <a:moveTo>
                  <a:pt x="1342941" y="2422963"/>
                </a:moveTo>
                <a:lnTo>
                  <a:pt x="1320759" y="2435687"/>
                </a:lnTo>
                <a:lnTo>
                  <a:pt x="1325362" y="2465857"/>
                </a:lnTo>
                <a:lnTo>
                  <a:pt x="1333931" y="2460508"/>
                </a:lnTo>
                <a:lnTo>
                  <a:pt x="1341032" y="2456097"/>
                </a:lnTo>
                <a:lnTo>
                  <a:pt x="1346923" y="2452477"/>
                </a:lnTo>
                <a:lnTo>
                  <a:pt x="1342941" y="2422963"/>
                </a:lnTo>
                <a:close/>
              </a:path>
              <a:path w="2724873" h="4713986">
                <a:moveTo>
                  <a:pt x="1268428" y="2465390"/>
                </a:moveTo>
                <a:lnTo>
                  <a:pt x="1271259" y="2499588"/>
                </a:lnTo>
                <a:lnTo>
                  <a:pt x="1288274" y="2489010"/>
                </a:lnTo>
                <a:lnTo>
                  <a:pt x="1302791" y="2479960"/>
                </a:lnTo>
                <a:lnTo>
                  <a:pt x="1315068" y="2472292"/>
                </a:lnTo>
                <a:lnTo>
                  <a:pt x="1325362" y="2465857"/>
                </a:lnTo>
                <a:lnTo>
                  <a:pt x="1320759" y="2435687"/>
                </a:lnTo>
                <a:lnTo>
                  <a:pt x="1301067" y="2446927"/>
                </a:lnTo>
                <a:lnTo>
                  <a:pt x="1283683" y="2456791"/>
                </a:lnTo>
                <a:lnTo>
                  <a:pt x="1268428" y="2465390"/>
                </a:lnTo>
                <a:close/>
              </a:path>
              <a:path w="2724873" h="4713986">
                <a:moveTo>
                  <a:pt x="1255118" y="2472832"/>
                </a:moveTo>
                <a:lnTo>
                  <a:pt x="1243574" y="2479228"/>
                </a:lnTo>
                <a:lnTo>
                  <a:pt x="1251488" y="2511843"/>
                </a:lnTo>
                <a:lnTo>
                  <a:pt x="1271259" y="2499588"/>
                </a:lnTo>
                <a:lnTo>
                  <a:pt x="1268428" y="2465390"/>
                </a:lnTo>
                <a:lnTo>
                  <a:pt x="1255118" y="2472832"/>
                </a:lnTo>
                <a:close/>
              </a:path>
              <a:path w="2724873" h="4713986">
                <a:moveTo>
                  <a:pt x="1233613" y="2484686"/>
                </a:moveTo>
                <a:lnTo>
                  <a:pt x="1225055" y="2489317"/>
                </a:lnTo>
                <a:lnTo>
                  <a:pt x="1228705" y="2525922"/>
                </a:lnTo>
                <a:lnTo>
                  <a:pt x="1251488" y="2511843"/>
                </a:lnTo>
                <a:lnTo>
                  <a:pt x="1243574" y="2479228"/>
                </a:lnTo>
                <a:lnTo>
                  <a:pt x="1233613" y="2484686"/>
                </a:lnTo>
                <a:close/>
              </a:path>
              <a:path w="2724873" h="4713986">
                <a:moveTo>
                  <a:pt x="1228705" y="2525922"/>
                </a:moveTo>
                <a:lnTo>
                  <a:pt x="1225055" y="2489317"/>
                </a:lnTo>
                <a:lnTo>
                  <a:pt x="1217718" y="2493229"/>
                </a:lnTo>
                <a:lnTo>
                  <a:pt x="1211420" y="2496532"/>
                </a:lnTo>
                <a:lnTo>
                  <a:pt x="1205982" y="2499335"/>
                </a:lnTo>
                <a:lnTo>
                  <a:pt x="1202651" y="2541972"/>
                </a:lnTo>
                <a:lnTo>
                  <a:pt x="1228705" y="2525922"/>
                </a:lnTo>
                <a:close/>
              </a:path>
              <a:path w="2724873" h="4713986">
                <a:moveTo>
                  <a:pt x="1202651" y="2541972"/>
                </a:moveTo>
                <a:lnTo>
                  <a:pt x="1205982" y="2499335"/>
                </a:lnTo>
                <a:lnTo>
                  <a:pt x="1201221" y="2501748"/>
                </a:lnTo>
                <a:lnTo>
                  <a:pt x="1196956" y="2503881"/>
                </a:lnTo>
                <a:lnTo>
                  <a:pt x="1193006" y="2505842"/>
                </a:lnTo>
                <a:lnTo>
                  <a:pt x="1189189" y="2507742"/>
                </a:lnTo>
                <a:lnTo>
                  <a:pt x="1173070" y="2560142"/>
                </a:lnTo>
                <a:lnTo>
                  <a:pt x="1202651" y="2541972"/>
                </a:lnTo>
                <a:close/>
              </a:path>
              <a:path w="2724873" h="4713986">
                <a:moveTo>
                  <a:pt x="1189189" y="2507742"/>
                </a:moveTo>
                <a:lnTo>
                  <a:pt x="1165759" y="2523156"/>
                </a:lnTo>
                <a:lnTo>
                  <a:pt x="1145089" y="2536816"/>
                </a:lnTo>
                <a:lnTo>
                  <a:pt x="1126978" y="2548853"/>
                </a:lnTo>
                <a:lnTo>
                  <a:pt x="1111222" y="2559395"/>
                </a:lnTo>
                <a:lnTo>
                  <a:pt x="1139702" y="2580578"/>
                </a:lnTo>
                <a:lnTo>
                  <a:pt x="1173070" y="2560142"/>
                </a:lnTo>
                <a:lnTo>
                  <a:pt x="1189189" y="2507742"/>
                </a:lnTo>
                <a:close/>
              </a:path>
              <a:path w="2724873" h="4713986">
                <a:moveTo>
                  <a:pt x="1102291" y="2603430"/>
                </a:moveTo>
                <a:lnTo>
                  <a:pt x="1139702" y="2580578"/>
                </a:lnTo>
                <a:lnTo>
                  <a:pt x="1111222" y="2559395"/>
                </a:lnTo>
                <a:lnTo>
                  <a:pt x="1097617" y="2568572"/>
                </a:lnTo>
                <a:lnTo>
                  <a:pt x="1085961" y="2576511"/>
                </a:lnTo>
                <a:lnTo>
                  <a:pt x="1076049" y="2583343"/>
                </a:lnTo>
                <a:lnTo>
                  <a:pt x="1067678" y="2589197"/>
                </a:lnTo>
                <a:lnTo>
                  <a:pt x="1060645" y="2594201"/>
                </a:lnTo>
                <a:lnTo>
                  <a:pt x="1060580" y="2628843"/>
                </a:lnTo>
                <a:lnTo>
                  <a:pt x="1102291" y="2603430"/>
                </a:lnTo>
                <a:close/>
              </a:path>
              <a:path w="2724873" h="4713986">
                <a:moveTo>
                  <a:pt x="1060580" y="2628843"/>
                </a:moveTo>
                <a:lnTo>
                  <a:pt x="1060645" y="2594201"/>
                </a:lnTo>
                <a:lnTo>
                  <a:pt x="1054747" y="2598485"/>
                </a:lnTo>
                <a:lnTo>
                  <a:pt x="1049780" y="2602177"/>
                </a:lnTo>
                <a:lnTo>
                  <a:pt x="1045541" y="2605408"/>
                </a:lnTo>
                <a:lnTo>
                  <a:pt x="1041826" y="2608306"/>
                </a:lnTo>
                <a:lnTo>
                  <a:pt x="1038433" y="2611000"/>
                </a:lnTo>
                <a:lnTo>
                  <a:pt x="1060580" y="2628843"/>
                </a:lnTo>
                <a:close/>
              </a:path>
              <a:path w="2724873" h="4713986">
                <a:moveTo>
                  <a:pt x="1014192" y="2659136"/>
                </a:moveTo>
                <a:lnTo>
                  <a:pt x="1014310" y="2656967"/>
                </a:lnTo>
                <a:lnTo>
                  <a:pt x="1020660" y="2450592"/>
                </a:lnTo>
                <a:lnTo>
                  <a:pt x="1019847" y="2424708"/>
                </a:lnTo>
                <a:lnTo>
                  <a:pt x="1017813" y="2404598"/>
                </a:lnTo>
                <a:lnTo>
                  <a:pt x="1015166" y="2389453"/>
                </a:lnTo>
                <a:lnTo>
                  <a:pt x="1014192" y="2659136"/>
                </a:lnTo>
                <a:close/>
              </a:path>
              <a:path w="2724873" h="4713986">
                <a:moveTo>
                  <a:pt x="1010048" y="2666173"/>
                </a:moveTo>
                <a:lnTo>
                  <a:pt x="1005956" y="2331431"/>
                </a:lnTo>
                <a:lnTo>
                  <a:pt x="1001077" y="2304192"/>
                </a:lnTo>
                <a:lnTo>
                  <a:pt x="996503" y="2279802"/>
                </a:lnTo>
                <a:lnTo>
                  <a:pt x="992237" y="2258092"/>
                </a:lnTo>
                <a:lnTo>
                  <a:pt x="997268" y="2676293"/>
                </a:lnTo>
                <a:lnTo>
                  <a:pt x="1004967" y="2670275"/>
                </a:lnTo>
                <a:lnTo>
                  <a:pt x="1010048" y="2666173"/>
                </a:lnTo>
                <a:close/>
              </a:path>
              <a:path w="2724873" h="4713986">
                <a:moveTo>
                  <a:pt x="997268" y="2676293"/>
                </a:moveTo>
                <a:lnTo>
                  <a:pt x="992237" y="2258092"/>
                </a:lnTo>
                <a:lnTo>
                  <a:pt x="991958" y="2507742"/>
                </a:lnTo>
                <a:lnTo>
                  <a:pt x="990811" y="2506441"/>
                </a:lnTo>
                <a:lnTo>
                  <a:pt x="989402" y="2503596"/>
                </a:lnTo>
                <a:lnTo>
                  <a:pt x="988658" y="2499318"/>
                </a:lnTo>
                <a:lnTo>
                  <a:pt x="988182" y="2493091"/>
                </a:lnTo>
                <a:lnTo>
                  <a:pt x="986490" y="2685372"/>
                </a:lnTo>
                <a:lnTo>
                  <a:pt x="997268" y="2676293"/>
                </a:lnTo>
                <a:close/>
              </a:path>
              <a:path w="2724873" h="4713986">
                <a:moveTo>
                  <a:pt x="986490" y="2685372"/>
                </a:moveTo>
                <a:lnTo>
                  <a:pt x="988182" y="2493091"/>
                </a:lnTo>
                <a:lnTo>
                  <a:pt x="986127" y="2485119"/>
                </a:lnTo>
                <a:lnTo>
                  <a:pt x="980879" y="2464759"/>
                </a:lnTo>
                <a:lnTo>
                  <a:pt x="976214" y="2446495"/>
                </a:lnTo>
                <a:lnTo>
                  <a:pt x="972173" y="2698656"/>
                </a:lnTo>
                <a:lnTo>
                  <a:pt x="986490" y="2685372"/>
                </a:lnTo>
                <a:close/>
              </a:path>
              <a:path w="2724873" h="4713986">
                <a:moveTo>
                  <a:pt x="972173" y="2698656"/>
                </a:moveTo>
                <a:lnTo>
                  <a:pt x="976214" y="2446495"/>
                </a:lnTo>
                <a:lnTo>
                  <a:pt x="972132" y="2430163"/>
                </a:lnTo>
                <a:lnTo>
                  <a:pt x="968634" y="2415594"/>
                </a:lnTo>
                <a:lnTo>
                  <a:pt x="965718" y="2402623"/>
                </a:lnTo>
                <a:lnTo>
                  <a:pt x="963385" y="2391084"/>
                </a:lnTo>
                <a:lnTo>
                  <a:pt x="961635" y="2380811"/>
                </a:lnTo>
                <a:lnTo>
                  <a:pt x="960468" y="2371636"/>
                </a:lnTo>
                <a:lnTo>
                  <a:pt x="959885" y="2363394"/>
                </a:lnTo>
                <a:lnTo>
                  <a:pt x="953858" y="2615692"/>
                </a:lnTo>
                <a:lnTo>
                  <a:pt x="953858" y="2717292"/>
                </a:lnTo>
                <a:lnTo>
                  <a:pt x="972173" y="2698656"/>
                </a:lnTo>
                <a:close/>
              </a:path>
              <a:path w="2724873" h="4713986">
                <a:moveTo>
                  <a:pt x="939694" y="2774260"/>
                </a:moveTo>
                <a:lnTo>
                  <a:pt x="940482" y="2816587"/>
                </a:lnTo>
                <a:lnTo>
                  <a:pt x="960272" y="2797304"/>
                </a:lnTo>
                <a:lnTo>
                  <a:pt x="953858" y="2717292"/>
                </a:lnTo>
                <a:lnTo>
                  <a:pt x="953858" y="2615692"/>
                </a:lnTo>
                <a:lnTo>
                  <a:pt x="944879" y="2612049"/>
                </a:lnTo>
                <a:lnTo>
                  <a:pt x="941179" y="2764411"/>
                </a:lnTo>
                <a:lnTo>
                  <a:pt x="939694" y="2774260"/>
                </a:lnTo>
                <a:close/>
              </a:path>
              <a:path w="2724873" h="4713986">
                <a:moveTo>
                  <a:pt x="1007646" y="2104092"/>
                </a:moveTo>
                <a:lnTo>
                  <a:pt x="1010817" y="2112072"/>
                </a:lnTo>
                <a:lnTo>
                  <a:pt x="1009958" y="2027139"/>
                </a:lnTo>
                <a:lnTo>
                  <a:pt x="1006655" y="2015834"/>
                </a:lnTo>
                <a:lnTo>
                  <a:pt x="1003865" y="2005736"/>
                </a:lnTo>
                <a:lnTo>
                  <a:pt x="1003111" y="2092815"/>
                </a:lnTo>
                <a:lnTo>
                  <a:pt x="1007646" y="2104092"/>
                </a:lnTo>
                <a:close/>
              </a:path>
              <a:path w="2724873" h="4713986">
                <a:moveTo>
                  <a:pt x="1003111" y="2092815"/>
                </a:moveTo>
                <a:lnTo>
                  <a:pt x="1003865" y="2005736"/>
                </a:lnTo>
                <a:lnTo>
                  <a:pt x="1001488" y="1996699"/>
                </a:lnTo>
                <a:lnTo>
                  <a:pt x="999429" y="1988580"/>
                </a:lnTo>
                <a:lnTo>
                  <a:pt x="997588" y="1981231"/>
                </a:lnTo>
                <a:lnTo>
                  <a:pt x="997322" y="2077483"/>
                </a:lnTo>
                <a:lnTo>
                  <a:pt x="1003111" y="2092815"/>
                </a:lnTo>
                <a:close/>
              </a:path>
              <a:path w="2724873" h="4713986">
                <a:moveTo>
                  <a:pt x="997322" y="2077483"/>
                </a:moveTo>
                <a:lnTo>
                  <a:pt x="997588" y="1981231"/>
                </a:lnTo>
                <a:lnTo>
                  <a:pt x="995870" y="1974509"/>
                </a:lnTo>
                <a:lnTo>
                  <a:pt x="994175" y="1968268"/>
                </a:lnTo>
                <a:lnTo>
                  <a:pt x="992408" y="1962362"/>
                </a:lnTo>
                <a:lnTo>
                  <a:pt x="990470" y="1956646"/>
                </a:lnTo>
                <a:lnTo>
                  <a:pt x="990392" y="2057337"/>
                </a:lnTo>
                <a:lnTo>
                  <a:pt x="997322" y="2077483"/>
                </a:lnTo>
                <a:close/>
              </a:path>
              <a:path w="2724873" h="4713986">
                <a:moveTo>
                  <a:pt x="984329" y="2027527"/>
                </a:moveTo>
                <a:lnTo>
                  <a:pt x="982433" y="2031619"/>
                </a:lnTo>
                <a:lnTo>
                  <a:pt x="990392" y="2057337"/>
                </a:lnTo>
                <a:lnTo>
                  <a:pt x="984485" y="2024665"/>
                </a:lnTo>
                <a:lnTo>
                  <a:pt x="984329" y="2027527"/>
                </a:lnTo>
                <a:close/>
              </a:path>
              <a:path w="2724873" h="4713986">
                <a:moveTo>
                  <a:pt x="1023375" y="1535118"/>
                </a:moveTo>
                <a:lnTo>
                  <a:pt x="1017187" y="1520365"/>
                </a:lnTo>
                <a:lnTo>
                  <a:pt x="1017564" y="1594646"/>
                </a:lnTo>
                <a:lnTo>
                  <a:pt x="1020202" y="1601534"/>
                </a:lnTo>
                <a:lnTo>
                  <a:pt x="1021564" y="1607375"/>
                </a:lnTo>
                <a:lnTo>
                  <a:pt x="1021571" y="1612430"/>
                </a:lnTo>
                <a:lnTo>
                  <a:pt x="1023375" y="1535118"/>
                </a:lnTo>
                <a:close/>
              </a:path>
              <a:path w="2724873" h="4713986">
                <a:moveTo>
                  <a:pt x="1017564" y="1594646"/>
                </a:moveTo>
                <a:lnTo>
                  <a:pt x="1017187" y="1520365"/>
                </a:lnTo>
                <a:lnTo>
                  <a:pt x="1011522" y="1506678"/>
                </a:lnTo>
                <a:lnTo>
                  <a:pt x="1006309" y="1493964"/>
                </a:lnTo>
                <a:lnTo>
                  <a:pt x="1001478" y="1482130"/>
                </a:lnTo>
                <a:lnTo>
                  <a:pt x="996956" y="1471083"/>
                </a:lnTo>
                <a:lnTo>
                  <a:pt x="1002746" y="1565090"/>
                </a:lnTo>
                <a:lnTo>
                  <a:pt x="1008759" y="1576686"/>
                </a:lnTo>
                <a:lnTo>
                  <a:pt x="1013724" y="1586451"/>
                </a:lnTo>
                <a:lnTo>
                  <a:pt x="1017564" y="1594646"/>
                </a:lnTo>
                <a:close/>
              </a:path>
              <a:path w="2724873" h="4713986">
                <a:moveTo>
                  <a:pt x="995761" y="1551402"/>
                </a:moveTo>
                <a:lnTo>
                  <a:pt x="1002746" y="1565090"/>
                </a:lnTo>
                <a:lnTo>
                  <a:pt x="996956" y="1471083"/>
                </a:lnTo>
                <a:lnTo>
                  <a:pt x="992673" y="1460731"/>
                </a:lnTo>
                <a:lnTo>
                  <a:pt x="988557" y="1450981"/>
                </a:lnTo>
                <a:lnTo>
                  <a:pt x="987879" y="1535360"/>
                </a:lnTo>
                <a:lnTo>
                  <a:pt x="995761" y="1551402"/>
                </a:lnTo>
                <a:close/>
              </a:path>
              <a:path w="2724873" h="4713986">
                <a:moveTo>
                  <a:pt x="988557" y="1450981"/>
                </a:moveTo>
                <a:lnTo>
                  <a:pt x="984537" y="1441739"/>
                </a:lnTo>
                <a:lnTo>
                  <a:pt x="980542" y="1432914"/>
                </a:lnTo>
                <a:lnTo>
                  <a:pt x="976500" y="1424412"/>
                </a:lnTo>
                <a:lnTo>
                  <a:pt x="972340" y="1416141"/>
                </a:lnTo>
                <a:lnTo>
                  <a:pt x="979178" y="1516704"/>
                </a:lnTo>
                <a:lnTo>
                  <a:pt x="987879" y="1535360"/>
                </a:lnTo>
                <a:lnTo>
                  <a:pt x="988557" y="1450981"/>
                </a:lnTo>
                <a:close/>
              </a:path>
              <a:path w="2724873" h="4713986">
                <a:moveTo>
                  <a:pt x="972340" y="1416141"/>
                </a:moveTo>
                <a:lnTo>
                  <a:pt x="967992" y="1408008"/>
                </a:lnTo>
                <a:lnTo>
                  <a:pt x="968620" y="1484874"/>
                </a:lnTo>
                <a:lnTo>
                  <a:pt x="969214" y="1488057"/>
                </a:lnTo>
                <a:lnTo>
                  <a:pt x="969713" y="1492233"/>
                </a:lnTo>
                <a:lnTo>
                  <a:pt x="969733" y="1495171"/>
                </a:lnTo>
                <a:lnTo>
                  <a:pt x="979178" y="1516704"/>
                </a:lnTo>
                <a:lnTo>
                  <a:pt x="972340" y="1416141"/>
                </a:lnTo>
                <a:close/>
              </a:path>
              <a:path w="2724873" h="4713986">
                <a:moveTo>
                  <a:pt x="967992" y="1408008"/>
                </a:moveTo>
                <a:lnTo>
                  <a:pt x="963383" y="1399921"/>
                </a:lnTo>
                <a:lnTo>
                  <a:pt x="964661" y="1468860"/>
                </a:lnTo>
                <a:lnTo>
                  <a:pt x="966410" y="1475449"/>
                </a:lnTo>
                <a:lnTo>
                  <a:pt x="967708" y="1480729"/>
                </a:lnTo>
                <a:lnTo>
                  <a:pt x="968620" y="1484874"/>
                </a:lnTo>
                <a:lnTo>
                  <a:pt x="967992" y="1408008"/>
                </a:lnTo>
                <a:close/>
              </a:path>
              <a:path w="2724873" h="4713986">
                <a:moveTo>
                  <a:pt x="963383" y="1399921"/>
                </a:moveTo>
                <a:lnTo>
                  <a:pt x="954296" y="1374070"/>
                </a:lnTo>
                <a:lnTo>
                  <a:pt x="956040" y="1439496"/>
                </a:lnTo>
                <a:lnTo>
                  <a:pt x="959543" y="1451057"/>
                </a:lnTo>
                <a:lnTo>
                  <a:pt x="962395" y="1460787"/>
                </a:lnTo>
                <a:lnTo>
                  <a:pt x="964661" y="1468860"/>
                </a:lnTo>
                <a:lnTo>
                  <a:pt x="963383" y="1399921"/>
                </a:lnTo>
                <a:close/>
              </a:path>
              <a:path w="2724873" h="4713986">
                <a:moveTo>
                  <a:pt x="956040" y="1439496"/>
                </a:moveTo>
                <a:lnTo>
                  <a:pt x="954296" y="1374070"/>
                </a:lnTo>
                <a:lnTo>
                  <a:pt x="947107" y="1352834"/>
                </a:lnTo>
                <a:lnTo>
                  <a:pt x="941567" y="1335663"/>
                </a:lnTo>
                <a:lnTo>
                  <a:pt x="937424" y="1322009"/>
                </a:lnTo>
                <a:lnTo>
                  <a:pt x="934426" y="1311323"/>
                </a:lnTo>
                <a:lnTo>
                  <a:pt x="940958" y="1392087"/>
                </a:lnTo>
                <a:lnTo>
                  <a:pt x="946814" y="1410185"/>
                </a:lnTo>
                <a:lnTo>
                  <a:pt x="951819" y="1425930"/>
                </a:lnTo>
                <a:lnTo>
                  <a:pt x="956040" y="1439496"/>
                </a:lnTo>
                <a:close/>
              </a:path>
              <a:path w="2724873" h="4713986">
                <a:moveTo>
                  <a:pt x="934184" y="1371463"/>
                </a:moveTo>
                <a:lnTo>
                  <a:pt x="940958" y="1392087"/>
                </a:lnTo>
                <a:lnTo>
                  <a:pt x="934426" y="1311323"/>
                </a:lnTo>
                <a:lnTo>
                  <a:pt x="932322" y="1303057"/>
                </a:lnTo>
                <a:lnTo>
                  <a:pt x="930860" y="1296662"/>
                </a:lnTo>
                <a:lnTo>
                  <a:pt x="929790" y="1291589"/>
                </a:lnTo>
                <a:lnTo>
                  <a:pt x="928859" y="1287290"/>
                </a:lnTo>
                <a:lnTo>
                  <a:pt x="928458" y="1285621"/>
                </a:lnTo>
                <a:lnTo>
                  <a:pt x="926426" y="1348138"/>
                </a:lnTo>
                <a:lnTo>
                  <a:pt x="934184" y="1371463"/>
                </a:lnTo>
                <a:close/>
              </a:path>
              <a:path w="2724873" h="4713986">
                <a:moveTo>
                  <a:pt x="921401" y="1257181"/>
                </a:moveTo>
                <a:lnTo>
                  <a:pt x="915141" y="1232611"/>
                </a:lnTo>
                <a:lnTo>
                  <a:pt x="917618" y="1321938"/>
                </a:lnTo>
                <a:lnTo>
                  <a:pt x="926426" y="1348138"/>
                </a:lnTo>
                <a:lnTo>
                  <a:pt x="928458" y="1285621"/>
                </a:lnTo>
                <a:lnTo>
                  <a:pt x="921401" y="1257181"/>
                </a:lnTo>
                <a:close/>
              </a:path>
              <a:path w="2724873" h="4713986">
                <a:moveTo>
                  <a:pt x="909662" y="1211601"/>
                </a:moveTo>
                <a:lnTo>
                  <a:pt x="904944" y="1193845"/>
                </a:lnTo>
                <a:lnTo>
                  <a:pt x="907692" y="1292690"/>
                </a:lnTo>
                <a:lnTo>
                  <a:pt x="917618" y="1321938"/>
                </a:lnTo>
                <a:lnTo>
                  <a:pt x="915141" y="1232611"/>
                </a:lnTo>
                <a:lnTo>
                  <a:pt x="909662" y="1211601"/>
                </a:lnTo>
                <a:close/>
              </a:path>
              <a:path w="2724873" h="4713986">
                <a:moveTo>
                  <a:pt x="896446" y="1258180"/>
                </a:moveTo>
                <a:lnTo>
                  <a:pt x="896581" y="1260221"/>
                </a:lnTo>
                <a:lnTo>
                  <a:pt x="907692" y="1292690"/>
                </a:lnTo>
                <a:lnTo>
                  <a:pt x="904944" y="1193845"/>
                </a:lnTo>
                <a:lnTo>
                  <a:pt x="900968" y="1179034"/>
                </a:lnTo>
                <a:lnTo>
                  <a:pt x="897717" y="1166860"/>
                </a:lnTo>
                <a:lnTo>
                  <a:pt x="896446" y="1258180"/>
                </a:lnTo>
                <a:close/>
              </a:path>
              <a:path w="2724873" h="4713986">
                <a:moveTo>
                  <a:pt x="896446" y="1258180"/>
                </a:moveTo>
                <a:lnTo>
                  <a:pt x="897717" y="1166860"/>
                </a:lnTo>
                <a:lnTo>
                  <a:pt x="895172" y="1157016"/>
                </a:lnTo>
                <a:lnTo>
                  <a:pt x="893315" y="1149193"/>
                </a:lnTo>
                <a:lnTo>
                  <a:pt x="892126" y="1143085"/>
                </a:lnTo>
                <a:lnTo>
                  <a:pt x="891588" y="1138383"/>
                </a:lnTo>
                <a:lnTo>
                  <a:pt x="893118" y="1245099"/>
                </a:lnTo>
                <a:lnTo>
                  <a:pt x="894723" y="1250735"/>
                </a:lnTo>
                <a:lnTo>
                  <a:pt x="895833" y="1254941"/>
                </a:lnTo>
                <a:lnTo>
                  <a:pt x="896446" y="1258180"/>
                </a:lnTo>
                <a:close/>
              </a:path>
              <a:path w="2724873" h="4713986">
                <a:moveTo>
                  <a:pt x="1018389" y="1912990"/>
                </a:moveTo>
                <a:lnTo>
                  <a:pt x="1018660" y="1982762"/>
                </a:lnTo>
                <a:lnTo>
                  <a:pt x="1020660" y="1983994"/>
                </a:lnTo>
                <a:lnTo>
                  <a:pt x="1021942" y="2006276"/>
                </a:lnTo>
                <a:lnTo>
                  <a:pt x="1024797" y="1938645"/>
                </a:lnTo>
                <a:lnTo>
                  <a:pt x="1021820" y="1927504"/>
                </a:lnTo>
                <a:lnTo>
                  <a:pt x="1019789" y="1919138"/>
                </a:lnTo>
                <a:lnTo>
                  <a:pt x="1018389" y="1912990"/>
                </a:lnTo>
                <a:close/>
              </a:path>
              <a:path w="2724873" h="4713986">
                <a:moveTo>
                  <a:pt x="1018660" y="1982762"/>
                </a:moveTo>
                <a:lnTo>
                  <a:pt x="1018389" y="1912990"/>
                </a:lnTo>
                <a:lnTo>
                  <a:pt x="1017307" y="1908504"/>
                </a:lnTo>
                <a:lnTo>
                  <a:pt x="1016231" y="1905123"/>
                </a:lnTo>
                <a:lnTo>
                  <a:pt x="1014847" y="1902291"/>
                </a:lnTo>
                <a:lnTo>
                  <a:pt x="1014310" y="1901444"/>
                </a:lnTo>
                <a:lnTo>
                  <a:pt x="1013567" y="1979681"/>
                </a:lnTo>
                <a:lnTo>
                  <a:pt x="1018660" y="1982762"/>
                </a:lnTo>
                <a:close/>
              </a:path>
              <a:path w="2724873" h="4713986">
                <a:moveTo>
                  <a:pt x="1014310" y="1901444"/>
                </a:moveTo>
                <a:lnTo>
                  <a:pt x="1000159" y="1873086"/>
                </a:lnTo>
                <a:lnTo>
                  <a:pt x="1000850" y="1942861"/>
                </a:lnTo>
                <a:lnTo>
                  <a:pt x="1001567" y="1947605"/>
                </a:lnTo>
                <a:lnTo>
                  <a:pt x="1001610" y="1949069"/>
                </a:lnTo>
                <a:lnTo>
                  <a:pt x="1007468" y="1970388"/>
                </a:lnTo>
                <a:lnTo>
                  <a:pt x="1013567" y="1979681"/>
                </a:lnTo>
                <a:lnTo>
                  <a:pt x="1014310" y="1901444"/>
                </a:lnTo>
                <a:close/>
              </a:path>
              <a:path w="2724873" h="4713986">
                <a:moveTo>
                  <a:pt x="1000159" y="1873086"/>
                </a:moveTo>
                <a:lnTo>
                  <a:pt x="987225" y="1846986"/>
                </a:lnTo>
                <a:lnTo>
                  <a:pt x="989395" y="1917511"/>
                </a:lnTo>
                <a:lnTo>
                  <a:pt x="993525" y="1925356"/>
                </a:lnTo>
                <a:lnTo>
                  <a:pt x="996818" y="1932012"/>
                </a:lnTo>
                <a:lnTo>
                  <a:pt x="999263" y="1937755"/>
                </a:lnTo>
                <a:lnTo>
                  <a:pt x="1000850" y="1942861"/>
                </a:lnTo>
                <a:lnTo>
                  <a:pt x="1000159" y="1873086"/>
                </a:lnTo>
                <a:close/>
              </a:path>
              <a:path w="2724873" h="4713986">
                <a:moveTo>
                  <a:pt x="956581" y="1850825"/>
                </a:moveTo>
                <a:lnTo>
                  <a:pt x="964729" y="1868742"/>
                </a:lnTo>
                <a:lnTo>
                  <a:pt x="972096" y="1884094"/>
                </a:lnTo>
                <a:lnTo>
                  <a:pt x="978670" y="1897155"/>
                </a:lnTo>
                <a:lnTo>
                  <a:pt x="984440" y="1908203"/>
                </a:lnTo>
                <a:lnTo>
                  <a:pt x="989395" y="1917511"/>
                </a:lnTo>
                <a:lnTo>
                  <a:pt x="987225" y="1846986"/>
                </a:lnTo>
                <a:lnTo>
                  <a:pt x="975438" y="1823020"/>
                </a:lnTo>
                <a:lnTo>
                  <a:pt x="964731" y="1801064"/>
                </a:lnTo>
                <a:lnTo>
                  <a:pt x="956581" y="1850825"/>
                </a:lnTo>
                <a:close/>
              </a:path>
              <a:path w="2724873" h="4713986">
                <a:moveTo>
                  <a:pt x="935155" y="1789310"/>
                </a:moveTo>
                <a:lnTo>
                  <a:pt x="938195" y="1795855"/>
                </a:lnTo>
                <a:lnTo>
                  <a:pt x="939610" y="1800446"/>
                </a:lnTo>
                <a:lnTo>
                  <a:pt x="947662" y="1830067"/>
                </a:lnTo>
                <a:lnTo>
                  <a:pt x="956581" y="1850825"/>
                </a:lnTo>
                <a:lnTo>
                  <a:pt x="964731" y="1801064"/>
                </a:lnTo>
                <a:lnTo>
                  <a:pt x="955033" y="1780994"/>
                </a:lnTo>
                <a:lnTo>
                  <a:pt x="946277" y="1762687"/>
                </a:lnTo>
                <a:lnTo>
                  <a:pt x="938392" y="1746018"/>
                </a:lnTo>
                <a:lnTo>
                  <a:pt x="935155" y="1789310"/>
                </a:lnTo>
                <a:close/>
              </a:path>
              <a:path w="2724873" h="4713986">
                <a:moveTo>
                  <a:pt x="939553" y="1803640"/>
                </a:moveTo>
                <a:lnTo>
                  <a:pt x="937983" y="1806194"/>
                </a:lnTo>
                <a:lnTo>
                  <a:pt x="947662" y="1830067"/>
                </a:lnTo>
                <a:lnTo>
                  <a:pt x="939610" y="1800446"/>
                </a:lnTo>
                <a:lnTo>
                  <a:pt x="939553" y="1803640"/>
                </a:lnTo>
                <a:close/>
              </a:path>
              <a:path w="2724873" h="4713986">
                <a:moveTo>
                  <a:pt x="1028644" y="918147"/>
                </a:moveTo>
                <a:lnTo>
                  <a:pt x="1026812" y="932953"/>
                </a:lnTo>
                <a:lnTo>
                  <a:pt x="1027189" y="978100"/>
                </a:lnTo>
                <a:lnTo>
                  <a:pt x="1028773" y="998464"/>
                </a:lnTo>
                <a:lnTo>
                  <a:pt x="1030953" y="904610"/>
                </a:lnTo>
                <a:lnTo>
                  <a:pt x="1028644" y="918147"/>
                </a:lnTo>
                <a:close/>
              </a:path>
              <a:path w="2724873" h="4713986">
                <a:moveTo>
                  <a:pt x="1024605" y="948256"/>
                </a:moveTo>
                <a:lnTo>
                  <a:pt x="1023835" y="952373"/>
                </a:lnTo>
                <a:lnTo>
                  <a:pt x="1027189" y="978100"/>
                </a:lnTo>
                <a:lnTo>
                  <a:pt x="1026812" y="932953"/>
                </a:lnTo>
                <a:lnTo>
                  <a:pt x="1024605" y="948256"/>
                </a:lnTo>
                <a:close/>
              </a:path>
              <a:path w="2724873" h="4713986">
                <a:moveTo>
                  <a:pt x="2060269" y="2120544"/>
                </a:moveTo>
                <a:lnTo>
                  <a:pt x="2063408" y="2118839"/>
                </a:lnTo>
                <a:lnTo>
                  <a:pt x="2066632" y="2117344"/>
                </a:lnTo>
                <a:lnTo>
                  <a:pt x="2070136" y="2111171"/>
                </a:lnTo>
                <a:lnTo>
                  <a:pt x="2069798" y="2108141"/>
                </a:lnTo>
                <a:lnTo>
                  <a:pt x="2066271" y="2107976"/>
                </a:lnTo>
                <a:lnTo>
                  <a:pt x="2060269" y="2120544"/>
                </a:lnTo>
                <a:close/>
              </a:path>
              <a:path w="2724873" h="4713986">
                <a:moveTo>
                  <a:pt x="2060209" y="2110398"/>
                </a:moveTo>
                <a:lnTo>
                  <a:pt x="2052264" y="2115128"/>
                </a:lnTo>
                <a:lnTo>
                  <a:pt x="2053447" y="2125040"/>
                </a:lnTo>
                <a:lnTo>
                  <a:pt x="2057016" y="2122573"/>
                </a:lnTo>
                <a:lnTo>
                  <a:pt x="2060269" y="2120544"/>
                </a:lnTo>
                <a:lnTo>
                  <a:pt x="2066271" y="2107976"/>
                </a:lnTo>
                <a:lnTo>
                  <a:pt x="2060209" y="2110398"/>
                </a:lnTo>
                <a:close/>
              </a:path>
              <a:path w="2724873" h="4713986">
                <a:moveTo>
                  <a:pt x="2023864" y="2147947"/>
                </a:moveTo>
                <a:lnTo>
                  <a:pt x="2032013" y="2141575"/>
                </a:lnTo>
                <a:lnTo>
                  <a:pt x="2038846" y="2136213"/>
                </a:lnTo>
                <a:lnTo>
                  <a:pt x="2044562" y="2131745"/>
                </a:lnTo>
                <a:lnTo>
                  <a:pt x="2049362" y="2128059"/>
                </a:lnTo>
                <a:lnTo>
                  <a:pt x="2053447" y="2125040"/>
                </a:lnTo>
                <a:lnTo>
                  <a:pt x="2052264" y="2115128"/>
                </a:lnTo>
                <a:lnTo>
                  <a:pt x="2043092" y="2121887"/>
                </a:lnTo>
                <a:lnTo>
                  <a:pt x="2033344" y="2130397"/>
                </a:lnTo>
                <a:lnTo>
                  <a:pt x="2023864" y="2147947"/>
                </a:lnTo>
                <a:close/>
              </a:path>
              <a:path w="2724873" h="4713986">
                <a:moveTo>
                  <a:pt x="2002813" y="2164178"/>
                </a:moveTo>
                <a:lnTo>
                  <a:pt x="2014197" y="2155444"/>
                </a:lnTo>
                <a:lnTo>
                  <a:pt x="2023864" y="2147947"/>
                </a:lnTo>
                <a:lnTo>
                  <a:pt x="2033344" y="2130397"/>
                </a:lnTo>
                <a:lnTo>
                  <a:pt x="2023675" y="2140379"/>
                </a:lnTo>
                <a:lnTo>
                  <a:pt x="2019007" y="2145919"/>
                </a:lnTo>
                <a:lnTo>
                  <a:pt x="2002813" y="2164178"/>
                </a:lnTo>
                <a:close/>
              </a:path>
              <a:path w="2724873" h="4713986">
                <a:moveTo>
                  <a:pt x="1956355" y="2198954"/>
                </a:moveTo>
                <a:lnTo>
                  <a:pt x="1974092" y="2185819"/>
                </a:lnTo>
                <a:lnTo>
                  <a:pt x="1989512" y="2174265"/>
                </a:lnTo>
                <a:lnTo>
                  <a:pt x="2002813" y="2164178"/>
                </a:lnTo>
                <a:lnTo>
                  <a:pt x="2019007" y="2145919"/>
                </a:lnTo>
                <a:lnTo>
                  <a:pt x="1979822" y="2169469"/>
                </a:lnTo>
                <a:lnTo>
                  <a:pt x="1956355" y="2198954"/>
                </a:lnTo>
                <a:close/>
              </a:path>
              <a:path w="2724873" h="4713986">
                <a:moveTo>
                  <a:pt x="1944171" y="2190683"/>
                </a:moveTo>
                <a:lnTo>
                  <a:pt x="1911868" y="2209701"/>
                </a:lnTo>
                <a:lnTo>
                  <a:pt x="1913123" y="2230424"/>
                </a:lnTo>
                <a:lnTo>
                  <a:pt x="1936098" y="2213784"/>
                </a:lnTo>
                <a:lnTo>
                  <a:pt x="1956355" y="2198954"/>
                </a:lnTo>
                <a:lnTo>
                  <a:pt x="1979822" y="2169469"/>
                </a:lnTo>
                <a:lnTo>
                  <a:pt x="1944171" y="2190683"/>
                </a:lnTo>
                <a:close/>
              </a:path>
              <a:path w="2724873" h="4713986">
                <a:moveTo>
                  <a:pt x="1913123" y="2230424"/>
                </a:moveTo>
                <a:lnTo>
                  <a:pt x="1911868" y="2209701"/>
                </a:lnTo>
                <a:lnTo>
                  <a:pt x="1882727" y="2226665"/>
                </a:lnTo>
                <a:lnTo>
                  <a:pt x="1856562" y="2241714"/>
                </a:lnTo>
                <a:lnTo>
                  <a:pt x="1833188" y="2254989"/>
                </a:lnTo>
                <a:lnTo>
                  <a:pt x="1858214" y="2269591"/>
                </a:lnTo>
                <a:lnTo>
                  <a:pt x="1887228" y="2248989"/>
                </a:lnTo>
                <a:lnTo>
                  <a:pt x="1913123" y="2230424"/>
                </a:lnTo>
                <a:close/>
              </a:path>
              <a:path w="2724873" h="4713986">
                <a:moveTo>
                  <a:pt x="1825880" y="2292346"/>
                </a:moveTo>
                <a:lnTo>
                  <a:pt x="1858214" y="2269591"/>
                </a:lnTo>
                <a:lnTo>
                  <a:pt x="1833188" y="2254989"/>
                </a:lnTo>
                <a:lnTo>
                  <a:pt x="1812416" y="2266631"/>
                </a:lnTo>
                <a:lnTo>
                  <a:pt x="1794063" y="2276779"/>
                </a:lnTo>
                <a:lnTo>
                  <a:pt x="1790026" y="2317369"/>
                </a:lnTo>
                <a:lnTo>
                  <a:pt x="1825880" y="2292346"/>
                </a:lnTo>
                <a:close/>
              </a:path>
              <a:path w="2724873" h="4713986">
                <a:moveTo>
                  <a:pt x="1767307" y="2325752"/>
                </a:moveTo>
                <a:lnTo>
                  <a:pt x="1773842" y="2323087"/>
                </a:lnTo>
                <a:lnTo>
                  <a:pt x="1779987" y="2320736"/>
                </a:lnTo>
                <a:lnTo>
                  <a:pt x="1785858" y="2318684"/>
                </a:lnTo>
                <a:lnTo>
                  <a:pt x="1790026" y="2317369"/>
                </a:lnTo>
                <a:lnTo>
                  <a:pt x="1794063" y="2276779"/>
                </a:lnTo>
                <a:lnTo>
                  <a:pt x="1777941" y="2285575"/>
                </a:lnTo>
                <a:lnTo>
                  <a:pt x="1767307" y="2325752"/>
                </a:lnTo>
                <a:close/>
              </a:path>
              <a:path w="2724873" h="4713986">
                <a:moveTo>
                  <a:pt x="1763864" y="2293159"/>
                </a:moveTo>
                <a:lnTo>
                  <a:pt x="1751647" y="2299671"/>
                </a:lnTo>
                <a:lnTo>
                  <a:pt x="1752590" y="2332095"/>
                </a:lnTo>
                <a:lnTo>
                  <a:pt x="1760262" y="2328749"/>
                </a:lnTo>
                <a:lnTo>
                  <a:pt x="1767307" y="2325752"/>
                </a:lnTo>
                <a:lnTo>
                  <a:pt x="1777941" y="2285575"/>
                </a:lnTo>
                <a:lnTo>
                  <a:pt x="1763864" y="2293159"/>
                </a:lnTo>
                <a:close/>
              </a:path>
              <a:path w="2724873" h="4713986">
                <a:moveTo>
                  <a:pt x="1752590" y="2332095"/>
                </a:moveTo>
                <a:lnTo>
                  <a:pt x="1751647" y="2299671"/>
                </a:lnTo>
                <a:lnTo>
                  <a:pt x="1741103" y="2305253"/>
                </a:lnTo>
                <a:lnTo>
                  <a:pt x="1732046" y="2310043"/>
                </a:lnTo>
                <a:lnTo>
                  <a:pt x="1724290" y="2314184"/>
                </a:lnTo>
                <a:lnTo>
                  <a:pt x="1717648" y="2317815"/>
                </a:lnTo>
                <a:lnTo>
                  <a:pt x="1724624" y="2344385"/>
                </a:lnTo>
                <a:lnTo>
                  <a:pt x="1734889" y="2339896"/>
                </a:lnTo>
                <a:lnTo>
                  <a:pt x="1744172" y="2335805"/>
                </a:lnTo>
                <a:lnTo>
                  <a:pt x="1752590" y="2332095"/>
                </a:lnTo>
                <a:close/>
              </a:path>
              <a:path w="2724873" h="4713986">
                <a:moveTo>
                  <a:pt x="1713258" y="2349289"/>
                </a:moveTo>
                <a:lnTo>
                  <a:pt x="1724624" y="2344385"/>
                </a:lnTo>
                <a:lnTo>
                  <a:pt x="1717648" y="2317815"/>
                </a:lnTo>
                <a:lnTo>
                  <a:pt x="1711936" y="2321077"/>
                </a:lnTo>
                <a:lnTo>
                  <a:pt x="1706966" y="2324110"/>
                </a:lnTo>
                <a:lnTo>
                  <a:pt x="1702552" y="2327055"/>
                </a:lnTo>
                <a:lnTo>
                  <a:pt x="1700672" y="2354624"/>
                </a:lnTo>
                <a:lnTo>
                  <a:pt x="1713258" y="2349289"/>
                </a:lnTo>
                <a:close/>
              </a:path>
              <a:path w="2724873" h="4713986">
                <a:moveTo>
                  <a:pt x="1671369" y="2366653"/>
                </a:moveTo>
                <a:lnTo>
                  <a:pt x="1686749" y="2360406"/>
                </a:lnTo>
                <a:lnTo>
                  <a:pt x="1700672" y="2354624"/>
                </a:lnTo>
                <a:lnTo>
                  <a:pt x="1702552" y="2327055"/>
                </a:lnTo>
                <a:lnTo>
                  <a:pt x="1698509" y="2330053"/>
                </a:lnTo>
                <a:lnTo>
                  <a:pt x="1694649" y="2333244"/>
                </a:lnTo>
                <a:lnTo>
                  <a:pt x="1671369" y="2366653"/>
                </a:lnTo>
                <a:close/>
              </a:path>
              <a:path w="2724873" h="4713986">
                <a:moveTo>
                  <a:pt x="1656323" y="2350526"/>
                </a:moveTo>
                <a:lnTo>
                  <a:pt x="1621353" y="2366267"/>
                </a:lnTo>
                <a:lnTo>
                  <a:pt x="1635768" y="2380606"/>
                </a:lnTo>
                <a:lnTo>
                  <a:pt x="1654415" y="2373381"/>
                </a:lnTo>
                <a:lnTo>
                  <a:pt x="1671369" y="2366653"/>
                </a:lnTo>
                <a:lnTo>
                  <a:pt x="1694649" y="2333244"/>
                </a:lnTo>
                <a:lnTo>
                  <a:pt x="1656323" y="2350526"/>
                </a:lnTo>
                <a:close/>
              </a:path>
              <a:path w="2724873" h="4713986">
                <a:moveTo>
                  <a:pt x="1581561" y="2406699"/>
                </a:moveTo>
                <a:lnTo>
                  <a:pt x="1587954" y="2401344"/>
                </a:lnTo>
                <a:lnTo>
                  <a:pt x="1592922" y="2396617"/>
                </a:lnTo>
                <a:lnTo>
                  <a:pt x="1615310" y="2388346"/>
                </a:lnTo>
                <a:lnTo>
                  <a:pt x="1635768" y="2380606"/>
                </a:lnTo>
                <a:lnTo>
                  <a:pt x="1621353" y="2366267"/>
                </a:lnTo>
                <a:lnTo>
                  <a:pt x="1589564" y="2380543"/>
                </a:lnTo>
                <a:lnTo>
                  <a:pt x="1581561" y="2406699"/>
                </a:lnTo>
                <a:close/>
              </a:path>
              <a:path w="2724873" h="4713986">
                <a:moveTo>
                  <a:pt x="1589564" y="2380543"/>
                </a:moveTo>
                <a:lnTo>
                  <a:pt x="1560783" y="2393430"/>
                </a:lnTo>
                <a:lnTo>
                  <a:pt x="1561952" y="2418550"/>
                </a:lnTo>
                <a:lnTo>
                  <a:pt x="1568716" y="2415117"/>
                </a:lnTo>
                <a:lnTo>
                  <a:pt x="1575201" y="2411228"/>
                </a:lnTo>
                <a:lnTo>
                  <a:pt x="1581561" y="2406699"/>
                </a:lnTo>
                <a:lnTo>
                  <a:pt x="1589564" y="2380543"/>
                </a:lnTo>
                <a:close/>
              </a:path>
              <a:path w="2724873" h="4713986">
                <a:moveTo>
                  <a:pt x="1560783" y="2393430"/>
                </a:moveTo>
                <a:lnTo>
                  <a:pt x="1534836" y="2405004"/>
                </a:lnTo>
                <a:lnTo>
                  <a:pt x="1538416" y="2427968"/>
                </a:lnTo>
                <a:lnTo>
                  <a:pt x="1546958" y="2424791"/>
                </a:lnTo>
                <a:lnTo>
                  <a:pt x="1554751" y="2421713"/>
                </a:lnTo>
                <a:lnTo>
                  <a:pt x="1561952" y="2418550"/>
                </a:lnTo>
                <a:lnTo>
                  <a:pt x="1560783" y="2393430"/>
                </a:lnTo>
                <a:close/>
              </a:path>
              <a:path w="2724873" h="4713986">
                <a:moveTo>
                  <a:pt x="1493640" y="2445372"/>
                </a:moveTo>
                <a:lnTo>
                  <a:pt x="1506737" y="2439947"/>
                </a:lnTo>
                <a:lnTo>
                  <a:pt x="1518462" y="2435361"/>
                </a:lnTo>
                <a:lnTo>
                  <a:pt x="1528969" y="2431430"/>
                </a:lnTo>
                <a:lnTo>
                  <a:pt x="1538416" y="2427968"/>
                </a:lnTo>
                <a:lnTo>
                  <a:pt x="1534836" y="2405004"/>
                </a:lnTo>
                <a:lnTo>
                  <a:pt x="1511548" y="2415342"/>
                </a:lnTo>
                <a:lnTo>
                  <a:pt x="1493640" y="2445372"/>
                </a:lnTo>
                <a:close/>
              </a:path>
              <a:path w="2724873" h="4713986">
                <a:moveTo>
                  <a:pt x="1441507" y="2445845"/>
                </a:moveTo>
                <a:lnTo>
                  <a:pt x="1444546" y="2468534"/>
                </a:lnTo>
                <a:lnTo>
                  <a:pt x="1462700" y="2459480"/>
                </a:lnTo>
                <a:lnTo>
                  <a:pt x="1479012" y="2451821"/>
                </a:lnTo>
                <a:lnTo>
                  <a:pt x="1493640" y="2445372"/>
                </a:lnTo>
                <a:lnTo>
                  <a:pt x="1511548" y="2415342"/>
                </a:lnTo>
                <a:lnTo>
                  <a:pt x="1490745" y="2424518"/>
                </a:lnTo>
                <a:lnTo>
                  <a:pt x="1472253" y="2432610"/>
                </a:lnTo>
                <a:lnTo>
                  <a:pt x="1455898" y="2439694"/>
                </a:lnTo>
                <a:lnTo>
                  <a:pt x="1441507" y="2445845"/>
                </a:lnTo>
                <a:close/>
              </a:path>
              <a:path w="2724873" h="4713986">
                <a:moveTo>
                  <a:pt x="1428904" y="2451140"/>
                </a:moveTo>
                <a:lnTo>
                  <a:pt x="1417915" y="2455654"/>
                </a:lnTo>
                <a:lnTo>
                  <a:pt x="1418412" y="2483225"/>
                </a:lnTo>
                <a:lnTo>
                  <a:pt x="1423778" y="2479623"/>
                </a:lnTo>
                <a:lnTo>
                  <a:pt x="1424393" y="2479167"/>
                </a:lnTo>
                <a:lnTo>
                  <a:pt x="1444546" y="2468534"/>
                </a:lnTo>
                <a:lnTo>
                  <a:pt x="1441507" y="2445845"/>
                </a:lnTo>
                <a:lnTo>
                  <a:pt x="1428904" y="2451140"/>
                </a:lnTo>
                <a:close/>
              </a:path>
              <a:path w="2724873" h="4713986">
                <a:moveTo>
                  <a:pt x="1418412" y="2483225"/>
                </a:moveTo>
                <a:lnTo>
                  <a:pt x="1417915" y="2455654"/>
                </a:lnTo>
                <a:lnTo>
                  <a:pt x="1408368" y="2459465"/>
                </a:lnTo>
                <a:lnTo>
                  <a:pt x="1400086" y="2462647"/>
                </a:lnTo>
                <a:lnTo>
                  <a:pt x="1392897" y="2465278"/>
                </a:lnTo>
                <a:lnTo>
                  <a:pt x="1386627" y="2467433"/>
                </a:lnTo>
                <a:lnTo>
                  <a:pt x="1381100" y="2469188"/>
                </a:lnTo>
                <a:lnTo>
                  <a:pt x="1376143" y="2470620"/>
                </a:lnTo>
                <a:lnTo>
                  <a:pt x="1381810" y="2500902"/>
                </a:lnTo>
                <a:lnTo>
                  <a:pt x="1390635" y="2496989"/>
                </a:lnTo>
                <a:lnTo>
                  <a:pt x="1398647" y="2493391"/>
                </a:lnTo>
                <a:lnTo>
                  <a:pt x="1405907" y="2489982"/>
                </a:lnTo>
                <a:lnTo>
                  <a:pt x="1412475" y="2486636"/>
                </a:lnTo>
                <a:lnTo>
                  <a:pt x="1418412" y="2483225"/>
                </a:lnTo>
                <a:close/>
              </a:path>
              <a:path w="2724873" h="4713986">
                <a:moveTo>
                  <a:pt x="1372113" y="2505258"/>
                </a:moveTo>
                <a:lnTo>
                  <a:pt x="1381810" y="2500902"/>
                </a:lnTo>
                <a:lnTo>
                  <a:pt x="1376143" y="2470620"/>
                </a:lnTo>
                <a:lnTo>
                  <a:pt x="1371582" y="2471804"/>
                </a:lnTo>
                <a:lnTo>
                  <a:pt x="1367243" y="2472817"/>
                </a:lnTo>
                <a:lnTo>
                  <a:pt x="1361482" y="2510184"/>
                </a:lnTo>
                <a:lnTo>
                  <a:pt x="1372113" y="2505258"/>
                </a:lnTo>
                <a:close/>
              </a:path>
              <a:path w="2724873" h="4713986">
                <a:moveTo>
                  <a:pt x="1350885" y="2486157"/>
                </a:moveTo>
                <a:lnTo>
                  <a:pt x="1336208" y="2496909"/>
                </a:lnTo>
                <a:lnTo>
                  <a:pt x="1337179" y="2522248"/>
                </a:lnTo>
                <a:lnTo>
                  <a:pt x="1349858" y="2515805"/>
                </a:lnTo>
                <a:lnTo>
                  <a:pt x="1361482" y="2510184"/>
                </a:lnTo>
                <a:lnTo>
                  <a:pt x="1367243" y="2472817"/>
                </a:lnTo>
                <a:lnTo>
                  <a:pt x="1350885" y="2486157"/>
                </a:lnTo>
                <a:close/>
              </a:path>
              <a:path w="2724873" h="4713986">
                <a:moveTo>
                  <a:pt x="1323387" y="2529641"/>
                </a:moveTo>
                <a:lnTo>
                  <a:pt x="1337179" y="2522248"/>
                </a:lnTo>
                <a:lnTo>
                  <a:pt x="1336208" y="2496909"/>
                </a:lnTo>
                <a:lnTo>
                  <a:pt x="1323055" y="2505450"/>
                </a:lnTo>
                <a:lnTo>
                  <a:pt x="1311266" y="2512156"/>
                </a:lnTo>
                <a:lnTo>
                  <a:pt x="1308419" y="2538111"/>
                </a:lnTo>
                <a:lnTo>
                  <a:pt x="1323387" y="2529641"/>
                </a:lnTo>
                <a:close/>
              </a:path>
              <a:path w="2724873" h="4713986">
                <a:moveTo>
                  <a:pt x="1300682" y="2517405"/>
                </a:moveTo>
                <a:lnTo>
                  <a:pt x="1291143" y="2521572"/>
                </a:lnTo>
                <a:lnTo>
                  <a:pt x="1292217" y="2547782"/>
                </a:lnTo>
                <a:lnTo>
                  <a:pt x="1308419" y="2538111"/>
                </a:lnTo>
                <a:lnTo>
                  <a:pt x="1311266" y="2512156"/>
                </a:lnTo>
                <a:lnTo>
                  <a:pt x="1300682" y="2517405"/>
                </a:lnTo>
                <a:close/>
              </a:path>
              <a:path w="2724873" h="4713986">
                <a:moveTo>
                  <a:pt x="1282493" y="2525036"/>
                </a:moveTo>
                <a:lnTo>
                  <a:pt x="1274570" y="2528172"/>
                </a:lnTo>
                <a:lnTo>
                  <a:pt x="1274719" y="2558784"/>
                </a:lnTo>
                <a:lnTo>
                  <a:pt x="1292217" y="2547782"/>
                </a:lnTo>
                <a:lnTo>
                  <a:pt x="1291143" y="2521572"/>
                </a:lnTo>
                <a:lnTo>
                  <a:pt x="1282493" y="2525036"/>
                </a:lnTo>
                <a:close/>
              </a:path>
              <a:path w="2724873" h="4713986">
                <a:moveTo>
                  <a:pt x="1274570" y="2528172"/>
                </a:moveTo>
                <a:lnTo>
                  <a:pt x="1267216" y="2531357"/>
                </a:lnTo>
                <a:lnTo>
                  <a:pt x="1260273" y="2534969"/>
                </a:lnTo>
                <a:lnTo>
                  <a:pt x="1253581" y="2539384"/>
                </a:lnTo>
                <a:lnTo>
                  <a:pt x="1249514" y="2542667"/>
                </a:lnTo>
                <a:lnTo>
                  <a:pt x="1255864" y="2571242"/>
                </a:lnTo>
                <a:lnTo>
                  <a:pt x="1274719" y="2558784"/>
                </a:lnTo>
                <a:lnTo>
                  <a:pt x="1274570" y="2528172"/>
                </a:lnTo>
                <a:close/>
              </a:path>
              <a:path w="2724873" h="4713986">
                <a:moveTo>
                  <a:pt x="1249514" y="2542667"/>
                </a:moveTo>
                <a:lnTo>
                  <a:pt x="1221376" y="2560897"/>
                </a:lnTo>
                <a:lnTo>
                  <a:pt x="1225981" y="2591604"/>
                </a:lnTo>
                <a:lnTo>
                  <a:pt x="1233344" y="2586683"/>
                </a:lnTo>
                <a:lnTo>
                  <a:pt x="1240751" y="2581654"/>
                </a:lnTo>
                <a:lnTo>
                  <a:pt x="1248391" y="2576407"/>
                </a:lnTo>
                <a:lnTo>
                  <a:pt x="1255864" y="2571242"/>
                </a:lnTo>
                <a:lnTo>
                  <a:pt x="1249514" y="2542667"/>
                </a:lnTo>
                <a:close/>
              </a:path>
              <a:path w="2724873" h="4713986">
                <a:moveTo>
                  <a:pt x="1221376" y="2560897"/>
                </a:moveTo>
                <a:lnTo>
                  <a:pt x="1195982" y="2577541"/>
                </a:lnTo>
                <a:lnTo>
                  <a:pt x="1202267" y="2606802"/>
                </a:lnTo>
                <a:lnTo>
                  <a:pt x="1210632" y="2601554"/>
                </a:lnTo>
                <a:lnTo>
                  <a:pt x="1218474" y="2596525"/>
                </a:lnTo>
                <a:lnTo>
                  <a:pt x="1225981" y="2591604"/>
                </a:lnTo>
                <a:lnTo>
                  <a:pt x="1221376" y="2560897"/>
                </a:lnTo>
                <a:close/>
              </a:path>
              <a:path w="2724873" h="4713986">
                <a:moveTo>
                  <a:pt x="1159792" y="2632142"/>
                </a:moveTo>
                <a:lnTo>
                  <a:pt x="1172142" y="2624937"/>
                </a:lnTo>
                <a:lnTo>
                  <a:pt x="1183211" y="2618384"/>
                </a:lnTo>
                <a:lnTo>
                  <a:pt x="1193190" y="2612375"/>
                </a:lnTo>
                <a:lnTo>
                  <a:pt x="1202267" y="2606802"/>
                </a:lnTo>
                <a:lnTo>
                  <a:pt x="1195982" y="2577541"/>
                </a:lnTo>
                <a:lnTo>
                  <a:pt x="1173168" y="2592680"/>
                </a:lnTo>
                <a:lnTo>
                  <a:pt x="1159792" y="2632142"/>
                </a:lnTo>
                <a:close/>
              </a:path>
              <a:path w="2724873" h="4713986">
                <a:moveTo>
                  <a:pt x="1090939" y="2677514"/>
                </a:moveTo>
                <a:lnTo>
                  <a:pt x="1092540" y="2674880"/>
                </a:lnTo>
                <a:lnTo>
                  <a:pt x="1093812" y="2669667"/>
                </a:lnTo>
                <a:lnTo>
                  <a:pt x="1113173" y="2658762"/>
                </a:lnTo>
                <a:lnTo>
                  <a:pt x="1130497" y="2648946"/>
                </a:lnTo>
                <a:lnTo>
                  <a:pt x="1145974" y="2640109"/>
                </a:lnTo>
                <a:lnTo>
                  <a:pt x="1159792" y="2632142"/>
                </a:lnTo>
                <a:lnTo>
                  <a:pt x="1173168" y="2592680"/>
                </a:lnTo>
                <a:lnTo>
                  <a:pt x="1152769" y="2606395"/>
                </a:lnTo>
                <a:lnTo>
                  <a:pt x="1134621" y="2618767"/>
                </a:lnTo>
                <a:lnTo>
                  <a:pt x="1118560" y="2629877"/>
                </a:lnTo>
                <a:lnTo>
                  <a:pt x="1104420" y="2639806"/>
                </a:lnTo>
                <a:lnTo>
                  <a:pt x="1092038" y="2648635"/>
                </a:lnTo>
                <a:lnTo>
                  <a:pt x="1090939" y="2677514"/>
                </a:lnTo>
                <a:close/>
              </a:path>
              <a:path w="2724873" h="4713986">
                <a:moveTo>
                  <a:pt x="1092038" y="2648635"/>
                </a:moveTo>
                <a:lnTo>
                  <a:pt x="1081250" y="2656445"/>
                </a:lnTo>
                <a:lnTo>
                  <a:pt x="1081448" y="2687511"/>
                </a:lnTo>
                <a:lnTo>
                  <a:pt x="1085461" y="2683709"/>
                </a:lnTo>
                <a:lnTo>
                  <a:pt x="1088602" y="2680417"/>
                </a:lnTo>
                <a:lnTo>
                  <a:pt x="1090939" y="2677514"/>
                </a:lnTo>
                <a:lnTo>
                  <a:pt x="1092038" y="2648635"/>
                </a:lnTo>
                <a:close/>
              </a:path>
              <a:path w="2724873" h="4713986">
                <a:moveTo>
                  <a:pt x="1081448" y="2687511"/>
                </a:moveTo>
                <a:lnTo>
                  <a:pt x="1081250" y="2656445"/>
                </a:lnTo>
                <a:lnTo>
                  <a:pt x="1071889" y="2663317"/>
                </a:lnTo>
                <a:lnTo>
                  <a:pt x="1063793" y="2669331"/>
                </a:lnTo>
                <a:lnTo>
                  <a:pt x="1056795" y="2674569"/>
                </a:lnTo>
                <a:lnTo>
                  <a:pt x="1050733" y="2679111"/>
                </a:lnTo>
                <a:lnTo>
                  <a:pt x="1045442" y="2683040"/>
                </a:lnTo>
                <a:lnTo>
                  <a:pt x="1040756" y="2686434"/>
                </a:lnTo>
                <a:lnTo>
                  <a:pt x="1045920" y="2718365"/>
                </a:lnTo>
                <a:lnTo>
                  <a:pt x="1055314" y="2710214"/>
                </a:lnTo>
                <a:lnTo>
                  <a:pt x="1063496" y="2703174"/>
                </a:lnTo>
                <a:lnTo>
                  <a:pt x="1070533" y="2697123"/>
                </a:lnTo>
                <a:lnTo>
                  <a:pt x="1076495" y="2691942"/>
                </a:lnTo>
                <a:lnTo>
                  <a:pt x="1081448" y="2687511"/>
                </a:lnTo>
                <a:close/>
              </a:path>
              <a:path w="2724873" h="4713986">
                <a:moveTo>
                  <a:pt x="1036512" y="2689377"/>
                </a:moveTo>
                <a:lnTo>
                  <a:pt x="1032545" y="2691948"/>
                </a:lnTo>
                <a:lnTo>
                  <a:pt x="1035244" y="2727745"/>
                </a:lnTo>
                <a:lnTo>
                  <a:pt x="1045920" y="2718365"/>
                </a:lnTo>
                <a:lnTo>
                  <a:pt x="1040756" y="2686434"/>
                </a:lnTo>
                <a:lnTo>
                  <a:pt x="1036512" y="2689377"/>
                </a:lnTo>
                <a:close/>
              </a:path>
              <a:path w="2724873" h="4713986">
                <a:moveTo>
                  <a:pt x="1032545" y="2691948"/>
                </a:moveTo>
                <a:lnTo>
                  <a:pt x="1028690" y="2694228"/>
                </a:lnTo>
                <a:lnTo>
                  <a:pt x="1024784" y="2696299"/>
                </a:lnTo>
                <a:lnTo>
                  <a:pt x="1020660" y="2698242"/>
                </a:lnTo>
                <a:lnTo>
                  <a:pt x="1000897" y="2709100"/>
                </a:lnTo>
                <a:lnTo>
                  <a:pt x="986158" y="2715006"/>
                </a:lnTo>
                <a:lnTo>
                  <a:pt x="975534" y="2717256"/>
                </a:lnTo>
                <a:lnTo>
                  <a:pt x="968116" y="2717146"/>
                </a:lnTo>
                <a:lnTo>
                  <a:pt x="978373" y="2779971"/>
                </a:lnTo>
                <a:lnTo>
                  <a:pt x="994853" y="2764469"/>
                </a:lnTo>
                <a:lnTo>
                  <a:pt x="1009779" y="2750677"/>
                </a:lnTo>
                <a:lnTo>
                  <a:pt x="1023220" y="2738476"/>
                </a:lnTo>
                <a:lnTo>
                  <a:pt x="1035244" y="2727745"/>
                </a:lnTo>
                <a:lnTo>
                  <a:pt x="1032545" y="2691948"/>
                </a:lnTo>
                <a:close/>
              </a:path>
              <a:path w="2724873" h="4713986">
                <a:moveTo>
                  <a:pt x="962994" y="2715973"/>
                </a:moveTo>
                <a:lnTo>
                  <a:pt x="959258" y="2715034"/>
                </a:lnTo>
                <a:lnTo>
                  <a:pt x="960272" y="2797304"/>
                </a:lnTo>
                <a:lnTo>
                  <a:pt x="978373" y="2779971"/>
                </a:lnTo>
                <a:lnTo>
                  <a:pt x="968116" y="2717146"/>
                </a:lnTo>
                <a:lnTo>
                  <a:pt x="962994" y="2715973"/>
                </a:lnTo>
                <a:close/>
              </a:path>
              <a:path w="2724873" h="4713986">
                <a:moveTo>
                  <a:pt x="956001" y="2715625"/>
                </a:moveTo>
                <a:lnTo>
                  <a:pt x="953858" y="2717292"/>
                </a:lnTo>
                <a:lnTo>
                  <a:pt x="960272" y="2797304"/>
                </a:lnTo>
                <a:lnTo>
                  <a:pt x="959258" y="2715034"/>
                </a:lnTo>
                <a:lnTo>
                  <a:pt x="956001" y="2715625"/>
                </a:lnTo>
                <a:close/>
              </a:path>
              <a:path w="2724873" h="4713986">
                <a:moveTo>
                  <a:pt x="939694" y="2774260"/>
                </a:moveTo>
                <a:lnTo>
                  <a:pt x="931633" y="2780792"/>
                </a:lnTo>
                <a:lnTo>
                  <a:pt x="925263" y="2769358"/>
                </a:lnTo>
                <a:lnTo>
                  <a:pt x="918933" y="2663317"/>
                </a:lnTo>
                <a:lnTo>
                  <a:pt x="914077" y="2650363"/>
                </a:lnTo>
                <a:lnTo>
                  <a:pt x="918933" y="2837942"/>
                </a:lnTo>
                <a:lnTo>
                  <a:pt x="940482" y="2816587"/>
                </a:lnTo>
                <a:lnTo>
                  <a:pt x="939694" y="2774260"/>
                </a:lnTo>
                <a:close/>
              </a:path>
              <a:path w="2724873" h="4713986">
                <a:moveTo>
                  <a:pt x="921267" y="2659402"/>
                </a:moveTo>
                <a:lnTo>
                  <a:pt x="918933" y="2663317"/>
                </a:lnTo>
                <a:lnTo>
                  <a:pt x="925263" y="2769358"/>
                </a:lnTo>
                <a:lnTo>
                  <a:pt x="921783" y="2655924"/>
                </a:lnTo>
                <a:lnTo>
                  <a:pt x="921267" y="2659402"/>
                </a:lnTo>
                <a:close/>
              </a:path>
              <a:path w="2724873" h="4713986">
                <a:moveTo>
                  <a:pt x="941179" y="2764411"/>
                </a:moveTo>
                <a:lnTo>
                  <a:pt x="944879" y="2612049"/>
                </a:lnTo>
                <a:lnTo>
                  <a:pt x="940625" y="2604894"/>
                </a:lnTo>
                <a:lnTo>
                  <a:pt x="939258" y="2595404"/>
                </a:lnTo>
                <a:lnTo>
                  <a:pt x="938938" y="2584756"/>
                </a:lnTo>
                <a:lnTo>
                  <a:pt x="937826" y="2574128"/>
                </a:lnTo>
                <a:lnTo>
                  <a:pt x="934808" y="2752217"/>
                </a:lnTo>
                <a:lnTo>
                  <a:pt x="941179" y="2764411"/>
                </a:lnTo>
                <a:close/>
              </a:path>
              <a:path w="2724873" h="4713986">
                <a:moveTo>
                  <a:pt x="934082" y="2564696"/>
                </a:moveTo>
                <a:lnTo>
                  <a:pt x="931633" y="2561717"/>
                </a:lnTo>
                <a:lnTo>
                  <a:pt x="934808" y="2752217"/>
                </a:lnTo>
                <a:lnTo>
                  <a:pt x="937826" y="2574128"/>
                </a:lnTo>
                <a:lnTo>
                  <a:pt x="934082" y="2564696"/>
                </a:lnTo>
                <a:close/>
              </a:path>
              <a:path w="2724873" h="4713986">
                <a:moveTo>
                  <a:pt x="933865" y="1665665"/>
                </a:moveTo>
                <a:lnTo>
                  <a:pt x="937886" y="1673338"/>
                </a:lnTo>
                <a:lnTo>
                  <a:pt x="943289" y="1613752"/>
                </a:lnTo>
                <a:lnTo>
                  <a:pt x="943744" y="1610908"/>
                </a:lnTo>
                <a:lnTo>
                  <a:pt x="931558" y="1587519"/>
                </a:lnTo>
                <a:lnTo>
                  <a:pt x="929480" y="1657343"/>
                </a:lnTo>
                <a:lnTo>
                  <a:pt x="933865" y="1665665"/>
                </a:lnTo>
                <a:close/>
              </a:path>
              <a:path w="2724873" h="4713986">
                <a:moveTo>
                  <a:pt x="929480" y="1657343"/>
                </a:moveTo>
                <a:lnTo>
                  <a:pt x="931558" y="1587519"/>
                </a:lnTo>
                <a:lnTo>
                  <a:pt x="921786" y="1569357"/>
                </a:lnTo>
                <a:lnTo>
                  <a:pt x="914528" y="1554518"/>
                </a:lnTo>
                <a:lnTo>
                  <a:pt x="909296" y="1542531"/>
                </a:lnTo>
                <a:lnTo>
                  <a:pt x="905602" y="1532930"/>
                </a:lnTo>
                <a:lnTo>
                  <a:pt x="902957" y="1525246"/>
                </a:lnTo>
                <a:lnTo>
                  <a:pt x="908513" y="1615700"/>
                </a:lnTo>
                <a:lnTo>
                  <a:pt x="914250" y="1627550"/>
                </a:lnTo>
                <a:lnTo>
                  <a:pt x="919664" y="1638379"/>
                </a:lnTo>
                <a:lnTo>
                  <a:pt x="924744" y="1648279"/>
                </a:lnTo>
                <a:lnTo>
                  <a:pt x="929480" y="1657343"/>
                </a:lnTo>
                <a:close/>
              </a:path>
              <a:path w="2724873" h="4713986">
                <a:moveTo>
                  <a:pt x="902462" y="1602734"/>
                </a:moveTo>
                <a:lnTo>
                  <a:pt x="908513" y="1615700"/>
                </a:lnTo>
                <a:lnTo>
                  <a:pt x="902957" y="1525246"/>
                </a:lnTo>
                <a:lnTo>
                  <a:pt x="900873" y="1519010"/>
                </a:lnTo>
                <a:lnTo>
                  <a:pt x="898861" y="1513755"/>
                </a:lnTo>
                <a:lnTo>
                  <a:pt x="896432" y="1509013"/>
                </a:lnTo>
                <a:lnTo>
                  <a:pt x="896107" y="1588561"/>
                </a:lnTo>
                <a:lnTo>
                  <a:pt x="902462" y="1602734"/>
                </a:lnTo>
                <a:close/>
              </a:path>
              <a:path w="2724873" h="4713986">
                <a:moveTo>
                  <a:pt x="833537" y="1337148"/>
                </a:moveTo>
                <a:lnTo>
                  <a:pt x="833847" y="1436677"/>
                </a:lnTo>
                <a:lnTo>
                  <a:pt x="836414" y="1445517"/>
                </a:lnTo>
                <a:lnTo>
                  <a:pt x="839000" y="1452876"/>
                </a:lnTo>
                <a:lnTo>
                  <a:pt x="841810" y="1459097"/>
                </a:lnTo>
                <a:lnTo>
                  <a:pt x="845045" y="1464525"/>
                </a:lnTo>
                <a:lnTo>
                  <a:pt x="848907" y="1469503"/>
                </a:lnTo>
                <a:lnTo>
                  <a:pt x="852131" y="1472946"/>
                </a:lnTo>
                <a:lnTo>
                  <a:pt x="860108" y="1496320"/>
                </a:lnTo>
                <a:lnTo>
                  <a:pt x="867839" y="1517929"/>
                </a:lnTo>
                <a:lnTo>
                  <a:pt x="875313" y="1537864"/>
                </a:lnTo>
                <a:lnTo>
                  <a:pt x="882523" y="1556219"/>
                </a:lnTo>
                <a:lnTo>
                  <a:pt x="889457" y="1573087"/>
                </a:lnTo>
                <a:lnTo>
                  <a:pt x="896107" y="1588561"/>
                </a:lnTo>
                <a:lnTo>
                  <a:pt x="896432" y="1509013"/>
                </a:lnTo>
                <a:lnTo>
                  <a:pt x="893406" y="1504696"/>
                </a:lnTo>
                <a:lnTo>
                  <a:pt x="883888" y="1480861"/>
                </a:lnTo>
                <a:lnTo>
                  <a:pt x="875537" y="1459336"/>
                </a:lnTo>
                <a:lnTo>
                  <a:pt x="868248" y="1439965"/>
                </a:lnTo>
                <a:lnTo>
                  <a:pt x="861920" y="1422595"/>
                </a:lnTo>
                <a:lnTo>
                  <a:pt x="856449" y="1407071"/>
                </a:lnTo>
                <a:lnTo>
                  <a:pt x="851733" y="1393239"/>
                </a:lnTo>
                <a:lnTo>
                  <a:pt x="847670" y="1380945"/>
                </a:lnTo>
                <a:lnTo>
                  <a:pt x="844155" y="1370034"/>
                </a:lnTo>
                <a:lnTo>
                  <a:pt x="841088" y="1360354"/>
                </a:lnTo>
                <a:lnTo>
                  <a:pt x="838364" y="1351749"/>
                </a:lnTo>
                <a:lnTo>
                  <a:pt x="835881" y="1344065"/>
                </a:lnTo>
                <a:lnTo>
                  <a:pt x="833537" y="1337148"/>
                </a:lnTo>
                <a:close/>
              </a:path>
              <a:path w="2724873" h="4713986">
                <a:moveTo>
                  <a:pt x="823556" y="1314196"/>
                </a:moveTo>
                <a:lnTo>
                  <a:pt x="824249" y="1397825"/>
                </a:lnTo>
                <a:lnTo>
                  <a:pt x="827967" y="1413175"/>
                </a:lnTo>
                <a:lnTo>
                  <a:pt x="831099" y="1426011"/>
                </a:lnTo>
                <a:lnTo>
                  <a:pt x="833847" y="1436677"/>
                </a:lnTo>
                <a:lnTo>
                  <a:pt x="833537" y="1337148"/>
                </a:lnTo>
                <a:lnTo>
                  <a:pt x="831228" y="1330844"/>
                </a:lnTo>
                <a:lnTo>
                  <a:pt x="828852" y="1324999"/>
                </a:lnTo>
                <a:lnTo>
                  <a:pt x="826305" y="1319459"/>
                </a:lnTo>
                <a:lnTo>
                  <a:pt x="823556" y="1314196"/>
                </a:lnTo>
                <a:close/>
              </a:path>
              <a:path w="2724873" h="4713986">
                <a:moveTo>
                  <a:pt x="820685" y="1285188"/>
                </a:moveTo>
                <a:lnTo>
                  <a:pt x="818057" y="1260113"/>
                </a:lnTo>
                <a:lnTo>
                  <a:pt x="819742" y="1379616"/>
                </a:lnTo>
                <a:lnTo>
                  <a:pt x="824249" y="1397825"/>
                </a:lnTo>
                <a:lnTo>
                  <a:pt x="823556" y="1314196"/>
                </a:lnTo>
                <a:lnTo>
                  <a:pt x="820685" y="1285188"/>
                </a:lnTo>
                <a:close/>
              </a:path>
              <a:path w="2724873" h="4713986">
                <a:moveTo>
                  <a:pt x="815681" y="1238649"/>
                </a:moveTo>
                <a:lnTo>
                  <a:pt x="813566" y="1220476"/>
                </a:lnTo>
                <a:lnTo>
                  <a:pt x="814245" y="1358204"/>
                </a:lnTo>
                <a:lnTo>
                  <a:pt x="819742" y="1379616"/>
                </a:lnTo>
                <a:lnTo>
                  <a:pt x="818057" y="1260113"/>
                </a:lnTo>
                <a:lnTo>
                  <a:pt x="815681" y="1238649"/>
                </a:lnTo>
                <a:close/>
              </a:path>
              <a:path w="2724873" h="4713986">
                <a:moveTo>
                  <a:pt x="814245" y="1358204"/>
                </a:moveTo>
                <a:lnTo>
                  <a:pt x="813566" y="1220476"/>
                </a:lnTo>
                <a:lnTo>
                  <a:pt x="811719" y="1205271"/>
                </a:lnTo>
                <a:lnTo>
                  <a:pt x="810149" y="1192712"/>
                </a:lnTo>
                <a:lnTo>
                  <a:pt x="808866" y="1182479"/>
                </a:lnTo>
                <a:lnTo>
                  <a:pt x="807877" y="1174248"/>
                </a:lnTo>
                <a:lnTo>
                  <a:pt x="807554" y="1333246"/>
                </a:lnTo>
                <a:lnTo>
                  <a:pt x="814245" y="1358204"/>
                </a:lnTo>
                <a:close/>
              </a:path>
              <a:path w="2724873" h="4713986">
                <a:moveTo>
                  <a:pt x="807191" y="1167700"/>
                </a:moveTo>
                <a:lnTo>
                  <a:pt x="806818" y="1162511"/>
                </a:lnTo>
                <a:lnTo>
                  <a:pt x="807050" y="1332319"/>
                </a:lnTo>
                <a:lnTo>
                  <a:pt x="807554" y="1333246"/>
                </a:lnTo>
                <a:lnTo>
                  <a:pt x="807877" y="1174248"/>
                </a:lnTo>
                <a:lnTo>
                  <a:pt x="807191" y="1167700"/>
                </a:lnTo>
                <a:close/>
              </a:path>
              <a:path w="2724873" h="4713986">
                <a:moveTo>
                  <a:pt x="802268" y="1320089"/>
                </a:moveTo>
                <a:lnTo>
                  <a:pt x="804269" y="1326272"/>
                </a:lnTo>
                <a:lnTo>
                  <a:pt x="802523" y="1014060"/>
                </a:lnTo>
                <a:lnTo>
                  <a:pt x="801624" y="1007734"/>
                </a:lnTo>
                <a:lnTo>
                  <a:pt x="800984" y="1002728"/>
                </a:lnTo>
                <a:lnTo>
                  <a:pt x="800899" y="1313566"/>
                </a:lnTo>
                <a:lnTo>
                  <a:pt x="802268" y="1320089"/>
                </a:lnTo>
                <a:close/>
              </a:path>
              <a:path w="2724873" h="4713986">
                <a:moveTo>
                  <a:pt x="923058" y="2054239"/>
                </a:moveTo>
                <a:lnTo>
                  <a:pt x="924583" y="2128737"/>
                </a:lnTo>
                <a:lnTo>
                  <a:pt x="930246" y="2141194"/>
                </a:lnTo>
                <a:lnTo>
                  <a:pt x="934802" y="2151423"/>
                </a:lnTo>
                <a:lnTo>
                  <a:pt x="938354" y="2159701"/>
                </a:lnTo>
                <a:lnTo>
                  <a:pt x="941006" y="2166308"/>
                </a:lnTo>
                <a:lnTo>
                  <a:pt x="942858" y="2171522"/>
                </a:lnTo>
                <a:lnTo>
                  <a:pt x="941825" y="2087460"/>
                </a:lnTo>
                <a:lnTo>
                  <a:pt x="936031" y="2076461"/>
                </a:lnTo>
                <a:lnTo>
                  <a:pt x="931112" y="2067654"/>
                </a:lnTo>
                <a:lnTo>
                  <a:pt x="926858" y="2060446"/>
                </a:lnTo>
                <a:lnTo>
                  <a:pt x="923058" y="2054239"/>
                </a:lnTo>
                <a:close/>
              </a:path>
              <a:path w="2724873" h="4713986">
                <a:moveTo>
                  <a:pt x="909528" y="2096021"/>
                </a:moveTo>
                <a:lnTo>
                  <a:pt x="917711" y="2113772"/>
                </a:lnTo>
                <a:lnTo>
                  <a:pt x="924583" y="2128737"/>
                </a:lnTo>
                <a:lnTo>
                  <a:pt x="923058" y="2054239"/>
                </a:lnTo>
                <a:lnTo>
                  <a:pt x="919502" y="2048438"/>
                </a:lnTo>
                <a:lnTo>
                  <a:pt x="918933" y="2047494"/>
                </a:lnTo>
                <a:lnTo>
                  <a:pt x="909528" y="2096021"/>
                </a:lnTo>
                <a:close/>
              </a:path>
              <a:path w="2724873" h="4713986">
                <a:moveTo>
                  <a:pt x="908636" y="2026166"/>
                </a:moveTo>
                <a:lnTo>
                  <a:pt x="899416" y="2006586"/>
                </a:lnTo>
                <a:lnTo>
                  <a:pt x="899930" y="2075205"/>
                </a:lnTo>
                <a:lnTo>
                  <a:pt x="909528" y="2096021"/>
                </a:lnTo>
                <a:lnTo>
                  <a:pt x="918933" y="2047494"/>
                </a:lnTo>
                <a:lnTo>
                  <a:pt x="908636" y="2026166"/>
                </a:lnTo>
                <a:close/>
              </a:path>
              <a:path w="2724873" h="4713986">
                <a:moveTo>
                  <a:pt x="891175" y="1988647"/>
                </a:moveTo>
                <a:lnTo>
                  <a:pt x="883813" y="1972245"/>
                </a:lnTo>
                <a:lnTo>
                  <a:pt x="888816" y="2051046"/>
                </a:lnTo>
                <a:lnTo>
                  <a:pt x="899930" y="2075205"/>
                </a:lnTo>
                <a:lnTo>
                  <a:pt x="899416" y="2006586"/>
                </a:lnTo>
                <a:lnTo>
                  <a:pt x="891175" y="1988647"/>
                </a:lnTo>
                <a:close/>
              </a:path>
              <a:path w="2724873" h="4713986">
                <a:moveTo>
                  <a:pt x="877232" y="1957274"/>
                </a:moveTo>
                <a:lnTo>
                  <a:pt x="871333" y="1943628"/>
                </a:lnTo>
                <a:lnTo>
                  <a:pt x="876082" y="2023265"/>
                </a:lnTo>
                <a:lnTo>
                  <a:pt x="888816" y="2051046"/>
                </a:lnTo>
                <a:lnTo>
                  <a:pt x="883813" y="1972245"/>
                </a:lnTo>
                <a:lnTo>
                  <a:pt x="877232" y="1957274"/>
                </a:lnTo>
                <a:close/>
              </a:path>
              <a:path w="2724873" h="4713986">
                <a:moveTo>
                  <a:pt x="866018" y="1931203"/>
                </a:moveTo>
                <a:lnTo>
                  <a:pt x="861188" y="1919891"/>
                </a:lnTo>
                <a:lnTo>
                  <a:pt x="861627" y="1991584"/>
                </a:lnTo>
                <a:lnTo>
                  <a:pt x="876082" y="2023265"/>
                </a:lnTo>
                <a:lnTo>
                  <a:pt x="871333" y="1943628"/>
                </a:lnTo>
                <a:lnTo>
                  <a:pt x="866018" y="1931203"/>
                </a:lnTo>
                <a:close/>
              </a:path>
              <a:path w="2724873" h="4713986">
                <a:moveTo>
                  <a:pt x="861627" y="1991584"/>
                </a:moveTo>
                <a:lnTo>
                  <a:pt x="861188" y="1919891"/>
                </a:lnTo>
                <a:lnTo>
                  <a:pt x="856743" y="1909589"/>
                </a:lnTo>
                <a:lnTo>
                  <a:pt x="852586" y="1900189"/>
                </a:lnTo>
                <a:lnTo>
                  <a:pt x="848617" y="1891588"/>
                </a:lnTo>
                <a:lnTo>
                  <a:pt x="845347" y="1955723"/>
                </a:lnTo>
                <a:lnTo>
                  <a:pt x="861627" y="1991584"/>
                </a:lnTo>
                <a:close/>
              </a:path>
              <a:path w="2724873" h="4713986">
                <a:moveTo>
                  <a:pt x="845347" y="1955723"/>
                </a:moveTo>
                <a:lnTo>
                  <a:pt x="848617" y="1891588"/>
                </a:lnTo>
                <a:lnTo>
                  <a:pt x="844738" y="1883679"/>
                </a:lnTo>
                <a:lnTo>
                  <a:pt x="840849" y="1876357"/>
                </a:lnTo>
                <a:lnTo>
                  <a:pt x="836853" y="1869516"/>
                </a:lnTo>
                <a:lnTo>
                  <a:pt x="832651" y="1863051"/>
                </a:lnTo>
                <a:lnTo>
                  <a:pt x="828143" y="1856856"/>
                </a:lnTo>
                <a:lnTo>
                  <a:pt x="827139" y="1915405"/>
                </a:lnTo>
                <a:lnTo>
                  <a:pt x="845347" y="1955723"/>
                </a:lnTo>
                <a:close/>
              </a:path>
              <a:path w="2724873" h="4713986">
                <a:moveTo>
                  <a:pt x="828143" y="1856856"/>
                </a:moveTo>
                <a:lnTo>
                  <a:pt x="823231" y="1850826"/>
                </a:lnTo>
                <a:lnTo>
                  <a:pt x="820254" y="1847469"/>
                </a:lnTo>
                <a:lnTo>
                  <a:pt x="803367" y="1811190"/>
                </a:lnTo>
                <a:lnTo>
                  <a:pt x="787946" y="1778396"/>
                </a:lnTo>
                <a:lnTo>
                  <a:pt x="806903" y="1870351"/>
                </a:lnTo>
                <a:lnTo>
                  <a:pt x="827139" y="1915405"/>
                </a:lnTo>
                <a:lnTo>
                  <a:pt x="828143" y="1856856"/>
                </a:lnTo>
                <a:close/>
              </a:path>
              <a:path w="2724873" h="4713986">
                <a:moveTo>
                  <a:pt x="784533" y="1820281"/>
                </a:moveTo>
                <a:lnTo>
                  <a:pt x="806903" y="1870351"/>
                </a:lnTo>
                <a:lnTo>
                  <a:pt x="787946" y="1778396"/>
                </a:lnTo>
                <a:lnTo>
                  <a:pt x="773932" y="1748905"/>
                </a:lnTo>
                <a:lnTo>
                  <a:pt x="761264" y="1722537"/>
                </a:lnTo>
                <a:lnTo>
                  <a:pt x="759929" y="1764919"/>
                </a:lnTo>
                <a:lnTo>
                  <a:pt x="784533" y="1820281"/>
                </a:lnTo>
                <a:close/>
              </a:path>
              <a:path w="2724873" h="4713986">
                <a:moveTo>
                  <a:pt x="743278" y="1741737"/>
                </a:moveTo>
                <a:lnTo>
                  <a:pt x="748446" y="1749615"/>
                </a:lnTo>
                <a:lnTo>
                  <a:pt x="753968" y="1757302"/>
                </a:lnTo>
                <a:lnTo>
                  <a:pt x="759929" y="1764919"/>
                </a:lnTo>
                <a:lnTo>
                  <a:pt x="761264" y="1722537"/>
                </a:lnTo>
                <a:lnTo>
                  <a:pt x="749884" y="1699111"/>
                </a:lnTo>
                <a:lnTo>
                  <a:pt x="743278" y="1741737"/>
                </a:lnTo>
                <a:close/>
              </a:path>
              <a:path w="2724873" h="4713986">
                <a:moveTo>
                  <a:pt x="739732" y="1678445"/>
                </a:moveTo>
                <a:lnTo>
                  <a:pt x="730748" y="1660359"/>
                </a:lnTo>
                <a:lnTo>
                  <a:pt x="733660" y="1724935"/>
                </a:lnTo>
                <a:lnTo>
                  <a:pt x="738378" y="1733551"/>
                </a:lnTo>
                <a:lnTo>
                  <a:pt x="743278" y="1741737"/>
                </a:lnTo>
                <a:lnTo>
                  <a:pt x="749884" y="1699111"/>
                </a:lnTo>
                <a:lnTo>
                  <a:pt x="739732" y="1678445"/>
                </a:lnTo>
                <a:close/>
              </a:path>
              <a:path w="2724873" h="4713986">
                <a:moveTo>
                  <a:pt x="698036" y="1595895"/>
                </a:moveTo>
                <a:lnTo>
                  <a:pt x="698518" y="1642645"/>
                </a:lnTo>
                <a:lnTo>
                  <a:pt x="704367" y="1657589"/>
                </a:lnTo>
                <a:lnTo>
                  <a:pt x="709796" y="1671272"/>
                </a:lnTo>
                <a:lnTo>
                  <a:pt x="714892" y="1683813"/>
                </a:lnTo>
                <a:lnTo>
                  <a:pt x="719741" y="1695331"/>
                </a:lnTo>
                <a:lnTo>
                  <a:pt x="724427" y="1705944"/>
                </a:lnTo>
                <a:lnTo>
                  <a:pt x="729039" y="1715773"/>
                </a:lnTo>
                <a:lnTo>
                  <a:pt x="733660" y="1724935"/>
                </a:lnTo>
                <a:lnTo>
                  <a:pt x="730748" y="1660359"/>
                </a:lnTo>
                <a:lnTo>
                  <a:pt x="722873" y="1644673"/>
                </a:lnTo>
                <a:lnTo>
                  <a:pt x="716046" y="1631204"/>
                </a:lnTo>
                <a:lnTo>
                  <a:pt x="710209" y="1619773"/>
                </a:lnTo>
                <a:lnTo>
                  <a:pt x="705301" y="1610199"/>
                </a:lnTo>
                <a:lnTo>
                  <a:pt x="701264" y="1602300"/>
                </a:lnTo>
                <a:lnTo>
                  <a:pt x="698036" y="1595895"/>
                </a:lnTo>
                <a:close/>
              </a:path>
              <a:path w="2724873" h="4713986">
                <a:moveTo>
                  <a:pt x="698518" y="1642645"/>
                </a:moveTo>
                <a:lnTo>
                  <a:pt x="698036" y="1595895"/>
                </a:lnTo>
                <a:lnTo>
                  <a:pt x="695560" y="1590804"/>
                </a:lnTo>
                <a:lnTo>
                  <a:pt x="693774" y="1586847"/>
                </a:lnTo>
                <a:lnTo>
                  <a:pt x="692620" y="1583841"/>
                </a:lnTo>
                <a:lnTo>
                  <a:pt x="692165" y="1626321"/>
                </a:lnTo>
                <a:lnTo>
                  <a:pt x="698518" y="1642645"/>
                </a:lnTo>
                <a:close/>
              </a:path>
              <a:path w="2724873" h="4713986">
                <a:moveTo>
                  <a:pt x="691969" y="1579962"/>
                </a:moveTo>
                <a:lnTo>
                  <a:pt x="693127" y="1577721"/>
                </a:lnTo>
                <a:lnTo>
                  <a:pt x="684755" y="1553826"/>
                </a:lnTo>
                <a:lnTo>
                  <a:pt x="685220" y="1608498"/>
                </a:lnTo>
                <a:lnTo>
                  <a:pt x="692165" y="1626321"/>
                </a:lnTo>
                <a:lnTo>
                  <a:pt x="692620" y="1583841"/>
                </a:lnTo>
                <a:lnTo>
                  <a:pt x="691969" y="1579962"/>
                </a:lnTo>
                <a:close/>
              </a:path>
              <a:path w="2724873" h="4713986">
                <a:moveTo>
                  <a:pt x="1940045" y="2256376"/>
                </a:moveTo>
                <a:lnTo>
                  <a:pt x="1951461" y="2242183"/>
                </a:lnTo>
                <a:lnTo>
                  <a:pt x="1958597" y="2232721"/>
                </a:lnTo>
                <a:lnTo>
                  <a:pt x="1962172" y="2227195"/>
                </a:lnTo>
                <a:lnTo>
                  <a:pt x="1961511" y="2224775"/>
                </a:lnTo>
                <a:lnTo>
                  <a:pt x="1958712" y="2226293"/>
                </a:lnTo>
                <a:lnTo>
                  <a:pt x="1955380" y="2228469"/>
                </a:lnTo>
                <a:lnTo>
                  <a:pt x="1940045" y="2256376"/>
                </a:lnTo>
                <a:close/>
              </a:path>
              <a:path w="2724873" h="4713986">
                <a:moveTo>
                  <a:pt x="1919301" y="2278988"/>
                </a:moveTo>
                <a:lnTo>
                  <a:pt x="1923630" y="2276094"/>
                </a:lnTo>
                <a:lnTo>
                  <a:pt x="1940045" y="2256376"/>
                </a:lnTo>
                <a:lnTo>
                  <a:pt x="1955380" y="2228469"/>
                </a:lnTo>
                <a:lnTo>
                  <a:pt x="1936327" y="2242903"/>
                </a:lnTo>
                <a:lnTo>
                  <a:pt x="1925093" y="2250578"/>
                </a:lnTo>
                <a:lnTo>
                  <a:pt x="1919301" y="2278988"/>
                </a:lnTo>
                <a:close/>
              </a:path>
              <a:path w="2724873" h="4713986">
                <a:moveTo>
                  <a:pt x="1910045" y="2285244"/>
                </a:moveTo>
                <a:lnTo>
                  <a:pt x="1914810" y="2282012"/>
                </a:lnTo>
                <a:lnTo>
                  <a:pt x="1919301" y="2278988"/>
                </a:lnTo>
                <a:lnTo>
                  <a:pt x="1925093" y="2250578"/>
                </a:lnTo>
                <a:lnTo>
                  <a:pt x="1919239" y="2253525"/>
                </a:lnTo>
                <a:lnTo>
                  <a:pt x="1917280" y="2253869"/>
                </a:lnTo>
                <a:lnTo>
                  <a:pt x="1910045" y="2285244"/>
                </a:lnTo>
                <a:close/>
              </a:path>
              <a:path w="2724873" h="4713986">
                <a:moveTo>
                  <a:pt x="1892992" y="2297007"/>
                </a:moveTo>
                <a:lnTo>
                  <a:pt x="1899248" y="2292661"/>
                </a:lnTo>
                <a:lnTo>
                  <a:pt x="1904895" y="2288767"/>
                </a:lnTo>
                <a:lnTo>
                  <a:pt x="1910045" y="2285244"/>
                </a:lnTo>
                <a:lnTo>
                  <a:pt x="1917280" y="2253869"/>
                </a:lnTo>
                <a:lnTo>
                  <a:pt x="1902214" y="2267037"/>
                </a:lnTo>
                <a:lnTo>
                  <a:pt x="1892992" y="2297007"/>
                </a:lnTo>
                <a:close/>
              </a:path>
              <a:path w="2724873" h="4713986">
                <a:moveTo>
                  <a:pt x="1859638" y="2320528"/>
                </a:moveTo>
                <a:lnTo>
                  <a:pt x="1869450" y="2313565"/>
                </a:lnTo>
                <a:lnTo>
                  <a:pt x="1878205" y="2307378"/>
                </a:lnTo>
                <a:lnTo>
                  <a:pt x="1886015" y="2301886"/>
                </a:lnTo>
                <a:lnTo>
                  <a:pt x="1892992" y="2297007"/>
                </a:lnTo>
                <a:lnTo>
                  <a:pt x="1902214" y="2267037"/>
                </a:lnTo>
                <a:lnTo>
                  <a:pt x="1892728" y="2277703"/>
                </a:lnTo>
                <a:lnTo>
                  <a:pt x="1886276" y="2286064"/>
                </a:lnTo>
                <a:lnTo>
                  <a:pt x="1880310" y="2292313"/>
                </a:lnTo>
                <a:lnTo>
                  <a:pt x="1875878" y="2295144"/>
                </a:lnTo>
                <a:lnTo>
                  <a:pt x="1859638" y="2320528"/>
                </a:lnTo>
                <a:close/>
              </a:path>
              <a:path w="2724873" h="4713986">
                <a:moveTo>
                  <a:pt x="1818565" y="2335259"/>
                </a:moveTo>
                <a:lnTo>
                  <a:pt x="1822743" y="2346876"/>
                </a:lnTo>
                <a:lnTo>
                  <a:pt x="1836397" y="2337102"/>
                </a:lnTo>
                <a:lnTo>
                  <a:pt x="1848658" y="2328346"/>
                </a:lnTo>
                <a:lnTo>
                  <a:pt x="1859638" y="2320528"/>
                </a:lnTo>
                <a:lnTo>
                  <a:pt x="1875878" y="2295144"/>
                </a:lnTo>
                <a:lnTo>
                  <a:pt x="1858676" y="2307158"/>
                </a:lnTo>
                <a:lnTo>
                  <a:pt x="1843536" y="2317748"/>
                </a:lnTo>
                <a:lnTo>
                  <a:pt x="1830238" y="2327064"/>
                </a:lnTo>
                <a:lnTo>
                  <a:pt x="1818565" y="2335259"/>
                </a:lnTo>
                <a:close/>
              </a:path>
              <a:path w="2724873" h="4713986">
                <a:moveTo>
                  <a:pt x="1808297" y="2342484"/>
                </a:moveTo>
                <a:lnTo>
                  <a:pt x="1799218" y="2348890"/>
                </a:lnTo>
                <a:lnTo>
                  <a:pt x="1807585" y="2357749"/>
                </a:lnTo>
                <a:lnTo>
                  <a:pt x="1822743" y="2346876"/>
                </a:lnTo>
                <a:lnTo>
                  <a:pt x="1818565" y="2335259"/>
                </a:lnTo>
                <a:lnTo>
                  <a:pt x="1808297" y="2342484"/>
                </a:lnTo>
                <a:close/>
              </a:path>
              <a:path w="2724873" h="4713986">
                <a:moveTo>
                  <a:pt x="1791108" y="2354628"/>
                </a:moveTo>
                <a:lnTo>
                  <a:pt x="1783749" y="2359851"/>
                </a:lnTo>
                <a:lnTo>
                  <a:pt x="1790810" y="2369802"/>
                </a:lnTo>
                <a:lnTo>
                  <a:pt x="1807585" y="2357749"/>
                </a:lnTo>
                <a:lnTo>
                  <a:pt x="1799218" y="2348890"/>
                </a:lnTo>
                <a:lnTo>
                  <a:pt x="1791108" y="2354628"/>
                </a:lnTo>
                <a:close/>
              </a:path>
              <a:path w="2724873" h="4713986">
                <a:moveTo>
                  <a:pt x="1776923" y="2364708"/>
                </a:moveTo>
                <a:lnTo>
                  <a:pt x="1770410" y="2369353"/>
                </a:lnTo>
                <a:lnTo>
                  <a:pt x="1772307" y="2383115"/>
                </a:lnTo>
                <a:lnTo>
                  <a:pt x="1790810" y="2369802"/>
                </a:lnTo>
                <a:lnTo>
                  <a:pt x="1783749" y="2359851"/>
                </a:lnTo>
                <a:lnTo>
                  <a:pt x="1776923" y="2364708"/>
                </a:lnTo>
                <a:close/>
              </a:path>
              <a:path w="2724873" h="4713986">
                <a:moveTo>
                  <a:pt x="1702985" y="2404296"/>
                </a:moveTo>
                <a:lnTo>
                  <a:pt x="1705310" y="2431427"/>
                </a:lnTo>
                <a:lnTo>
                  <a:pt x="1729669" y="2413847"/>
                </a:lnTo>
                <a:lnTo>
                  <a:pt x="1751964" y="2397770"/>
                </a:lnTo>
                <a:lnTo>
                  <a:pt x="1772307" y="2383115"/>
                </a:lnTo>
                <a:lnTo>
                  <a:pt x="1770410" y="2369353"/>
                </a:lnTo>
                <a:lnTo>
                  <a:pt x="1767801" y="2371217"/>
                </a:lnTo>
                <a:lnTo>
                  <a:pt x="1742864" y="2383308"/>
                </a:lnTo>
                <a:lnTo>
                  <a:pt x="1721352" y="2394340"/>
                </a:lnTo>
                <a:lnTo>
                  <a:pt x="1702985" y="2404296"/>
                </a:lnTo>
                <a:close/>
              </a:path>
              <a:path w="2724873" h="4713986">
                <a:moveTo>
                  <a:pt x="1687483" y="2413158"/>
                </a:moveTo>
                <a:lnTo>
                  <a:pt x="1674567" y="2420907"/>
                </a:lnTo>
                <a:lnTo>
                  <a:pt x="1677539" y="2450948"/>
                </a:lnTo>
                <a:lnTo>
                  <a:pt x="1678774" y="2450592"/>
                </a:lnTo>
                <a:lnTo>
                  <a:pt x="1705310" y="2431427"/>
                </a:lnTo>
                <a:lnTo>
                  <a:pt x="1702985" y="2404296"/>
                </a:lnTo>
                <a:lnTo>
                  <a:pt x="1687483" y="2413158"/>
                </a:lnTo>
                <a:close/>
              </a:path>
              <a:path w="2724873" h="4713986">
                <a:moveTo>
                  <a:pt x="1656346" y="2458265"/>
                </a:moveTo>
                <a:lnTo>
                  <a:pt x="1663947" y="2455375"/>
                </a:lnTo>
                <a:lnTo>
                  <a:pt x="1670915" y="2452984"/>
                </a:lnTo>
                <a:lnTo>
                  <a:pt x="1677539" y="2450948"/>
                </a:lnTo>
                <a:lnTo>
                  <a:pt x="1674567" y="2420907"/>
                </a:lnTo>
                <a:lnTo>
                  <a:pt x="1663958" y="2427525"/>
                </a:lnTo>
                <a:lnTo>
                  <a:pt x="1656346" y="2458265"/>
                </a:lnTo>
                <a:close/>
              </a:path>
              <a:path w="2724873" h="4713986">
                <a:moveTo>
                  <a:pt x="1663958" y="2427525"/>
                </a:moveTo>
                <a:lnTo>
                  <a:pt x="1655375" y="2432995"/>
                </a:lnTo>
                <a:lnTo>
                  <a:pt x="1648540" y="2437298"/>
                </a:lnTo>
                <a:lnTo>
                  <a:pt x="1643172" y="2440417"/>
                </a:lnTo>
                <a:lnTo>
                  <a:pt x="1638992" y="2442333"/>
                </a:lnTo>
                <a:lnTo>
                  <a:pt x="1647825" y="2461798"/>
                </a:lnTo>
                <a:lnTo>
                  <a:pt x="1656346" y="2458265"/>
                </a:lnTo>
                <a:lnTo>
                  <a:pt x="1663958" y="2427525"/>
                </a:lnTo>
                <a:close/>
              </a:path>
              <a:path w="2724873" h="4713986">
                <a:moveTo>
                  <a:pt x="1638093" y="2466118"/>
                </a:moveTo>
                <a:lnTo>
                  <a:pt x="1647825" y="2461798"/>
                </a:lnTo>
                <a:lnTo>
                  <a:pt x="1638992" y="2442333"/>
                </a:lnTo>
                <a:lnTo>
                  <a:pt x="1635721" y="2443029"/>
                </a:lnTo>
                <a:lnTo>
                  <a:pt x="1633079" y="2442486"/>
                </a:lnTo>
                <a:lnTo>
                  <a:pt x="1631149" y="2441067"/>
                </a:lnTo>
                <a:lnTo>
                  <a:pt x="1626863" y="2471369"/>
                </a:lnTo>
                <a:lnTo>
                  <a:pt x="1638093" y="2466118"/>
                </a:lnTo>
                <a:close/>
              </a:path>
              <a:path w="2724873" h="4713986">
                <a:moveTo>
                  <a:pt x="1581288" y="2494150"/>
                </a:moveTo>
                <a:lnTo>
                  <a:pt x="1598749" y="2485241"/>
                </a:lnTo>
                <a:lnTo>
                  <a:pt x="1613844" y="2477695"/>
                </a:lnTo>
                <a:lnTo>
                  <a:pt x="1626863" y="2471369"/>
                </a:lnTo>
                <a:lnTo>
                  <a:pt x="1631149" y="2441067"/>
                </a:lnTo>
                <a:lnTo>
                  <a:pt x="1602333" y="2455223"/>
                </a:lnTo>
                <a:lnTo>
                  <a:pt x="1581288" y="2494150"/>
                </a:lnTo>
                <a:close/>
              </a:path>
              <a:path w="2724873" h="4713986">
                <a:moveTo>
                  <a:pt x="1576599" y="2467920"/>
                </a:moveTo>
                <a:lnTo>
                  <a:pt x="1553763" y="2479236"/>
                </a:lnTo>
                <a:lnTo>
                  <a:pt x="1556555" y="2508696"/>
                </a:lnTo>
                <a:lnTo>
                  <a:pt x="1560956" y="2504782"/>
                </a:lnTo>
                <a:lnTo>
                  <a:pt x="1561172" y="2504567"/>
                </a:lnTo>
                <a:lnTo>
                  <a:pt x="1581288" y="2494150"/>
                </a:lnTo>
                <a:lnTo>
                  <a:pt x="1602333" y="2455223"/>
                </a:lnTo>
                <a:lnTo>
                  <a:pt x="1576599" y="2467920"/>
                </a:lnTo>
                <a:close/>
              </a:path>
              <a:path w="2724873" h="4713986">
                <a:moveTo>
                  <a:pt x="1553763" y="2479236"/>
                </a:moveTo>
                <a:lnTo>
                  <a:pt x="1533639" y="2489249"/>
                </a:lnTo>
                <a:lnTo>
                  <a:pt x="1533748" y="2522060"/>
                </a:lnTo>
                <a:lnTo>
                  <a:pt x="1543659" y="2516955"/>
                </a:lnTo>
                <a:lnTo>
                  <a:pt x="1551025" y="2512626"/>
                </a:lnTo>
                <a:lnTo>
                  <a:pt x="1556555" y="2508696"/>
                </a:lnTo>
                <a:lnTo>
                  <a:pt x="1553763" y="2479236"/>
                </a:lnTo>
                <a:close/>
              </a:path>
              <a:path w="2724873" h="4713986">
                <a:moveTo>
                  <a:pt x="1533748" y="2522060"/>
                </a:moveTo>
                <a:lnTo>
                  <a:pt x="1533639" y="2489249"/>
                </a:lnTo>
                <a:lnTo>
                  <a:pt x="1516041" y="2498037"/>
                </a:lnTo>
                <a:lnTo>
                  <a:pt x="1500784" y="2505677"/>
                </a:lnTo>
                <a:lnTo>
                  <a:pt x="1487682" y="2512248"/>
                </a:lnTo>
                <a:lnTo>
                  <a:pt x="1503462" y="2536124"/>
                </a:lnTo>
                <a:lnTo>
                  <a:pt x="1520585" y="2528323"/>
                </a:lnTo>
                <a:lnTo>
                  <a:pt x="1533748" y="2522060"/>
                </a:lnTo>
                <a:close/>
              </a:path>
              <a:path w="2724873" h="4713986">
                <a:moveTo>
                  <a:pt x="1487682" y="2512248"/>
                </a:moveTo>
                <a:lnTo>
                  <a:pt x="1476549" y="2517828"/>
                </a:lnTo>
                <a:lnTo>
                  <a:pt x="1477690" y="2545290"/>
                </a:lnTo>
                <a:lnTo>
                  <a:pt x="1480545" y="2545364"/>
                </a:lnTo>
                <a:lnTo>
                  <a:pt x="1481670" y="2545842"/>
                </a:lnTo>
                <a:lnTo>
                  <a:pt x="1503462" y="2536124"/>
                </a:lnTo>
                <a:lnTo>
                  <a:pt x="1487682" y="2512248"/>
                </a:lnTo>
                <a:close/>
              </a:path>
              <a:path w="2724873" h="4713986">
                <a:moveTo>
                  <a:pt x="1477690" y="2545290"/>
                </a:moveTo>
                <a:lnTo>
                  <a:pt x="1476549" y="2517828"/>
                </a:lnTo>
                <a:lnTo>
                  <a:pt x="1467200" y="2522495"/>
                </a:lnTo>
                <a:lnTo>
                  <a:pt x="1459448" y="2526326"/>
                </a:lnTo>
                <a:lnTo>
                  <a:pt x="1453109" y="2529401"/>
                </a:lnTo>
                <a:lnTo>
                  <a:pt x="1447996" y="2531796"/>
                </a:lnTo>
                <a:lnTo>
                  <a:pt x="1454852" y="2557950"/>
                </a:lnTo>
                <a:lnTo>
                  <a:pt x="1466447" y="2551219"/>
                </a:lnTo>
                <a:lnTo>
                  <a:pt x="1473525" y="2547120"/>
                </a:lnTo>
                <a:lnTo>
                  <a:pt x="1477690" y="2545290"/>
                </a:lnTo>
                <a:close/>
              </a:path>
              <a:path w="2724873" h="4713986">
                <a:moveTo>
                  <a:pt x="1454852" y="2557950"/>
                </a:moveTo>
                <a:lnTo>
                  <a:pt x="1447996" y="2531796"/>
                </a:lnTo>
                <a:lnTo>
                  <a:pt x="1443924" y="2533589"/>
                </a:lnTo>
                <a:lnTo>
                  <a:pt x="1440707" y="2534859"/>
                </a:lnTo>
                <a:lnTo>
                  <a:pt x="1438159" y="2535684"/>
                </a:lnTo>
                <a:lnTo>
                  <a:pt x="1437135" y="2567678"/>
                </a:lnTo>
                <a:lnTo>
                  <a:pt x="1454852" y="2557950"/>
                </a:lnTo>
                <a:close/>
              </a:path>
              <a:path w="2724873" h="4713986">
                <a:moveTo>
                  <a:pt x="1410508" y="2578595"/>
                </a:moveTo>
                <a:lnTo>
                  <a:pt x="1411693" y="2580767"/>
                </a:lnTo>
                <a:lnTo>
                  <a:pt x="1437135" y="2567678"/>
                </a:lnTo>
                <a:lnTo>
                  <a:pt x="1438159" y="2535684"/>
                </a:lnTo>
                <a:lnTo>
                  <a:pt x="1434329" y="2536310"/>
                </a:lnTo>
                <a:lnTo>
                  <a:pt x="1433918" y="2536317"/>
                </a:lnTo>
                <a:lnTo>
                  <a:pt x="1410508" y="2578595"/>
                </a:lnTo>
                <a:close/>
              </a:path>
              <a:path w="2724873" h="4713986">
                <a:moveTo>
                  <a:pt x="1407605" y="2549243"/>
                </a:moveTo>
                <a:lnTo>
                  <a:pt x="1385234" y="2559820"/>
                </a:lnTo>
                <a:lnTo>
                  <a:pt x="1389639" y="2586061"/>
                </a:lnTo>
                <a:lnTo>
                  <a:pt x="1395560" y="2582496"/>
                </a:lnTo>
                <a:lnTo>
                  <a:pt x="1400279" y="2579802"/>
                </a:lnTo>
                <a:lnTo>
                  <a:pt x="1403965" y="2578022"/>
                </a:lnTo>
                <a:lnTo>
                  <a:pt x="1406786" y="2577199"/>
                </a:lnTo>
                <a:lnTo>
                  <a:pt x="1410508" y="2578595"/>
                </a:lnTo>
                <a:lnTo>
                  <a:pt x="1433918" y="2536317"/>
                </a:lnTo>
                <a:lnTo>
                  <a:pt x="1407605" y="2549243"/>
                </a:lnTo>
                <a:close/>
              </a:path>
              <a:path w="2724873" h="4713986">
                <a:moveTo>
                  <a:pt x="1327829" y="2583808"/>
                </a:moveTo>
                <a:lnTo>
                  <a:pt x="1336117" y="2615442"/>
                </a:lnTo>
                <a:lnTo>
                  <a:pt x="1350572" y="2608168"/>
                </a:lnTo>
                <a:lnTo>
                  <a:pt x="1362983" y="2601550"/>
                </a:lnTo>
                <a:lnTo>
                  <a:pt x="1373519" y="2595631"/>
                </a:lnTo>
                <a:lnTo>
                  <a:pt x="1382348" y="2590454"/>
                </a:lnTo>
                <a:lnTo>
                  <a:pt x="1389639" y="2586061"/>
                </a:lnTo>
                <a:lnTo>
                  <a:pt x="1385234" y="2559820"/>
                </a:lnTo>
                <a:lnTo>
                  <a:pt x="1366438" y="2568305"/>
                </a:lnTo>
                <a:lnTo>
                  <a:pt x="1350851" y="2574959"/>
                </a:lnTo>
                <a:lnTo>
                  <a:pt x="1338103" y="2580040"/>
                </a:lnTo>
                <a:lnTo>
                  <a:pt x="1327829" y="2583808"/>
                </a:lnTo>
                <a:close/>
              </a:path>
              <a:path w="2724873" h="4713986">
                <a:moveTo>
                  <a:pt x="1319659" y="2586521"/>
                </a:moveTo>
                <a:lnTo>
                  <a:pt x="1313228" y="2588438"/>
                </a:lnTo>
                <a:lnTo>
                  <a:pt x="1319450" y="2623328"/>
                </a:lnTo>
                <a:lnTo>
                  <a:pt x="1336117" y="2615442"/>
                </a:lnTo>
                <a:lnTo>
                  <a:pt x="1327829" y="2583808"/>
                </a:lnTo>
                <a:lnTo>
                  <a:pt x="1319659" y="2586521"/>
                </a:lnTo>
                <a:close/>
              </a:path>
              <a:path w="2724873" h="4713986">
                <a:moveTo>
                  <a:pt x="1319450" y="2623328"/>
                </a:moveTo>
                <a:lnTo>
                  <a:pt x="1313228" y="2588438"/>
                </a:lnTo>
                <a:lnTo>
                  <a:pt x="1308167" y="2589819"/>
                </a:lnTo>
                <a:lnTo>
                  <a:pt x="1304109" y="2590923"/>
                </a:lnTo>
                <a:lnTo>
                  <a:pt x="1300686" y="2592009"/>
                </a:lnTo>
                <a:lnTo>
                  <a:pt x="1300402" y="2631784"/>
                </a:lnTo>
                <a:lnTo>
                  <a:pt x="1319450" y="2623328"/>
                </a:lnTo>
                <a:close/>
              </a:path>
              <a:path w="2724873" h="4713986">
                <a:moveTo>
                  <a:pt x="1224575" y="2662364"/>
                </a:moveTo>
                <a:lnTo>
                  <a:pt x="1227289" y="2660142"/>
                </a:lnTo>
                <a:lnTo>
                  <a:pt x="1254490" y="2650234"/>
                </a:lnTo>
                <a:lnTo>
                  <a:pt x="1278805" y="2640767"/>
                </a:lnTo>
                <a:lnTo>
                  <a:pt x="1300402" y="2631784"/>
                </a:lnTo>
                <a:lnTo>
                  <a:pt x="1300686" y="2592009"/>
                </a:lnTo>
                <a:lnTo>
                  <a:pt x="1297531" y="2593336"/>
                </a:lnTo>
                <a:lnTo>
                  <a:pt x="1297266" y="2593467"/>
                </a:lnTo>
                <a:lnTo>
                  <a:pt x="1265709" y="2613125"/>
                </a:lnTo>
                <a:lnTo>
                  <a:pt x="1236781" y="2631198"/>
                </a:lnTo>
                <a:lnTo>
                  <a:pt x="1224575" y="2662364"/>
                </a:lnTo>
                <a:close/>
              </a:path>
              <a:path w="2724873" h="4713986">
                <a:moveTo>
                  <a:pt x="1236781" y="2631198"/>
                </a:moveTo>
                <a:lnTo>
                  <a:pt x="1210344" y="2647766"/>
                </a:lnTo>
                <a:lnTo>
                  <a:pt x="1213352" y="2670830"/>
                </a:lnTo>
                <a:lnTo>
                  <a:pt x="1217473" y="2667833"/>
                </a:lnTo>
                <a:lnTo>
                  <a:pt x="1221171" y="2665042"/>
                </a:lnTo>
                <a:lnTo>
                  <a:pt x="1224575" y="2662364"/>
                </a:lnTo>
                <a:lnTo>
                  <a:pt x="1236781" y="2631198"/>
                </a:lnTo>
                <a:close/>
              </a:path>
              <a:path w="2724873" h="4713986">
                <a:moveTo>
                  <a:pt x="1210344" y="2647766"/>
                </a:moveTo>
                <a:lnTo>
                  <a:pt x="1186260" y="2662910"/>
                </a:lnTo>
                <a:lnTo>
                  <a:pt x="1190087" y="2686767"/>
                </a:lnTo>
                <a:lnTo>
                  <a:pt x="1197176" y="2682003"/>
                </a:lnTo>
                <a:lnTo>
                  <a:pt x="1203331" y="2677821"/>
                </a:lnTo>
                <a:lnTo>
                  <a:pt x="1208681" y="2674128"/>
                </a:lnTo>
                <a:lnTo>
                  <a:pt x="1213352" y="2670830"/>
                </a:lnTo>
                <a:lnTo>
                  <a:pt x="1210344" y="2647766"/>
                </a:lnTo>
                <a:close/>
              </a:path>
              <a:path w="2724873" h="4713986">
                <a:moveTo>
                  <a:pt x="1149835" y="2713533"/>
                </a:moveTo>
                <a:lnTo>
                  <a:pt x="1161938" y="2705497"/>
                </a:lnTo>
                <a:lnTo>
                  <a:pt x="1172595" y="2698421"/>
                </a:lnTo>
                <a:lnTo>
                  <a:pt x="1181936" y="2692209"/>
                </a:lnTo>
                <a:lnTo>
                  <a:pt x="1190087" y="2686767"/>
                </a:lnTo>
                <a:lnTo>
                  <a:pt x="1186260" y="2662910"/>
                </a:lnTo>
                <a:lnTo>
                  <a:pt x="1164391" y="2676711"/>
                </a:lnTo>
                <a:lnTo>
                  <a:pt x="1149835" y="2713533"/>
                </a:lnTo>
                <a:close/>
              </a:path>
              <a:path w="2724873" h="4713986">
                <a:moveTo>
                  <a:pt x="1083414" y="2728404"/>
                </a:moveTo>
                <a:lnTo>
                  <a:pt x="1084415" y="2757141"/>
                </a:lnTo>
                <a:lnTo>
                  <a:pt x="1103577" y="2744331"/>
                </a:lnTo>
                <a:lnTo>
                  <a:pt x="1120782" y="2732855"/>
                </a:lnTo>
                <a:lnTo>
                  <a:pt x="1136159" y="2722621"/>
                </a:lnTo>
                <a:lnTo>
                  <a:pt x="1149835" y="2713533"/>
                </a:lnTo>
                <a:lnTo>
                  <a:pt x="1164391" y="2676711"/>
                </a:lnTo>
                <a:lnTo>
                  <a:pt x="1144597" y="2689250"/>
                </a:lnTo>
                <a:lnTo>
                  <a:pt x="1126741" y="2700608"/>
                </a:lnTo>
                <a:lnTo>
                  <a:pt x="1110684" y="2710865"/>
                </a:lnTo>
                <a:lnTo>
                  <a:pt x="1096288" y="2720104"/>
                </a:lnTo>
                <a:lnTo>
                  <a:pt x="1083414" y="2728404"/>
                </a:lnTo>
                <a:close/>
              </a:path>
              <a:path w="2724873" h="4713986">
                <a:moveTo>
                  <a:pt x="1071925" y="2735847"/>
                </a:moveTo>
                <a:lnTo>
                  <a:pt x="1061680" y="2742514"/>
                </a:lnTo>
                <a:lnTo>
                  <a:pt x="1063169" y="2771380"/>
                </a:lnTo>
                <a:lnTo>
                  <a:pt x="1084415" y="2757141"/>
                </a:lnTo>
                <a:lnTo>
                  <a:pt x="1083414" y="2728404"/>
                </a:lnTo>
                <a:lnTo>
                  <a:pt x="1071925" y="2735847"/>
                </a:lnTo>
                <a:close/>
              </a:path>
              <a:path w="2724873" h="4713986">
                <a:moveTo>
                  <a:pt x="995009" y="2822818"/>
                </a:moveTo>
                <a:lnTo>
                  <a:pt x="1002766" y="2816339"/>
                </a:lnTo>
                <a:lnTo>
                  <a:pt x="1009931" y="2810360"/>
                </a:lnTo>
                <a:lnTo>
                  <a:pt x="1016657" y="2804808"/>
                </a:lnTo>
                <a:lnTo>
                  <a:pt x="1023096" y="2799610"/>
                </a:lnTo>
                <a:lnTo>
                  <a:pt x="1029401" y="2794693"/>
                </a:lnTo>
                <a:lnTo>
                  <a:pt x="1035723" y="2789984"/>
                </a:lnTo>
                <a:lnTo>
                  <a:pt x="1039710" y="2787142"/>
                </a:lnTo>
                <a:lnTo>
                  <a:pt x="1063169" y="2771380"/>
                </a:lnTo>
                <a:lnTo>
                  <a:pt x="1061680" y="2742514"/>
                </a:lnTo>
                <a:lnTo>
                  <a:pt x="1052543" y="2748485"/>
                </a:lnTo>
                <a:lnTo>
                  <a:pt x="1044375" y="2753842"/>
                </a:lnTo>
                <a:lnTo>
                  <a:pt x="1037037" y="2758666"/>
                </a:lnTo>
                <a:lnTo>
                  <a:pt x="1030392" y="2763037"/>
                </a:lnTo>
                <a:lnTo>
                  <a:pt x="1024299" y="2767037"/>
                </a:lnTo>
                <a:lnTo>
                  <a:pt x="1018622" y="2770746"/>
                </a:lnTo>
                <a:lnTo>
                  <a:pt x="1013222" y="2774245"/>
                </a:lnTo>
                <a:lnTo>
                  <a:pt x="1007960" y="2777617"/>
                </a:lnTo>
                <a:lnTo>
                  <a:pt x="995009" y="2822818"/>
                </a:lnTo>
                <a:close/>
              </a:path>
              <a:path w="2724873" h="4713986">
                <a:moveTo>
                  <a:pt x="955026" y="2855201"/>
                </a:moveTo>
                <a:lnTo>
                  <a:pt x="966670" y="2845989"/>
                </a:lnTo>
                <a:lnTo>
                  <a:pt x="977113" y="2837570"/>
                </a:lnTo>
                <a:lnTo>
                  <a:pt x="986509" y="2829871"/>
                </a:lnTo>
                <a:lnTo>
                  <a:pt x="995009" y="2822818"/>
                </a:lnTo>
                <a:lnTo>
                  <a:pt x="1007960" y="2777617"/>
                </a:lnTo>
                <a:lnTo>
                  <a:pt x="985301" y="2794414"/>
                </a:lnTo>
                <a:lnTo>
                  <a:pt x="967079" y="2808018"/>
                </a:lnTo>
                <a:lnTo>
                  <a:pt x="955026" y="2855201"/>
                </a:lnTo>
                <a:close/>
              </a:path>
              <a:path w="2724873" h="4713986">
                <a:moveTo>
                  <a:pt x="952755" y="2818712"/>
                </a:moveTo>
                <a:lnTo>
                  <a:pt x="941787" y="2826780"/>
                </a:lnTo>
                <a:lnTo>
                  <a:pt x="942030" y="2865279"/>
                </a:lnTo>
                <a:lnTo>
                  <a:pt x="955026" y="2855201"/>
                </a:lnTo>
                <a:lnTo>
                  <a:pt x="967079" y="2808018"/>
                </a:lnTo>
                <a:lnTo>
                  <a:pt x="952755" y="2818712"/>
                </a:lnTo>
                <a:close/>
              </a:path>
              <a:path w="2724873" h="4713986">
                <a:moveTo>
                  <a:pt x="941787" y="2826780"/>
                </a:moveTo>
                <a:lnTo>
                  <a:pt x="933637" y="2832505"/>
                </a:lnTo>
                <a:lnTo>
                  <a:pt x="927765" y="2836171"/>
                </a:lnTo>
                <a:lnTo>
                  <a:pt x="923630" y="2838062"/>
                </a:lnTo>
                <a:lnTo>
                  <a:pt x="920693" y="2838460"/>
                </a:lnTo>
                <a:lnTo>
                  <a:pt x="927530" y="2876296"/>
                </a:lnTo>
                <a:lnTo>
                  <a:pt x="942030" y="2865279"/>
                </a:lnTo>
                <a:lnTo>
                  <a:pt x="941787" y="2826780"/>
                </a:lnTo>
                <a:close/>
              </a:path>
              <a:path w="2724873" h="4713986">
                <a:moveTo>
                  <a:pt x="918933" y="2837942"/>
                </a:moveTo>
                <a:lnTo>
                  <a:pt x="914077" y="2650363"/>
                </a:lnTo>
                <a:lnTo>
                  <a:pt x="911372" y="2888326"/>
                </a:lnTo>
                <a:lnTo>
                  <a:pt x="927530" y="2876296"/>
                </a:lnTo>
                <a:lnTo>
                  <a:pt x="920693" y="2838460"/>
                </a:lnTo>
                <a:lnTo>
                  <a:pt x="918933" y="2837942"/>
                </a:lnTo>
                <a:close/>
              </a:path>
              <a:path w="2724873" h="4713986">
                <a:moveTo>
                  <a:pt x="911372" y="2888326"/>
                </a:moveTo>
                <a:lnTo>
                  <a:pt x="914077" y="2650363"/>
                </a:lnTo>
                <a:lnTo>
                  <a:pt x="909862" y="2638527"/>
                </a:lnTo>
                <a:lnTo>
                  <a:pt x="905425" y="2627359"/>
                </a:lnTo>
                <a:lnTo>
                  <a:pt x="902931" y="2622042"/>
                </a:lnTo>
                <a:lnTo>
                  <a:pt x="896475" y="2598108"/>
                </a:lnTo>
                <a:lnTo>
                  <a:pt x="893406" y="2901442"/>
                </a:lnTo>
                <a:lnTo>
                  <a:pt x="911372" y="2888326"/>
                </a:lnTo>
                <a:close/>
              </a:path>
              <a:path w="2724873" h="4713986">
                <a:moveTo>
                  <a:pt x="896475" y="2598108"/>
                </a:moveTo>
                <a:lnTo>
                  <a:pt x="890564" y="2578026"/>
                </a:lnTo>
                <a:lnTo>
                  <a:pt x="891688" y="2904643"/>
                </a:lnTo>
                <a:lnTo>
                  <a:pt x="893406" y="2901442"/>
                </a:lnTo>
                <a:lnTo>
                  <a:pt x="896475" y="2598108"/>
                </a:lnTo>
                <a:close/>
              </a:path>
              <a:path w="2724873" h="4713986">
                <a:moveTo>
                  <a:pt x="886262" y="2913751"/>
                </a:moveTo>
                <a:lnTo>
                  <a:pt x="887056" y="2695067"/>
                </a:lnTo>
                <a:lnTo>
                  <a:pt x="885252" y="2715883"/>
                </a:lnTo>
                <a:lnTo>
                  <a:pt x="883389" y="2731633"/>
                </a:lnTo>
                <a:lnTo>
                  <a:pt x="881572" y="2742826"/>
                </a:lnTo>
                <a:lnTo>
                  <a:pt x="881025" y="2924110"/>
                </a:lnTo>
                <a:lnTo>
                  <a:pt x="886262" y="2913751"/>
                </a:lnTo>
                <a:close/>
              </a:path>
              <a:path w="2724873" h="4713986">
                <a:moveTo>
                  <a:pt x="881572" y="2742826"/>
                </a:moveTo>
                <a:lnTo>
                  <a:pt x="879901" y="2749973"/>
                </a:lnTo>
                <a:lnTo>
                  <a:pt x="878479" y="2753583"/>
                </a:lnTo>
                <a:lnTo>
                  <a:pt x="876788" y="2752233"/>
                </a:lnTo>
                <a:lnTo>
                  <a:pt x="876724" y="2748293"/>
                </a:lnTo>
                <a:lnTo>
                  <a:pt x="873534" y="3013782"/>
                </a:lnTo>
                <a:lnTo>
                  <a:pt x="877531" y="2952242"/>
                </a:lnTo>
                <a:lnTo>
                  <a:pt x="877581" y="2936635"/>
                </a:lnTo>
                <a:lnTo>
                  <a:pt x="881025" y="2924110"/>
                </a:lnTo>
                <a:lnTo>
                  <a:pt x="881572" y="2742826"/>
                </a:lnTo>
                <a:close/>
              </a:path>
              <a:path w="2724873" h="4713986">
                <a:moveTo>
                  <a:pt x="1714553" y="2462500"/>
                </a:moveTo>
                <a:lnTo>
                  <a:pt x="1726529" y="2455036"/>
                </a:lnTo>
                <a:lnTo>
                  <a:pt x="1723965" y="2455116"/>
                </a:lnTo>
                <a:lnTo>
                  <a:pt x="1721248" y="2454272"/>
                </a:lnTo>
                <a:lnTo>
                  <a:pt x="1720176" y="2453767"/>
                </a:lnTo>
                <a:lnTo>
                  <a:pt x="1696719" y="2465403"/>
                </a:lnTo>
                <a:lnTo>
                  <a:pt x="1678578" y="2484959"/>
                </a:lnTo>
                <a:lnTo>
                  <a:pt x="1714553" y="2462500"/>
                </a:lnTo>
                <a:close/>
              </a:path>
              <a:path w="2724873" h="4713986">
                <a:moveTo>
                  <a:pt x="1678578" y="2484959"/>
                </a:moveTo>
                <a:lnTo>
                  <a:pt x="1696719" y="2465403"/>
                </a:lnTo>
                <a:lnTo>
                  <a:pt x="1676281" y="2476096"/>
                </a:lnTo>
                <a:lnTo>
                  <a:pt x="1658623" y="2485864"/>
                </a:lnTo>
                <a:lnTo>
                  <a:pt x="1643505" y="2494726"/>
                </a:lnTo>
                <a:lnTo>
                  <a:pt x="1638475" y="2510066"/>
                </a:lnTo>
                <a:lnTo>
                  <a:pt x="1678578" y="2484959"/>
                </a:lnTo>
                <a:close/>
              </a:path>
              <a:path w="2724873" h="4713986">
                <a:moveTo>
                  <a:pt x="1638475" y="2510066"/>
                </a:moveTo>
                <a:lnTo>
                  <a:pt x="1643505" y="2494726"/>
                </a:lnTo>
                <a:lnTo>
                  <a:pt x="1630688" y="2502702"/>
                </a:lnTo>
                <a:lnTo>
                  <a:pt x="1619930" y="2509810"/>
                </a:lnTo>
                <a:lnTo>
                  <a:pt x="1610992" y="2516070"/>
                </a:lnTo>
                <a:lnTo>
                  <a:pt x="1603634" y="2521501"/>
                </a:lnTo>
                <a:lnTo>
                  <a:pt x="1597616" y="2526122"/>
                </a:lnTo>
                <a:lnTo>
                  <a:pt x="1594022" y="2537993"/>
                </a:lnTo>
                <a:lnTo>
                  <a:pt x="1638475" y="2510066"/>
                </a:lnTo>
                <a:close/>
              </a:path>
              <a:path w="2724873" h="4713986">
                <a:moveTo>
                  <a:pt x="1594022" y="2537993"/>
                </a:moveTo>
                <a:lnTo>
                  <a:pt x="1597616" y="2526122"/>
                </a:lnTo>
                <a:lnTo>
                  <a:pt x="1592697" y="2529952"/>
                </a:lnTo>
                <a:lnTo>
                  <a:pt x="1588639" y="2533011"/>
                </a:lnTo>
                <a:lnTo>
                  <a:pt x="1585201" y="2535317"/>
                </a:lnTo>
                <a:lnTo>
                  <a:pt x="1583397" y="2536317"/>
                </a:lnTo>
                <a:lnTo>
                  <a:pt x="1549671" y="2553864"/>
                </a:lnTo>
                <a:lnTo>
                  <a:pt x="1545002" y="2568911"/>
                </a:lnTo>
                <a:lnTo>
                  <a:pt x="1594022" y="2537993"/>
                </a:lnTo>
                <a:close/>
              </a:path>
              <a:path w="2724873" h="4713986">
                <a:moveTo>
                  <a:pt x="1488174" y="2605694"/>
                </a:moveTo>
                <a:lnTo>
                  <a:pt x="1491195" y="2602992"/>
                </a:lnTo>
                <a:lnTo>
                  <a:pt x="1545002" y="2568911"/>
                </a:lnTo>
                <a:lnTo>
                  <a:pt x="1549671" y="2553864"/>
                </a:lnTo>
                <a:lnTo>
                  <a:pt x="1518994" y="2569441"/>
                </a:lnTo>
                <a:lnTo>
                  <a:pt x="1491217" y="2583176"/>
                </a:lnTo>
                <a:lnTo>
                  <a:pt x="1488174" y="2605694"/>
                </a:lnTo>
                <a:close/>
              </a:path>
              <a:path w="2724873" h="4713986">
                <a:moveTo>
                  <a:pt x="1438681" y="2632055"/>
                </a:moveTo>
                <a:lnTo>
                  <a:pt x="1442854" y="2630231"/>
                </a:lnTo>
                <a:lnTo>
                  <a:pt x="1446745" y="2628392"/>
                </a:lnTo>
                <a:lnTo>
                  <a:pt x="1469185" y="2616903"/>
                </a:lnTo>
                <a:lnTo>
                  <a:pt x="1481929" y="2609821"/>
                </a:lnTo>
                <a:lnTo>
                  <a:pt x="1488174" y="2605694"/>
                </a:lnTo>
                <a:lnTo>
                  <a:pt x="1491217" y="2583176"/>
                </a:lnTo>
                <a:lnTo>
                  <a:pt x="1466194" y="2595194"/>
                </a:lnTo>
                <a:lnTo>
                  <a:pt x="1443775" y="2605621"/>
                </a:lnTo>
                <a:lnTo>
                  <a:pt x="1438681" y="2632055"/>
                </a:lnTo>
                <a:close/>
              </a:path>
              <a:path w="2724873" h="4713986">
                <a:moveTo>
                  <a:pt x="1414444" y="2642736"/>
                </a:moveTo>
                <a:lnTo>
                  <a:pt x="1422107" y="2639206"/>
                </a:lnTo>
                <a:lnTo>
                  <a:pt x="1428544" y="2636367"/>
                </a:lnTo>
                <a:lnTo>
                  <a:pt x="1433990" y="2634042"/>
                </a:lnTo>
                <a:lnTo>
                  <a:pt x="1438681" y="2632055"/>
                </a:lnTo>
                <a:lnTo>
                  <a:pt x="1443775" y="2605621"/>
                </a:lnTo>
                <a:lnTo>
                  <a:pt x="1423813" y="2614583"/>
                </a:lnTo>
                <a:lnTo>
                  <a:pt x="1414444" y="2642736"/>
                </a:lnTo>
                <a:close/>
              </a:path>
              <a:path w="2724873" h="4713986">
                <a:moveTo>
                  <a:pt x="1406160" y="2622208"/>
                </a:moveTo>
                <a:lnTo>
                  <a:pt x="1390668" y="2628620"/>
                </a:lnTo>
                <a:lnTo>
                  <a:pt x="1394493" y="2652572"/>
                </a:lnTo>
                <a:lnTo>
                  <a:pt x="1405318" y="2647133"/>
                </a:lnTo>
                <a:lnTo>
                  <a:pt x="1414444" y="2642736"/>
                </a:lnTo>
                <a:lnTo>
                  <a:pt x="1423813" y="2614583"/>
                </a:lnTo>
                <a:lnTo>
                  <a:pt x="1406160" y="2622208"/>
                </a:lnTo>
                <a:close/>
              </a:path>
              <a:path w="2724873" h="4713986">
                <a:moveTo>
                  <a:pt x="1394493" y="2652572"/>
                </a:moveTo>
                <a:lnTo>
                  <a:pt x="1390668" y="2628620"/>
                </a:lnTo>
                <a:lnTo>
                  <a:pt x="1377190" y="2633947"/>
                </a:lnTo>
                <a:lnTo>
                  <a:pt x="1365577" y="2638313"/>
                </a:lnTo>
                <a:lnTo>
                  <a:pt x="1355681" y="2641847"/>
                </a:lnTo>
                <a:lnTo>
                  <a:pt x="1366799" y="2667285"/>
                </a:lnTo>
                <a:lnTo>
                  <a:pt x="1381732" y="2659231"/>
                </a:lnTo>
                <a:lnTo>
                  <a:pt x="1394493" y="2652572"/>
                </a:lnTo>
                <a:close/>
              </a:path>
              <a:path w="2724873" h="4713986">
                <a:moveTo>
                  <a:pt x="1349458" y="2676911"/>
                </a:moveTo>
                <a:lnTo>
                  <a:pt x="1366799" y="2667285"/>
                </a:lnTo>
                <a:lnTo>
                  <a:pt x="1355681" y="2641847"/>
                </a:lnTo>
                <a:lnTo>
                  <a:pt x="1347354" y="2644673"/>
                </a:lnTo>
                <a:lnTo>
                  <a:pt x="1340449" y="2646918"/>
                </a:lnTo>
                <a:lnTo>
                  <a:pt x="1334818" y="2648708"/>
                </a:lnTo>
                <a:lnTo>
                  <a:pt x="1330312" y="2650170"/>
                </a:lnTo>
                <a:lnTo>
                  <a:pt x="1329474" y="2688285"/>
                </a:lnTo>
                <a:lnTo>
                  <a:pt x="1349458" y="2676911"/>
                </a:lnTo>
                <a:close/>
              </a:path>
              <a:path w="2724873" h="4713986">
                <a:moveTo>
                  <a:pt x="1329474" y="2688285"/>
                </a:moveTo>
                <a:lnTo>
                  <a:pt x="1330312" y="2650170"/>
                </a:lnTo>
                <a:lnTo>
                  <a:pt x="1326784" y="2651429"/>
                </a:lnTo>
                <a:lnTo>
                  <a:pt x="1324086" y="2652612"/>
                </a:lnTo>
                <a:lnTo>
                  <a:pt x="1320588" y="2655255"/>
                </a:lnTo>
                <a:lnTo>
                  <a:pt x="1319491" y="2656967"/>
                </a:lnTo>
                <a:lnTo>
                  <a:pt x="1306609" y="2701582"/>
                </a:lnTo>
                <a:lnTo>
                  <a:pt x="1329474" y="2688285"/>
                </a:lnTo>
                <a:close/>
              </a:path>
              <a:path w="2724873" h="4713986">
                <a:moveTo>
                  <a:pt x="1319491" y="2656967"/>
                </a:moveTo>
                <a:lnTo>
                  <a:pt x="1298989" y="2670659"/>
                </a:lnTo>
                <a:lnTo>
                  <a:pt x="1282500" y="2680507"/>
                </a:lnTo>
                <a:lnTo>
                  <a:pt x="1269446" y="2687248"/>
                </a:lnTo>
                <a:lnTo>
                  <a:pt x="1259250" y="2691621"/>
                </a:lnTo>
                <a:lnTo>
                  <a:pt x="1280627" y="2716980"/>
                </a:lnTo>
                <a:lnTo>
                  <a:pt x="1306609" y="2701582"/>
                </a:lnTo>
                <a:lnTo>
                  <a:pt x="1319491" y="2656967"/>
                </a:lnTo>
                <a:close/>
              </a:path>
              <a:path w="2724873" h="4713986">
                <a:moveTo>
                  <a:pt x="1251332" y="2694360"/>
                </a:moveTo>
                <a:lnTo>
                  <a:pt x="1245116" y="2696205"/>
                </a:lnTo>
                <a:lnTo>
                  <a:pt x="1251292" y="2734655"/>
                </a:lnTo>
                <a:lnTo>
                  <a:pt x="1280627" y="2716980"/>
                </a:lnTo>
                <a:lnTo>
                  <a:pt x="1259250" y="2691621"/>
                </a:lnTo>
                <a:lnTo>
                  <a:pt x="1251332" y="2694360"/>
                </a:lnTo>
                <a:close/>
              </a:path>
              <a:path w="2724873" h="4713986">
                <a:moveTo>
                  <a:pt x="1251292" y="2734655"/>
                </a:moveTo>
                <a:lnTo>
                  <a:pt x="1245116" y="2696205"/>
                </a:lnTo>
                <a:lnTo>
                  <a:pt x="1240022" y="2697891"/>
                </a:lnTo>
                <a:lnTo>
                  <a:pt x="1235473" y="2700156"/>
                </a:lnTo>
                <a:lnTo>
                  <a:pt x="1233639" y="2701417"/>
                </a:lnTo>
                <a:lnTo>
                  <a:pt x="1218369" y="2754782"/>
                </a:lnTo>
                <a:lnTo>
                  <a:pt x="1251292" y="2734655"/>
                </a:lnTo>
                <a:close/>
              </a:path>
              <a:path w="2724873" h="4713986">
                <a:moveTo>
                  <a:pt x="1027897" y="2872447"/>
                </a:moveTo>
                <a:lnTo>
                  <a:pt x="1036537" y="2867980"/>
                </a:lnTo>
                <a:lnTo>
                  <a:pt x="1046060" y="2863342"/>
                </a:lnTo>
                <a:lnTo>
                  <a:pt x="1095702" y="2831642"/>
                </a:lnTo>
                <a:lnTo>
                  <a:pt x="1140810" y="2803099"/>
                </a:lnTo>
                <a:lnTo>
                  <a:pt x="1181620" y="2777538"/>
                </a:lnTo>
                <a:lnTo>
                  <a:pt x="1218369" y="2754782"/>
                </a:lnTo>
                <a:lnTo>
                  <a:pt x="1233639" y="2701417"/>
                </a:lnTo>
                <a:lnTo>
                  <a:pt x="1185541" y="2734544"/>
                </a:lnTo>
                <a:lnTo>
                  <a:pt x="1142192" y="2764504"/>
                </a:lnTo>
                <a:lnTo>
                  <a:pt x="1103331" y="2791463"/>
                </a:lnTo>
                <a:lnTo>
                  <a:pt x="1068698" y="2815589"/>
                </a:lnTo>
                <a:lnTo>
                  <a:pt x="1038034" y="2837049"/>
                </a:lnTo>
                <a:lnTo>
                  <a:pt x="1027897" y="2872447"/>
                </a:lnTo>
                <a:close/>
              </a:path>
              <a:path w="2724873" h="4713986">
                <a:moveTo>
                  <a:pt x="998825" y="2890884"/>
                </a:moveTo>
                <a:lnTo>
                  <a:pt x="1005603" y="2885961"/>
                </a:lnTo>
                <a:lnTo>
                  <a:pt x="1012596" y="2881324"/>
                </a:lnTo>
                <a:lnTo>
                  <a:pt x="1019972" y="2876857"/>
                </a:lnTo>
                <a:lnTo>
                  <a:pt x="1027897" y="2872447"/>
                </a:lnTo>
                <a:lnTo>
                  <a:pt x="1038034" y="2837049"/>
                </a:lnTo>
                <a:lnTo>
                  <a:pt x="1011078" y="2856007"/>
                </a:lnTo>
                <a:lnTo>
                  <a:pt x="998825" y="2890884"/>
                </a:lnTo>
                <a:close/>
              </a:path>
              <a:path w="2724873" h="4713986">
                <a:moveTo>
                  <a:pt x="978113" y="2908507"/>
                </a:moveTo>
                <a:lnTo>
                  <a:pt x="985247" y="2902043"/>
                </a:lnTo>
                <a:lnTo>
                  <a:pt x="992095" y="2896207"/>
                </a:lnTo>
                <a:lnTo>
                  <a:pt x="998825" y="2890884"/>
                </a:lnTo>
                <a:lnTo>
                  <a:pt x="1011078" y="2856007"/>
                </a:lnTo>
                <a:lnTo>
                  <a:pt x="987571" y="2872632"/>
                </a:lnTo>
                <a:lnTo>
                  <a:pt x="978113" y="2908507"/>
                </a:lnTo>
                <a:close/>
              </a:path>
              <a:path w="2724873" h="4713986">
                <a:moveTo>
                  <a:pt x="953331" y="2932808"/>
                </a:moveTo>
                <a:lnTo>
                  <a:pt x="962322" y="2923776"/>
                </a:lnTo>
                <a:lnTo>
                  <a:pt x="970527" y="2915713"/>
                </a:lnTo>
                <a:lnTo>
                  <a:pt x="978113" y="2908507"/>
                </a:lnTo>
                <a:lnTo>
                  <a:pt x="987571" y="2872632"/>
                </a:lnTo>
                <a:lnTo>
                  <a:pt x="967252" y="2887090"/>
                </a:lnTo>
                <a:lnTo>
                  <a:pt x="953331" y="2932808"/>
                </a:lnTo>
                <a:close/>
              </a:path>
              <a:path w="2724873" h="4713986">
                <a:moveTo>
                  <a:pt x="904393" y="2932711"/>
                </a:moveTo>
                <a:lnTo>
                  <a:pt x="906169" y="2980929"/>
                </a:lnTo>
                <a:lnTo>
                  <a:pt x="919973" y="2966872"/>
                </a:lnTo>
                <a:lnTo>
                  <a:pt x="932324" y="2954243"/>
                </a:lnTo>
                <a:lnTo>
                  <a:pt x="943387" y="2942926"/>
                </a:lnTo>
                <a:lnTo>
                  <a:pt x="953331" y="2932808"/>
                </a:lnTo>
                <a:lnTo>
                  <a:pt x="967252" y="2887090"/>
                </a:lnTo>
                <a:lnTo>
                  <a:pt x="949863" y="2899548"/>
                </a:lnTo>
                <a:lnTo>
                  <a:pt x="935142" y="2910173"/>
                </a:lnTo>
                <a:lnTo>
                  <a:pt x="922830" y="2919130"/>
                </a:lnTo>
                <a:lnTo>
                  <a:pt x="912667" y="2926588"/>
                </a:lnTo>
                <a:lnTo>
                  <a:pt x="904393" y="2932711"/>
                </a:lnTo>
                <a:close/>
              </a:path>
              <a:path w="2724873" h="4713986">
                <a:moveTo>
                  <a:pt x="904393" y="2932711"/>
                </a:moveTo>
                <a:lnTo>
                  <a:pt x="897748" y="2937668"/>
                </a:lnTo>
                <a:lnTo>
                  <a:pt x="892472" y="2941625"/>
                </a:lnTo>
                <a:lnTo>
                  <a:pt x="888305" y="2944749"/>
                </a:lnTo>
                <a:lnTo>
                  <a:pt x="884988" y="2947205"/>
                </a:lnTo>
                <a:lnTo>
                  <a:pt x="890745" y="2996528"/>
                </a:lnTo>
                <a:lnTo>
                  <a:pt x="906169" y="2980929"/>
                </a:lnTo>
                <a:lnTo>
                  <a:pt x="904393" y="2932711"/>
                </a:lnTo>
                <a:close/>
              </a:path>
              <a:path w="2724873" h="4713986">
                <a:moveTo>
                  <a:pt x="890745" y="2996528"/>
                </a:moveTo>
                <a:lnTo>
                  <a:pt x="884988" y="2947205"/>
                </a:lnTo>
                <a:lnTo>
                  <a:pt x="882259" y="2949162"/>
                </a:lnTo>
                <a:lnTo>
                  <a:pt x="877531" y="2952242"/>
                </a:lnTo>
                <a:lnTo>
                  <a:pt x="873534" y="3013782"/>
                </a:lnTo>
                <a:lnTo>
                  <a:pt x="890745" y="2996528"/>
                </a:lnTo>
                <a:close/>
              </a:path>
              <a:path w="2724873" h="4713986">
                <a:moveTo>
                  <a:pt x="803602" y="2201146"/>
                </a:moveTo>
                <a:lnTo>
                  <a:pt x="794568" y="2184723"/>
                </a:lnTo>
                <a:lnTo>
                  <a:pt x="804995" y="2294723"/>
                </a:lnTo>
                <a:lnTo>
                  <a:pt x="813464" y="2221257"/>
                </a:lnTo>
                <a:lnTo>
                  <a:pt x="813904" y="2218944"/>
                </a:lnTo>
                <a:lnTo>
                  <a:pt x="803602" y="2201146"/>
                </a:lnTo>
                <a:close/>
              </a:path>
              <a:path w="2724873" h="4713986">
                <a:moveTo>
                  <a:pt x="786691" y="2169570"/>
                </a:moveTo>
                <a:lnTo>
                  <a:pt x="779854" y="2155578"/>
                </a:lnTo>
                <a:lnTo>
                  <a:pt x="786139" y="2250124"/>
                </a:lnTo>
                <a:lnTo>
                  <a:pt x="804995" y="2294723"/>
                </a:lnTo>
                <a:lnTo>
                  <a:pt x="794568" y="2184723"/>
                </a:lnTo>
                <a:lnTo>
                  <a:pt x="786691" y="2169570"/>
                </a:lnTo>
                <a:close/>
              </a:path>
              <a:path w="2724873" h="4713986">
                <a:moveTo>
                  <a:pt x="779854" y="2155578"/>
                </a:moveTo>
                <a:lnTo>
                  <a:pt x="773946" y="2142641"/>
                </a:lnTo>
                <a:lnTo>
                  <a:pt x="768852" y="2130652"/>
                </a:lnTo>
                <a:lnTo>
                  <a:pt x="764458" y="2119505"/>
                </a:lnTo>
                <a:lnTo>
                  <a:pt x="760650" y="2109093"/>
                </a:lnTo>
                <a:lnTo>
                  <a:pt x="765014" y="2199954"/>
                </a:lnTo>
                <a:lnTo>
                  <a:pt x="786139" y="2250124"/>
                </a:lnTo>
                <a:lnTo>
                  <a:pt x="779854" y="2155578"/>
                </a:lnTo>
                <a:close/>
              </a:path>
              <a:path w="2724873" h="4713986">
                <a:moveTo>
                  <a:pt x="765014" y="2199954"/>
                </a:moveTo>
                <a:lnTo>
                  <a:pt x="760650" y="2109093"/>
                </a:lnTo>
                <a:lnTo>
                  <a:pt x="757314" y="2099310"/>
                </a:lnTo>
                <a:lnTo>
                  <a:pt x="754338" y="2090047"/>
                </a:lnTo>
                <a:lnTo>
                  <a:pt x="751605" y="2081200"/>
                </a:lnTo>
                <a:lnTo>
                  <a:pt x="749004" y="2072660"/>
                </a:lnTo>
                <a:lnTo>
                  <a:pt x="746420" y="2064321"/>
                </a:lnTo>
                <a:lnTo>
                  <a:pt x="744054" y="2057019"/>
                </a:lnTo>
                <a:lnTo>
                  <a:pt x="741494" y="2143868"/>
                </a:lnTo>
                <a:lnTo>
                  <a:pt x="765014" y="2199954"/>
                </a:lnTo>
                <a:close/>
              </a:path>
              <a:path w="2724873" h="4713986">
                <a:moveTo>
                  <a:pt x="715457" y="2081521"/>
                </a:moveTo>
                <a:lnTo>
                  <a:pt x="741494" y="2143868"/>
                </a:lnTo>
                <a:lnTo>
                  <a:pt x="744054" y="2057019"/>
                </a:lnTo>
                <a:lnTo>
                  <a:pt x="715306" y="2000493"/>
                </a:lnTo>
                <a:lnTo>
                  <a:pt x="691368" y="2007051"/>
                </a:lnTo>
                <a:lnTo>
                  <a:pt x="689140" y="2010393"/>
                </a:lnTo>
                <a:lnTo>
                  <a:pt x="686777" y="2012569"/>
                </a:lnTo>
                <a:lnTo>
                  <a:pt x="715457" y="2081521"/>
                </a:lnTo>
                <a:close/>
              </a:path>
              <a:path w="2724873" h="4713986">
                <a:moveTo>
                  <a:pt x="775029" y="2500224"/>
                </a:moveTo>
                <a:lnTo>
                  <a:pt x="775804" y="2501392"/>
                </a:lnTo>
                <a:lnTo>
                  <a:pt x="780683" y="2515293"/>
                </a:lnTo>
                <a:lnTo>
                  <a:pt x="784969" y="2525777"/>
                </a:lnTo>
                <a:lnTo>
                  <a:pt x="789451" y="2534943"/>
                </a:lnTo>
                <a:lnTo>
                  <a:pt x="794915" y="2544890"/>
                </a:lnTo>
                <a:lnTo>
                  <a:pt x="802148" y="2557717"/>
                </a:lnTo>
                <a:lnTo>
                  <a:pt x="804379" y="2561717"/>
                </a:lnTo>
                <a:lnTo>
                  <a:pt x="810666" y="2511373"/>
                </a:lnTo>
                <a:lnTo>
                  <a:pt x="803374" y="2493826"/>
                </a:lnTo>
                <a:lnTo>
                  <a:pt x="796670" y="2479701"/>
                </a:lnTo>
                <a:lnTo>
                  <a:pt x="790628" y="2468549"/>
                </a:lnTo>
                <a:lnTo>
                  <a:pt x="785317" y="2459917"/>
                </a:lnTo>
                <a:lnTo>
                  <a:pt x="780809" y="2453356"/>
                </a:lnTo>
                <a:lnTo>
                  <a:pt x="777176" y="2448415"/>
                </a:lnTo>
                <a:lnTo>
                  <a:pt x="775029" y="2500224"/>
                </a:lnTo>
                <a:close/>
              </a:path>
              <a:path w="2724873" h="4713986">
                <a:moveTo>
                  <a:pt x="775029" y="2500224"/>
                </a:moveTo>
                <a:lnTo>
                  <a:pt x="777176" y="2448415"/>
                </a:lnTo>
                <a:lnTo>
                  <a:pt x="774489" y="2444642"/>
                </a:lnTo>
                <a:lnTo>
                  <a:pt x="772820" y="2441586"/>
                </a:lnTo>
                <a:lnTo>
                  <a:pt x="772629" y="2441067"/>
                </a:lnTo>
                <a:lnTo>
                  <a:pt x="766595" y="2486970"/>
                </a:lnTo>
                <a:lnTo>
                  <a:pt x="775029" y="2500224"/>
                </a:lnTo>
                <a:close/>
              </a:path>
              <a:path w="2724873" h="4713986">
                <a:moveTo>
                  <a:pt x="748628" y="2454010"/>
                </a:moveTo>
                <a:lnTo>
                  <a:pt x="753767" y="2464179"/>
                </a:lnTo>
                <a:lnTo>
                  <a:pt x="759632" y="2475060"/>
                </a:lnTo>
                <a:lnTo>
                  <a:pt x="766595" y="2486970"/>
                </a:lnTo>
                <a:lnTo>
                  <a:pt x="772629" y="2441067"/>
                </a:lnTo>
                <a:lnTo>
                  <a:pt x="758965" y="2417933"/>
                </a:lnTo>
                <a:lnTo>
                  <a:pt x="748628" y="2454010"/>
                </a:lnTo>
                <a:close/>
              </a:path>
              <a:path w="2724873" h="4713986">
                <a:moveTo>
                  <a:pt x="730903" y="2360837"/>
                </a:moveTo>
                <a:lnTo>
                  <a:pt x="733841" y="2424619"/>
                </a:lnTo>
                <a:lnTo>
                  <a:pt x="739038" y="2434546"/>
                </a:lnTo>
                <a:lnTo>
                  <a:pt x="743843" y="2444238"/>
                </a:lnTo>
                <a:lnTo>
                  <a:pt x="748628" y="2454010"/>
                </a:lnTo>
                <a:lnTo>
                  <a:pt x="758965" y="2417933"/>
                </a:lnTo>
                <a:lnTo>
                  <a:pt x="748432" y="2398797"/>
                </a:lnTo>
                <a:lnTo>
                  <a:pt x="740558" y="2383205"/>
                </a:lnTo>
                <a:lnTo>
                  <a:pt x="734872" y="2370703"/>
                </a:lnTo>
                <a:lnTo>
                  <a:pt x="730903" y="2360837"/>
                </a:lnTo>
                <a:close/>
              </a:path>
              <a:path w="2724873" h="4713986">
                <a:moveTo>
                  <a:pt x="728180" y="2353153"/>
                </a:moveTo>
                <a:lnTo>
                  <a:pt x="726231" y="2347198"/>
                </a:lnTo>
                <a:lnTo>
                  <a:pt x="727880" y="2414141"/>
                </a:lnTo>
                <a:lnTo>
                  <a:pt x="733841" y="2424619"/>
                </a:lnTo>
                <a:lnTo>
                  <a:pt x="730903" y="2360837"/>
                </a:lnTo>
                <a:lnTo>
                  <a:pt x="728180" y="2353153"/>
                </a:lnTo>
                <a:close/>
              </a:path>
              <a:path w="2724873" h="4713986">
                <a:moveTo>
                  <a:pt x="726231" y="2347198"/>
                </a:moveTo>
                <a:lnTo>
                  <a:pt x="724585" y="2342518"/>
                </a:lnTo>
                <a:lnTo>
                  <a:pt x="722770" y="2338659"/>
                </a:lnTo>
                <a:lnTo>
                  <a:pt x="720315" y="2335166"/>
                </a:lnTo>
                <a:lnTo>
                  <a:pt x="718527" y="2333244"/>
                </a:lnTo>
                <a:lnTo>
                  <a:pt x="720783" y="2402795"/>
                </a:lnTo>
                <a:lnTo>
                  <a:pt x="727880" y="2414141"/>
                </a:lnTo>
                <a:lnTo>
                  <a:pt x="726231" y="2347198"/>
                </a:lnTo>
                <a:close/>
              </a:path>
              <a:path w="2724873" h="4713986">
                <a:moveTo>
                  <a:pt x="718527" y="2333244"/>
                </a:moveTo>
                <a:lnTo>
                  <a:pt x="703586" y="2306019"/>
                </a:lnTo>
                <a:lnTo>
                  <a:pt x="705761" y="2368005"/>
                </a:lnTo>
                <a:lnTo>
                  <a:pt x="709764" y="2379625"/>
                </a:lnTo>
                <a:lnTo>
                  <a:pt x="712177" y="2390267"/>
                </a:lnTo>
                <a:lnTo>
                  <a:pt x="720783" y="2402795"/>
                </a:lnTo>
                <a:lnTo>
                  <a:pt x="718527" y="2333244"/>
                </a:lnTo>
                <a:close/>
              </a:path>
              <a:path w="2724873" h="4713986">
                <a:moveTo>
                  <a:pt x="686304" y="2323025"/>
                </a:moveTo>
                <a:lnTo>
                  <a:pt x="688821" y="2330975"/>
                </a:lnTo>
                <a:lnTo>
                  <a:pt x="694108" y="2344808"/>
                </a:lnTo>
                <a:lnTo>
                  <a:pt x="700489" y="2356397"/>
                </a:lnTo>
                <a:lnTo>
                  <a:pt x="705761" y="2368005"/>
                </a:lnTo>
                <a:lnTo>
                  <a:pt x="703586" y="2306019"/>
                </a:lnTo>
                <a:lnTo>
                  <a:pt x="690158" y="2281641"/>
                </a:lnTo>
                <a:lnTo>
                  <a:pt x="686304" y="2323025"/>
                </a:lnTo>
                <a:close/>
              </a:path>
              <a:path w="2724873" h="4713986">
                <a:moveTo>
                  <a:pt x="823556" y="2663317"/>
                </a:moveTo>
                <a:lnTo>
                  <a:pt x="828963" y="2663434"/>
                </a:lnTo>
                <a:lnTo>
                  <a:pt x="826731" y="2558542"/>
                </a:lnTo>
                <a:lnTo>
                  <a:pt x="820254" y="2742692"/>
                </a:lnTo>
                <a:lnTo>
                  <a:pt x="821392" y="3051205"/>
                </a:lnTo>
                <a:lnTo>
                  <a:pt x="824215" y="3050995"/>
                </a:lnTo>
                <a:lnTo>
                  <a:pt x="829906" y="2682367"/>
                </a:lnTo>
                <a:lnTo>
                  <a:pt x="833012" y="2682228"/>
                </a:lnTo>
                <a:lnTo>
                  <a:pt x="823556" y="2663317"/>
                </a:lnTo>
                <a:close/>
              </a:path>
              <a:path w="2724873" h="4713986">
                <a:moveTo>
                  <a:pt x="836478" y="2591792"/>
                </a:moveTo>
                <a:lnTo>
                  <a:pt x="834176" y="2583101"/>
                </a:lnTo>
                <a:lnTo>
                  <a:pt x="834844" y="2669329"/>
                </a:lnTo>
                <a:lnTo>
                  <a:pt x="838088" y="2676917"/>
                </a:lnTo>
                <a:lnTo>
                  <a:pt x="839495" y="2602644"/>
                </a:lnTo>
                <a:lnTo>
                  <a:pt x="836478" y="2591792"/>
                </a:lnTo>
                <a:close/>
              </a:path>
              <a:path w="2724873" h="4713986">
                <a:moveTo>
                  <a:pt x="834844" y="2669329"/>
                </a:moveTo>
                <a:lnTo>
                  <a:pt x="834176" y="2583101"/>
                </a:lnTo>
                <a:lnTo>
                  <a:pt x="832447" y="2576271"/>
                </a:lnTo>
                <a:lnTo>
                  <a:pt x="831145" y="2571000"/>
                </a:lnTo>
                <a:lnTo>
                  <a:pt x="830126" y="2566987"/>
                </a:lnTo>
                <a:lnTo>
                  <a:pt x="829247" y="2563933"/>
                </a:lnTo>
                <a:lnTo>
                  <a:pt x="828963" y="2663434"/>
                </a:lnTo>
                <a:lnTo>
                  <a:pt x="834844" y="2669329"/>
                </a:lnTo>
                <a:close/>
              </a:path>
              <a:path w="2724873" h="4713986">
                <a:moveTo>
                  <a:pt x="827329" y="2559493"/>
                </a:moveTo>
                <a:lnTo>
                  <a:pt x="826731" y="2558542"/>
                </a:lnTo>
                <a:lnTo>
                  <a:pt x="828963" y="2663434"/>
                </a:lnTo>
                <a:lnTo>
                  <a:pt x="829247" y="2563933"/>
                </a:lnTo>
                <a:lnTo>
                  <a:pt x="827329" y="2559493"/>
                </a:lnTo>
                <a:close/>
              </a:path>
              <a:path w="2724873" h="4713986">
                <a:moveTo>
                  <a:pt x="812905" y="2729231"/>
                </a:moveTo>
                <a:lnTo>
                  <a:pt x="813120" y="2730151"/>
                </a:lnTo>
                <a:lnTo>
                  <a:pt x="820254" y="2742692"/>
                </a:lnTo>
                <a:lnTo>
                  <a:pt x="826731" y="2558542"/>
                </a:lnTo>
                <a:lnTo>
                  <a:pt x="818475" y="2532795"/>
                </a:lnTo>
                <a:lnTo>
                  <a:pt x="817079" y="2622042"/>
                </a:lnTo>
                <a:lnTo>
                  <a:pt x="812905" y="2729231"/>
                </a:lnTo>
                <a:close/>
              </a:path>
              <a:path w="2724873" h="4713986">
                <a:moveTo>
                  <a:pt x="817079" y="2622042"/>
                </a:moveTo>
                <a:lnTo>
                  <a:pt x="807748" y="2621905"/>
                </a:lnTo>
                <a:lnTo>
                  <a:pt x="809526" y="2711318"/>
                </a:lnTo>
                <a:lnTo>
                  <a:pt x="810973" y="2718610"/>
                </a:lnTo>
                <a:lnTo>
                  <a:pt x="812033" y="2724502"/>
                </a:lnTo>
                <a:lnTo>
                  <a:pt x="812905" y="2729231"/>
                </a:lnTo>
                <a:lnTo>
                  <a:pt x="817079" y="2622042"/>
                </a:lnTo>
                <a:close/>
              </a:path>
              <a:path w="2724873" h="4713986">
                <a:moveTo>
                  <a:pt x="807748" y="2621905"/>
                </a:moveTo>
                <a:lnTo>
                  <a:pt x="804200" y="2615177"/>
                </a:lnTo>
                <a:lnTo>
                  <a:pt x="804667" y="2691597"/>
                </a:lnTo>
                <a:lnTo>
                  <a:pt x="807490" y="2702392"/>
                </a:lnTo>
                <a:lnTo>
                  <a:pt x="809526" y="2711318"/>
                </a:lnTo>
                <a:lnTo>
                  <a:pt x="807748" y="2621905"/>
                </a:lnTo>
                <a:close/>
              </a:path>
              <a:path w="2724873" h="4713986">
                <a:moveTo>
                  <a:pt x="802693" y="2605847"/>
                </a:moveTo>
                <a:lnTo>
                  <a:pt x="799486" y="2597908"/>
                </a:lnTo>
                <a:lnTo>
                  <a:pt x="800854" y="2678698"/>
                </a:lnTo>
                <a:lnTo>
                  <a:pt x="804667" y="2691597"/>
                </a:lnTo>
                <a:lnTo>
                  <a:pt x="804200" y="2615177"/>
                </a:lnTo>
                <a:lnTo>
                  <a:pt x="802693" y="2605847"/>
                </a:lnTo>
                <a:close/>
              </a:path>
              <a:path w="2724873" h="4713986">
                <a:moveTo>
                  <a:pt x="788901" y="2572338"/>
                </a:moveTo>
                <a:lnTo>
                  <a:pt x="789457" y="2645647"/>
                </a:lnTo>
                <a:lnTo>
                  <a:pt x="795851" y="2663460"/>
                </a:lnTo>
                <a:lnTo>
                  <a:pt x="800854" y="2678698"/>
                </a:lnTo>
                <a:lnTo>
                  <a:pt x="799486" y="2597908"/>
                </a:lnTo>
                <a:lnTo>
                  <a:pt x="798029" y="2596642"/>
                </a:lnTo>
                <a:lnTo>
                  <a:pt x="793480" y="2584144"/>
                </a:lnTo>
                <a:lnTo>
                  <a:pt x="788901" y="2572338"/>
                </a:lnTo>
                <a:close/>
              </a:path>
              <a:path w="2724873" h="4713986">
                <a:moveTo>
                  <a:pt x="788441" y="2561913"/>
                </a:moveTo>
                <a:lnTo>
                  <a:pt x="781473" y="2625026"/>
                </a:lnTo>
                <a:lnTo>
                  <a:pt x="789457" y="2645647"/>
                </a:lnTo>
                <a:lnTo>
                  <a:pt x="788901" y="2572338"/>
                </a:lnTo>
                <a:lnTo>
                  <a:pt x="788441" y="2561913"/>
                </a:lnTo>
                <a:close/>
              </a:path>
              <a:path w="2724873" h="4713986">
                <a:moveTo>
                  <a:pt x="821392" y="3051205"/>
                </a:moveTo>
                <a:lnTo>
                  <a:pt x="820254" y="2742692"/>
                </a:lnTo>
                <a:lnTo>
                  <a:pt x="816408" y="2738781"/>
                </a:lnTo>
                <a:lnTo>
                  <a:pt x="814892" y="2736135"/>
                </a:lnTo>
                <a:lnTo>
                  <a:pt x="813792" y="2733030"/>
                </a:lnTo>
                <a:lnTo>
                  <a:pt x="815231" y="3060093"/>
                </a:lnTo>
                <a:lnTo>
                  <a:pt x="818616" y="3053876"/>
                </a:lnTo>
                <a:lnTo>
                  <a:pt x="821392" y="3051205"/>
                </a:lnTo>
                <a:close/>
              </a:path>
              <a:path w="2724873" h="4713986">
                <a:moveTo>
                  <a:pt x="813120" y="2730151"/>
                </a:moveTo>
                <a:lnTo>
                  <a:pt x="801124" y="2709064"/>
                </a:lnTo>
                <a:lnTo>
                  <a:pt x="804007" y="3087503"/>
                </a:lnTo>
                <a:lnTo>
                  <a:pt x="810580" y="3070941"/>
                </a:lnTo>
                <a:lnTo>
                  <a:pt x="815231" y="3060093"/>
                </a:lnTo>
                <a:lnTo>
                  <a:pt x="813792" y="2733030"/>
                </a:lnTo>
                <a:lnTo>
                  <a:pt x="813120" y="2730151"/>
                </a:lnTo>
                <a:close/>
              </a:path>
              <a:path w="2724873" h="4713986">
                <a:moveTo>
                  <a:pt x="801124" y="2709064"/>
                </a:moveTo>
                <a:lnTo>
                  <a:pt x="789872" y="3165718"/>
                </a:lnTo>
                <a:lnTo>
                  <a:pt x="794854" y="3110865"/>
                </a:lnTo>
                <a:lnTo>
                  <a:pt x="804007" y="3087503"/>
                </a:lnTo>
                <a:lnTo>
                  <a:pt x="801124" y="2709064"/>
                </a:lnTo>
                <a:close/>
              </a:path>
              <a:path w="2724873" h="4713986">
                <a:moveTo>
                  <a:pt x="783717" y="2678556"/>
                </a:moveTo>
                <a:lnTo>
                  <a:pt x="767945" y="2651001"/>
                </a:lnTo>
                <a:lnTo>
                  <a:pt x="769874" y="2751710"/>
                </a:lnTo>
                <a:lnTo>
                  <a:pt x="774961" y="2762652"/>
                </a:lnTo>
                <a:lnTo>
                  <a:pt x="779191" y="2771964"/>
                </a:lnTo>
                <a:lnTo>
                  <a:pt x="782560" y="2779840"/>
                </a:lnTo>
                <a:lnTo>
                  <a:pt x="785060" y="2786472"/>
                </a:lnTo>
                <a:lnTo>
                  <a:pt x="801124" y="2709064"/>
                </a:lnTo>
                <a:lnTo>
                  <a:pt x="783717" y="2678556"/>
                </a:lnTo>
                <a:close/>
              </a:path>
              <a:path w="2724873" h="4713986">
                <a:moveTo>
                  <a:pt x="767945" y="2651001"/>
                </a:moveTo>
                <a:lnTo>
                  <a:pt x="753721" y="2626232"/>
                </a:lnTo>
                <a:lnTo>
                  <a:pt x="757155" y="2724171"/>
                </a:lnTo>
                <a:lnTo>
                  <a:pt x="763937" y="2738947"/>
                </a:lnTo>
                <a:lnTo>
                  <a:pt x="769874" y="2751710"/>
                </a:lnTo>
                <a:lnTo>
                  <a:pt x="767945" y="2651001"/>
                </a:lnTo>
                <a:close/>
              </a:path>
              <a:path w="2724873" h="4713986">
                <a:moveTo>
                  <a:pt x="724536" y="2639355"/>
                </a:moveTo>
                <a:lnTo>
                  <a:pt x="721702" y="2641092"/>
                </a:lnTo>
                <a:lnTo>
                  <a:pt x="731802" y="2665842"/>
                </a:lnTo>
                <a:lnTo>
                  <a:pt x="724951" y="2635329"/>
                </a:lnTo>
                <a:lnTo>
                  <a:pt x="724536" y="2639355"/>
                </a:lnTo>
                <a:close/>
              </a:path>
              <a:path w="2724873" h="4713986">
                <a:moveTo>
                  <a:pt x="1601983" y="3819795"/>
                </a:moveTo>
                <a:lnTo>
                  <a:pt x="1599741" y="3816826"/>
                </a:lnTo>
                <a:lnTo>
                  <a:pt x="1600853" y="3842289"/>
                </a:lnTo>
                <a:lnTo>
                  <a:pt x="1602447" y="3841026"/>
                </a:lnTo>
                <a:lnTo>
                  <a:pt x="1602909" y="3827596"/>
                </a:lnTo>
                <a:lnTo>
                  <a:pt x="1601983" y="3819795"/>
                </a:lnTo>
                <a:close/>
              </a:path>
              <a:path w="2724873" h="4713986">
                <a:moveTo>
                  <a:pt x="1596257" y="3817895"/>
                </a:moveTo>
                <a:lnTo>
                  <a:pt x="1591602" y="3822206"/>
                </a:lnTo>
                <a:lnTo>
                  <a:pt x="1593370" y="3847957"/>
                </a:lnTo>
                <a:lnTo>
                  <a:pt x="1600853" y="3842289"/>
                </a:lnTo>
                <a:lnTo>
                  <a:pt x="1599741" y="3816826"/>
                </a:lnTo>
                <a:lnTo>
                  <a:pt x="1596257" y="3817895"/>
                </a:lnTo>
                <a:close/>
              </a:path>
              <a:path w="2724873" h="4713986">
                <a:moveTo>
                  <a:pt x="1571336" y="3846642"/>
                </a:moveTo>
                <a:lnTo>
                  <a:pt x="1577308" y="3860011"/>
                </a:lnTo>
                <a:lnTo>
                  <a:pt x="1585707" y="3853599"/>
                </a:lnTo>
                <a:lnTo>
                  <a:pt x="1593370" y="3847957"/>
                </a:lnTo>
                <a:lnTo>
                  <a:pt x="1591602" y="3822206"/>
                </a:lnTo>
                <a:lnTo>
                  <a:pt x="1585849" y="3828964"/>
                </a:lnTo>
                <a:lnTo>
                  <a:pt x="1579070" y="3837375"/>
                </a:lnTo>
                <a:lnTo>
                  <a:pt x="1571336" y="3846642"/>
                </a:lnTo>
                <a:close/>
              </a:path>
              <a:path w="2724873" h="4713986">
                <a:moveTo>
                  <a:pt x="1570697" y="3847376"/>
                </a:moveTo>
                <a:lnTo>
                  <a:pt x="1551293" y="3860307"/>
                </a:lnTo>
                <a:lnTo>
                  <a:pt x="1556073" y="3878322"/>
                </a:lnTo>
                <a:lnTo>
                  <a:pt x="1567616" y="3867986"/>
                </a:lnTo>
                <a:lnTo>
                  <a:pt x="1577308" y="3860011"/>
                </a:lnTo>
                <a:lnTo>
                  <a:pt x="1571336" y="3846642"/>
                </a:lnTo>
                <a:lnTo>
                  <a:pt x="1570697" y="3847376"/>
                </a:lnTo>
                <a:close/>
              </a:path>
              <a:path w="2724873" h="4713986">
                <a:moveTo>
                  <a:pt x="1551293" y="3860307"/>
                </a:moveTo>
                <a:lnTo>
                  <a:pt x="1533125" y="3872454"/>
                </a:lnTo>
                <a:lnTo>
                  <a:pt x="1536111" y="3896884"/>
                </a:lnTo>
                <a:lnTo>
                  <a:pt x="1539105" y="3894577"/>
                </a:lnTo>
                <a:lnTo>
                  <a:pt x="1542122" y="3891813"/>
                </a:lnTo>
                <a:lnTo>
                  <a:pt x="1556073" y="3878322"/>
                </a:lnTo>
                <a:lnTo>
                  <a:pt x="1551293" y="3860307"/>
                </a:lnTo>
                <a:close/>
              </a:path>
              <a:path w="2724873" h="4713986">
                <a:moveTo>
                  <a:pt x="1533125" y="3872454"/>
                </a:moveTo>
                <a:lnTo>
                  <a:pt x="1516143" y="3883845"/>
                </a:lnTo>
                <a:lnTo>
                  <a:pt x="1519898" y="3906197"/>
                </a:lnTo>
                <a:lnTo>
                  <a:pt x="1524967" y="3903458"/>
                </a:lnTo>
                <a:lnTo>
                  <a:pt x="1529232" y="3901126"/>
                </a:lnTo>
                <a:lnTo>
                  <a:pt x="1532883" y="3899001"/>
                </a:lnTo>
                <a:lnTo>
                  <a:pt x="1536111" y="3896884"/>
                </a:lnTo>
                <a:lnTo>
                  <a:pt x="1533125" y="3872454"/>
                </a:lnTo>
                <a:close/>
              </a:path>
              <a:path w="2724873" h="4713986">
                <a:moveTo>
                  <a:pt x="1487774" y="3925196"/>
                </a:moveTo>
                <a:lnTo>
                  <a:pt x="1497963" y="3918841"/>
                </a:lnTo>
                <a:lnTo>
                  <a:pt x="1506586" y="3913689"/>
                </a:lnTo>
                <a:lnTo>
                  <a:pt x="1513834" y="3909540"/>
                </a:lnTo>
                <a:lnTo>
                  <a:pt x="1519898" y="3906197"/>
                </a:lnTo>
                <a:lnTo>
                  <a:pt x="1516143" y="3883845"/>
                </a:lnTo>
                <a:lnTo>
                  <a:pt x="1500292" y="3894506"/>
                </a:lnTo>
                <a:lnTo>
                  <a:pt x="1487774" y="3925196"/>
                </a:lnTo>
                <a:close/>
              </a:path>
              <a:path w="2724873" h="4713986">
                <a:moveTo>
                  <a:pt x="1459005" y="3922364"/>
                </a:moveTo>
                <a:lnTo>
                  <a:pt x="1461940" y="3942312"/>
                </a:lnTo>
                <a:lnTo>
                  <a:pt x="1475830" y="3932953"/>
                </a:lnTo>
                <a:lnTo>
                  <a:pt x="1487774" y="3925196"/>
                </a:lnTo>
                <a:lnTo>
                  <a:pt x="1500292" y="3894506"/>
                </a:lnTo>
                <a:lnTo>
                  <a:pt x="1485520" y="3904461"/>
                </a:lnTo>
                <a:lnTo>
                  <a:pt x="1471775" y="3913739"/>
                </a:lnTo>
                <a:lnTo>
                  <a:pt x="1459005" y="3922364"/>
                </a:lnTo>
                <a:close/>
              </a:path>
              <a:path w="2724873" h="4713986">
                <a:moveTo>
                  <a:pt x="1426013" y="3944588"/>
                </a:moveTo>
                <a:lnTo>
                  <a:pt x="1427562" y="3966628"/>
                </a:lnTo>
                <a:lnTo>
                  <a:pt x="1445915" y="3953470"/>
                </a:lnTo>
                <a:lnTo>
                  <a:pt x="1461940" y="3942312"/>
                </a:lnTo>
                <a:lnTo>
                  <a:pt x="1459005" y="3922364"/>
                </a:lnTo>
                <a:lnTo>
                  <a:pt x="1447156" y="3930363"/>
                </a:lnTo>
                <a:lnTo>
                  <a:pt x="1436176" y="3937762"/>
                </a:lnTo>
                <a:lnTo>
                  <a:pt x="1426013" y="3944588"/>
                </a:lnTo>
                <a:close/>
              </a:path>
              <a:path w="2724873" h="4713986">
                <a:moveTo>
                  <a:pt x="1426013" y="3944588"/>
                </a:moveTo>
                <a:lnTo>
                  <a:pt x="1416613" y="3950866"/>
                </a:lnTo>
                <a:lnTo>
                  <a:pt x="1407925" y="3956623"/>
                </a:lnTo>
                <a:lnTo>
                  <a:pt x="1399896" y="3961884"/>
                </a:lnTo>
                <a:lnTo>
                  <a:pt x="1392472" y="3966677"/>
                </a:lnTo>
                <a:lnTo>
                  <a:pt x="1406694" y="3981984"/>
                </a:lnTo>
                <a:lnTo>
                  <a:pt x="1427562" y="3966628"/>
                </a:lnTo>
                <a:lnTo>
                  <a:pt x="1426013" y="3944588"/>
                </a:lnTo>
                <a:close/>
              </a:path>
              <a:path w="2724873" h="4713986">
                <a:moveTo>
                  <a:pt x="1367790" y="3981681"/>
                </a:moveTo>
                <a:lnTo>
                  <a:pt x="1368761" y="4007050"/>
                </a:lnTo>
                <a:lnTo>
                  <a:pt x="1375964" y="4003461"/>
                </a:lnTo>
                <a:lnTo>
                  <a:pt x="1383118" y="3999738"/>
                </a:lnTo>
                <a:lnTo>
                  <a:pt x="1406694" y="3981984"/>
                </a:lnTo>
                <a:lnTo>
                  <a:pt x="1392472" y="3966677"/>
                </a:lnTo>
                <a:lnTo>
                  <a:pt x="1385603" y="3971027"/>
                </a:lnTo>
                <a:lnTo>
                  <a:pt x="1379234" y="3974960"/>
                </a:lnTo>
                <a:lnTo>
                  <a:pt x="1373314" y="3978503"/>
                </a:lnTo>
                <a:lnTo>
                  <a:pt x="1367790" y="3981681"/>
                </a:lnTo>
                <a:close/>
              </a:path>
              <a:path w="2724873" h="4713986">
                <a:moveTo>
                  <a:pt x="1345884" y="4017547"/>
                </a:moveTo>
                <a:lnTo>
                  <a:pt x="1353819" y="4014038"/>
                </a:lnTo>
                <a:lnTo>
                  <a:pt x="1361412" y="4010557"/>
                </a:lnTo>
                <a:lnTo>
                  <a:pt x="1368761" y="4007050"/>
                </a:lnTo>
                <a:lnTo>
                  <a:pt x="1367790" y="3981681"/>
                </a:lnTo>
                <a:lnTo>
                  <a:pt x="1362609" y="3984522"/>
                </a:lnTo>
                <a:lnTo>
                  <a:pt x="1357718" y="3987050"/>
                </a:lnTo>
                <a:lnTo>
                  <a:pt x="1345884" y="4017547"/>
                </a:lnTo>
                <a:close/>
              </a:path>
              <a:path w="2724873" h="4713986">
                <a:moveTo>
                  <a:pt x="1319045" y="4028794"/>
                </a:moveTo>
                <a:lnTo>
                  <a:pt x="1328595" y="4024871"/>
                </a:lnTo>
                <a:lnTo>
                  <a:pt x="1337508" y="4021140"/>
                </a:lnTo>
                <a:lnTo>
                  <a:pt x="1345884" y="4017547"/>
                </a:lnTo>
                <a:lnTo>
                  <a:pt x="1357718" y="3987050"/>
                </a:lnTo>
                <a:lnTo>
                  <a:pt x="1330884" y="3999021"/>
                </a:lnTo>
                <a:lnTo>
                  <a:pt x="1319045" y="4028794"/>
                </a:lnTo>
                <a:close/>
              </a:path>
              <a:path w="2724873" h="4713986">
                <a:moveTo>
                  <a:pt x="1319045" y="4028794"/>
                </a:moveTo>
                <a:lnTo>
                  <a:pt x="1330884" y="3999021"/>
                </a:lnTo>
                <a:lnTo>
                  <a:pt x="1308030" y="4009339"/>
                </a:lnTo>
                <a:lnTo>
                  <a:pt x="1288803" y="4018105"/>
                </a:lnTo>
                <a:lnTo>
                  <a:pt x="1272850" y="4025422"/>
                </a:lnTo>
                <a:lnTo>
                  <a:pt x="1259817" y="4031392"/>
                </a:lnTo>
                <a:lnTo>
                  <a:pt x="1249351" y="4036118"/>
                </a:lnTo>
                <a:lnTo>
                  <a:pt x="1241097" y="4039703"/>
                </a:lnTo>
                <a:lnTo>
                  <a:pt x="1234702" y="4042248"/>
                </a:lnTo>
                <a:lnTo>
                  <a:pt x="1242912" y="4059452"/>
                </a:lnTo>
                <a:lnTo>
                  <a:pt x="1258333" y="4053221"/>
                </a:lnTo>
                <a:lnTo>
                  <a:pt x="1272531" y="4047512"/>
                </a:lnTo>
                <a:lnTo>
                  <a:pt x="1285603" y="4042270"/>
                </a:lnTo>
                <a:lnTo>
                  <a:pt x="1297647" y="4037439"/>
                </a:lnTo>
                <a:lnTo>
                  <a:pt x="1308762" y="4032965"/>
                </a:lnTo>
                <a:lnTo>
                  <a:pt x="1319045" y="4028794"/>
                </a:lnTo>
                <a:close/>
              </a:path>
              <a:path w="2724873" h="4713986">
                <a:moveTo>
                  <a:pt x="1229812" y="4043856"/>
                </a:moveTo>
                <a:lnTo>
                  <a:pt x="1226073" y="4044630"/>
                </a:lnTo>
                <a:lnTo>
                  <a:pt x="1226170" y="4066258"/>
                </a:lnTo>
                <a:lnTo>
                  <a:pt x="1242912" y="4059452"/>
                </a:lnTo>
                <a:lnTo>
                  <a:pt x="1234702" y="4042248"/>
                </a:lnTo>
                <a:lnTo>
                  <a:pt x="1229812" y="4043856"/>
                </a:lnTo>
                <a:close/>
              </a:path>
              <a:path w="2724873" h="4713986">
                <a:moveTo>
                  <a:pt x="1167037" y="4090682"/>
                </a:moveTo>
                <a:lnTo>
                  <a:pt x="1188330" y="4081819"/>
                </a:lnTo>
                <a:lnTo>
                  <a:pt x="1208009" y="4073696"/>
                </a:lnTo>
                <a:lnTo>
                  <a:pt x="1226170" y="4066258"/>
                </a:lnTo>
                <a:lnTo>
                  <a:pt x="1226073" y="4044630"/>
                </a:lnTo>
                <a:lnTo>
                  <a:pt x="1223133" y="4044671"/>
                </a:lnTo>
                <a:lnTo>
                  <a:pt x="1220939" y="4044188"/>
                </a:lnTo>
                <a:lnTo>
                  <a:pt x="1189492" y="4051502"/>
                </a:lnTo>
                <a:lnTo>
                  <a:pt x="1167037" y="4090682"/>
                </a:lnTo>
                <a:close/>
              </a:path>
              <a:path w="2724873" h="4713986">
                <a:moveTo>
                  <a:pt x="1114405" y="4110517"/>
                </a:moveTo>
                <a:lnTo>
                  <a:pt x="1119212" y="4110850"/>
                </a:lnTo>
                <a:lnTo>
                  <a:pt x="1144030" y="4100341"/>
                </a:lnTo>
                <a:lnTo>
                  <a:pt x="1167037" y="4090682"/>
                </a:lnTo>
                <a:lnTo>
                  <a:pt x="1189492" y="4051502"/>
                </a:lnTo>
                <a:lnTo>
                  <a:pt x="1160850" y="4058233"/>
                </a:lnTo>
                <a:lnTo>
                  <a:pt x="1134862" y="4064417"/>
                </a:lnTo>
                <a:lnTo>
                  <a:pt x="1114405" y="4110517"/>
                </a:lnTo>
                <a:close/>
              </a:path>
              <a:path w="2724873" h="4713986">
                <a:moveTo>
                  <a:pt x="1111379" y="4070089"/>
                </a:moveTo>
                <a:lnTo>
                  <a:pt x="1090250" y="4075285"/>
                </a:lnTo>
                <a:lnTo>
                  <a:pt x="1091947" y="4112139"/>
                </a:lnTo>
                <a:lnTo>
                  <a:pt x="1098370" y="4111281"/>
                </a:lnTo>
                <a:lnTo>
                  <a:pt x="1104146" y="4110728"/>
                </a:lnTo>
                <a:lnTo>
                  <a:pt x="1109437" y="4110475"/>
                </a:lnTo>
                <a:lnTo>
                  <a:pt x="1114405" y="4110517"/>
                </a:lnTo>
                <a:lnTo>
                  <a:pt x="1134862" y="4064417"/>
                </a:lnTo>
                <a:lnTo>
                  <a:pt x="1111379" y="4070089"/>
                </a:lnTo>
                <a:close/>
              </a:path>
              <a:path w="2724873" h="4713986">
                <a:moveTo>
                  <a:pt x="1056535" y="4118714"/>
                </a:moveTo>
                <a:lnTo>
                  <a:pt x="1067171" y="4116589"/>
                </a:lnTo>
                <a:lnTo>
                  <a:pt x="1076510" y="4114789"/>
                </a:lnTo>
                <a:lnTo>
                  <a:pt x="1084714" y="4113307"/>
                </a:lnTo>
                <a:lnTo>
                  <a:pt x="1091947" y="4112139"/>
                </a:lnTo>
                <a:lnTo>
                  <a:pt x="1090250" y="4075285"/>
                </a:lnTo>
                <a:lnTo>
                  <a:pt x="1071326" y="4080041"/>
                </a:lnTo>
                <a:lnTo>
                  <a:pt x="1056535" y="4118714"/>
                </a:lnTo>
                <a:close/>
              </a:path>
              <a:path w="2724873" h="4713986">
                <a:moveTo>
                  <a:pt x="1014676" y="4095373"/>
                </a:moveTo>
                <a:lnTo>
                  <a:pt x="1015227" y="4127078"/>
                </a:lnTo>
                <a:lnTo>
                  <a:pt x="1030726" y="4123953"/>
                </a:lnTo>
                <a:lnTo>
                  <a:pt x="1044441" y="4121167"/>
                </a:lnTo>
                <a:lnTo>
                  <a:pt x="1056535" y="4118714"/>
                </a:lnTo>
                <a:lnTo>
                  <a:pt x="1071326" y="4080041"/>
                </a:lnTo>
                <a:lnTo>
                  <a:pt x="1054457" y="4084392"/>
                </a:lnTo>
                <a:lnTo>
                  <a:pt x="1039492" y="4088374"/>
                </a:lnTo>
                <a:lnTo>
                  <a:pt x="1026281" y="4092022"/>
                </a:lnTo>
                <a:lnTo>
                  <a:pt x="1014676" y="4095373"/>
                </a:lnTo>
                <a:close/>
              </a:path>
              <a:path w="2724873" h="4713986">
                <a:moveTo>
                  <a:pt x="1004524" y="4098463"/>
                </a:moveTo>
                <a:lnTo>
                  <a:pt x="995677" y="4101326"/>
                </a:lnTo>
                <a:lnTo>
                  <a:pt x="997782" y="4130545"/>
                </a:lnTo>
                <a:lnTo>
                  <a:pt x="1015227" y="4127078"/>
                </a:lnTo>
                <a:lnTo>
                  <a:pt x="1014676" y="4095373"/>
                </a:lnTo>
                <a:lnTo>
                  <a:pt x="1004524" y="4098463"/>
                </a:lnTo>
                <a:close/>
              </a:path>
              <a:path w="2724873" h="4713986">
                <a:moveTo>
                  <a:pt x="995677" y="4101326"/>
                </a:moveTo>
                <a:lnTo>
                  <a:pt x="987984" y="4103998"/>
                </a:lnTo>
                <a:lnTo>
                  <a:pt x="981296" y="4106516"/>
                </a:lnTo>
                <a:lnTo>
                  <a:pt x="975462" y="4108915"/>
                </a:lnTo>
                <a:lnTo>
                  <a:pt x="970333" y="4111231"/>
                </a:lnTo>
                <a:lnTo>
                  <a:pt x="978229" y="4134359"/>
                </a:lnTo>
                <a:lnTo>
                  <a:pt x="997782" y="4130545"/>
                </a:lnTo>
                <a:lnTo>
                  <a:pt x="995677" y="4101326"/>
                </a:lnTo>
                <a:close/>
              </a:path>
              <a:path w="2724873" h="4713986">
                <a:moveTo>
                  <a:pt x="978229" y="4134359"/>
                </a:moveTo>
                <a:lnTo>
                  <a:pt x="970333" y="4111231"/>
                </a:lnTo>
                <a:lnTo>
                  <a:pt x="965758" y="4113499"/>
                </a:lnTo>
                <a:lnTo>
                  <a:pt x="961587" y="4115755"/>
                </a:lnTo>
                <a:lnTo>
                  <a:pt x="957671" y="4118035"/>
                </a:lnTo>
                <a:lnTo>
                  <a:pt x="956406" y="4138526"/>
                </a:lnTo>
                <a:lnTo>
                  <a:pt x="978229" y="4134359"/>
                </a:lnTo>
                <a:close/>
              </a:path>
              <a:path w="2724873" h="4713986">
                <a:moveTo>
                  <a:pt x="953858" y="4120375"/>
                </a:moveTo>
                <a:lnTo>
                  <a:pt x="926828" y="4119177"/>
                </a:lnTo>
                <a:lnTo>
                  <a:pt x="932151" y="4143050"/>
                </a:lnTo>
                <a:lnTo>
                  <a:pt x="956406" y="4138526"/>
                </a:lnTo>
                <a:lnTo>
                  <a:pt x="957671" y="4118035"/>
                </a:lnTo>
                <a:lnTo>
                  <a:pt x="953858" y="4120375"/>
                </a:lnTo>
                <a:close/>
              </a:path>
              <a:path w="2724873" h="4713986">
                <a:moveTo>
                  <a:pt x="906819" y="4118394"/>
                </a:moveTo>
                <a:lnTo>
                  <a:pt x="892545" y="4118025"/>
                </a:lnTo>
                <a:lnTo>
                  <a:pt x="905300" y="4147936"/>
                </a:lnTo>
                <a:lnTo>
                  <a:pt x="932151" y="4143050"/>
                </a:lnTo>
                <a:lnTo>
                  <a:pt x="926828" y="4119177"/>
                </a:lnTo>
                <a:lnTo>
                  <a:pt x="906819" y="4118394"/>
                </a:lnTo>
                <a:close/>
              </a:path>
              <a:path w="2724873" h="4713986">
                <a:moveTo>
                  <a:pt x="892545" y="4118025"/>
                </a:moveTo>
                <a:lnTo>
                  <a:pt x="882719" y="4118071"/>
                </a:lnTo>
                <a:lnTo>
                  <a:pt x="876054" y="4118531"/>
                </a:lnTo>
                <a:lnTo>
                  <a:pt x="871264" y="4119407"/>
                </a:lnTo>
                <a:lnTo>
                  <a:pt x="868006" y="4120375"/>
                </a:lnTo>
                <a:lnTo>
                  <a:pt x="875692" y="4153189"/>
                </a:lnTo>
                <a:lnTo>
                  <a:pt x="905300" y="4147936"/>
                </a:lnTo>
                <a:lnTo>
                  <a:pt x="892545" y="4118025"/>
                </a:lnTo>
                <a:close/>
              </a:path>
              <a:path w="2724873" h="4713986">
                <a:moveTo>
                  <a:pt x="846206" y="4129243"/>
                </a:moveTo>
                <a:lnTo>
                  <a:pt x="830411" y="4134638"/>
                </a:lnTo>
                <a:lnTo>
                  <a:pt x="843164" y="4158812"/>
                </a:lnTo>
                <a:lnTo>
                  <a:pt x="875692" y="4153189"/>
                </a:lnTo>
                <a:lnTo>
                  <a:pt x="868006" y="4120375"/>
                </a:lnTo>
                <a:lnTo>
                  <a:pt x="846206" y="4129243"/>
                </a:lnTo>
                <a:close/>
              </a:path>
              <a:path w="2724873" h="4713986">
                <a:moveTo>
                  <a:pt x="802304" y="4165355"/>
                </a:moveTo>
                <a:lnTo>
                  <a:pt x="805804" y="4164889"/>
                </a:lnTo>
                <a:lnTo>
                  <a:pt x="807554" y="4164812"/>
                </a:lnTo>
                <a:lnTo>
                  <a:pt x="843164" y="4158812"/>
                </a:lnTo>
                <a:lnTo>
                  <a:pt x="830411" y="4134638"/>
                </a:lnTo>
                <a:lnTo>
                  <a:pt x="819330" y="4137761"/>
                </a:lnTo>
                <a:lnTo>
                  <a:pt x="811672" y="4139813"/>
                </a:lnTo>
                <a:lnTo>
                  <a:pt x="806146" y="4141994"/>
                </a:lnTo>
                <a:lnTo>
                  <a:pt x="802304" y="4165355"/>
                </a:lnTo>
                <a:close/>
              </a:path>
              <a:path w="2724873" h="4713986">
                <a:moveTo>
                  <a:pt x="802304" y="4165355"/>
                </a:moveTo>
                <a:lnTo>
                  <a:pt x="806146" y="4141994"/>
                </a:lnTo>
                <a:lnTo>
                  <a:pt x="802144" y="4144996"/>
                </a:lnTo>
                <a:lnTo>
                  <a:pt x="801204" y="4145762"/>
                </a:lnTo>
                <a:lnTo>
                  <a:pt x="798029" y="4098150"/>
                </a:lnTo>
                <a:lnTo>
                  <a:pt x="797000" y="4166358"/>
                </a:lnTo>
                <a:lnTo>
                  <a:pt x="802304" y="4165355"/>
                </a:lnTo>
                <a:close/>
              </a:path>
              <a:path w="2724873" h="4713986">
                <a:moveTo>
                  <a:pt x="737728" y="4121873"/>
                </a:moveTo>
                <a:lnTo>
                  <a:pt x="739890" y="4178272"/>
                </a:lnTo>
                <a:lnTo>
                  <a:pt x="761336" y="4173853"/>
                </a:lnTo>
                <a:lnTo>
                  <a:pt x="777409" y="4170480"/>
                </a:lnTo>
                <a:lnTo>
                  <a:pt x="788999" y="4168024"/>
                </a:lnTo>
                <a:lnTo>
                  <a:pt x="797000" y="4166358"/>
                </a:lnTo>
                <a:lnTo>
                  <a:pt x="798029" y="4098150"/>
                </a:lnTo>
                <a:lnTo>
                  <a:pt x="775453" y="4107485"/>
                </a:lnTo>
                <a:lnTo>
                  <a:pt x="755422" y="4115337"/>
                </a:lnTo>
                <a:lnTo>
                  <a:pt x="737728" y="4121873"/>
                </a:lnTo>
                <a:close/>
              </a:path>
              <a:path w="2724873" h="4713986">
                <a:moveTo>
                  <a:pt x="722159" y="4127261"/>
                </a:moveTo>
                <a:lnTo>
                  <a:pt x="708508" y="4131668"/>
                </a:lnTo>
                <a:lnTo>
                  <a:pt x="709839" y="4186486"/>
                </a:lnTo>
                <a:lnTo>
                  <a:pt x="712177" y="4183862"/>
                </a:lnTo>
                <a:lnTo>
                  <a:pt x="739890" y="4178272"/>
                </a:lnTo>
                <a:lnTo>
                  <a:pt x="737728" y="4121873"/>
                </a:lnTo>
                <a:lnTo>
                  <a:pt x="722159" y="4127261"/>
                </a:lnTo>
                <a:close/>
              </a:path>
              <a:path w="2724873" h="4713986">
                <a:moveTo>
                  <a:pt x="708508" y="4131668"/>
                </a:moveTo>
                <a:lnTo>
                  <a:pt x="696562" y="4135260"/>
                </a:lnTo>
                <a:lnTo>
                  <a:pt x="696725" y="4196521"/>
                </a:lnTo>
                <a:lnTo>
                  <a:pt x="701617" y="4193396"/>
                </a:lnTo>
                <a:lnTo>
                  <a:pt x="705912" y="4190159"/>
                </a:lnTo>
                <a:lnTo>
                  <a:pt x="709839" y="4186486"/>
                </a:lnTo>
                <a:lnTo>
                  <a:pt x="708508" y="4131668"/>
                </a:lnTo>
                <a:close/>
              </a:path>
              <a:path w="2724873" h="4713986">
                <a:moveTo>
                  <a:pt x="696725" y="4196521"/>
                </a:moveTo>
                <a:lnTo>
                  <a:pt x="696562" y="4135260"/>
                </a:lnTo>
                <a:lnTo>
                  <a:pt x="686114" y="4138206"/>
                </a:lnTo>
                <a:lnTo>
                  <a:pt x="676953" y="4140672"/>
                </a:lnTo>
                <a:lnTo>
                  <a:pt x="668870" y="4142826"/>
                </a:lnTo>
                <a:lnTo>
                  <a:pt x="665869" y="4179635"/>
                </a:lnTo>
                <a:lnTo>
                  <a:pt x="660706" y="4185994"/>
                </a:lnTo>
                <a:lnTo>
                  <a:pt x="666631" y="4214335"/>
                </a:lnTo>
                <a:lnTo>
                  <a:pt x="676189" y="4208440"/>
                </a:lnTo>
                <a:lnTo>
                  <a:pt x="684240" y="4203720"/>
                </a:lnTo>
                <a:lnTo>
                  <a:pt x="691009" y="4199855"/>
                </a:lnTo>
                <a:lnTo>
                  <a:pt x="696725" y="4196521"/>
                </a:lnTo>
                <a:close/>
              </a:path>
              <a:path w="2724873" h="4713986">
                <a:moveTo>
                  <a:pt x="665869" y="4179635"/>
                </a:moveTo>
                <a:lnTo>
                  <a:pt x="668870" y="4142826"/>
                </a:lnTo>
                <a:lnTo>
                  <a:pt x="661654" y="4144835"/>
                </a:lnTo>
                <a:lnTo>
                  <a:pt x="655096" y="4146866"/>
                </a:lnTo>
                <a:lnTo>
                  <a:pt x="648986" y="4149087"/>
                </a:lnTo>
                <a:lnTo>
                  <a:pt x="643114" y="4151664"/>
                </a:lnTo>
                <a:lnTo>
                  <a:pt x="650183" y="4178211"/>
                </a:lnTo>
                <a:lnTo>
                  <a:pt x="659339" y="4176809"/>
                </a:lnTo>
                <a:lnTo>
                  <a:pt x="664552" y="4174337"/>
                </a:lnTo>
                <a:lnTo>
                  <a:pt x="665869" y="4179635"/>
                </a:lnTo>
                <a:close/>
              </a:path>
              <a:path w="2724873" h="4713986">
                <a:moveTo>
                  <a:pt x="642200" y="4152112"/>
                </a:moveTo>
                <a:lnTo>
                  <a:pt x="622368" y="4158027"/>
                </a:lnTo>
                <a:lnTo>
                  <a:pt x="626622" y="4242303"/>
                </a:lnTo>
                <a:lnTo>
                  <a:pt x="642075" y="4230945"/>
                </a:lnTo>
                <a:lnTo>
                  <a:pt x="642200" y="4183862"/>
                </a:lnTo>
                <a:lnTo>
                  <a:pt x="650183" y="4178211"/>
                </a:lnTo>
                <a:lnTo>
                  <a:pt x="643114" y="4151664"/>
                </a:lnTo>
                <a:lnTo>
                  <a:pt x="642200" y="4152112"/>
                </a:lnTo>
                <a:close/>
              </a:path>
              <a:path w="2724873" h="4713986">
                <a:moveTo>
                  <a:pt x="608997" y="4162961"/>
                </a:moveTo>
                <a:lnTo>
                  <a:pt x="600913" y="4166887"/>
                </a:lnTo>
                <a:lnTo>
                  <a:pt x="608748" y="4256126"/>
                </a:lnTo>
                <a:lnTo>
                  <a:pt x="626622" y="4242303"/>
                </a:lnTo>
                <a:lnTo>
                  <a:pt x="622368" y="4158027"/>
                </a:lnTo>
                <a:lnTo>
                  <a:pt x="608997" y="4162961"/>
                </a:lnTo>
                <a:close/>
              </a:path>
              <a:path w="2724873" h="4713986">
                <a:moveTo>
                  <a:pt x="597370" y="4169465"/>
                </a:moveTo>
                <a:lnTo>
                  <a:pt x="596627" y="4172347"/>
                </a:lnTo>
                <a:lnTo>
                  <a:pt x="608748" y="4256126"/>
                </a:lnTo>
                <a:lnTo>
                  <a:pt x="600913" y="4166887"/>
                </a:lnTo>
                <a:lnTo>
                  <a:pt x="597370" y="4169465"/>
                </a:lnTo>
                <a:close/>
              </a:path>
              <a:path w="2724873" h="4713986">
                <a:moveTo>
                  <a:pt x="585050" y="3996575"/>
                </a:moveTo>
                <a:lnTo>
                  <a:pt x="579597" y="4352066"/>
                </a:lnTo>
                <a:lnTo>
                  <a:pt x="588225" y="4345749"/>
                </a:lnTo>
                <a:lnTo>
                  <a:pt x="587534" y="3999347"/>
                </a:lnTo>
                <a:lnTo>
                  <a:pt x="585050" y="3996575"/>
                </a:lnTo>
                <a:close/>
              </a:path>
              <a:path w="2724873" h="4713986">
                <a:moveTo>
                  <a:pt x="1885552" y="2570150"/>
                </a:moveTo>
                <a:lnTo>
                  <a:pt x="1893823" y="2566974"/>
                </a:lnTo>
                <a:lnTo>
                  <a:pt x="1901656" y="2563960"/>
                </a:lnTo>
                <a:lnTo>
                  <a:pt x="1909162" y="2561056"/>
                </a:lnTo>
                <a:lnTo>
                  <a:pt x="1916450" y="2558209"/>
                </a:lnTo>
                <a:lnTo>
                  <a:pt x="1923630" y="2555367"/>
                </a:lnTo>
                <a:lnTo>
                  <a:pt x="1897913" y="2559469"/>
                </a:lnTo>
                <a:lnTo>
                  <a:pt x="1885552" y="2570150"/>
                </a:lnTo>
                <a:close/>
              </a:path>
              <a:path w="2724873" h="4713986">
                <a:moveTo>
                  <a:pt x="1857017" y="2581173"/>
                </a:moveTo>
                <a:lnTo>
                  <a:pt x="1867259" y="2577197"/>
                </a:lnTo>
                <a:lnTo>
                  <a:pt x="1876734" y="2573540"/>
                </a:lnTo>
                <a:lnTo>
                  <a:pt x="1885552" y="2570150"/>
                </a:lnTo>
                <a:lnTo>
                  <a:pt x="1897913" y="2559469"/>
                </a:lnTo>
                <a:lnTo>
                  <a:pt x="1875661" y="2563822"/>
                </a:lnTo>
                <a:lnTo>
                  <a:pt x="1857017" y="2581173"/>
                </a:lnTo>
                <a:close/>
              </a:path>
              <a:path w="2724873" h="4713986">
                <a:moveTo>
                  <a:pt x="1805881" y="2584462"/>
                </a:moveTo>
                <a:lnTo>
                  <a:pt x="1806185" y="2601315"/>
                </a:lnTo>
                <a:lnTo>
                  <a:pt x="1820592" y="2595539"/>
                </a:lnTo>
                <a:lnTo>
                  <a:pt x="1833794" y="2590292"/>
                </a:lnTo>
                <a:lnTo>
                  <a:pt x="1845899" y="2585520"/>
                </a:lnTo>
                <a:lnTo>
                  <a:pt x="1857017" y="2581173"/>
                </a:lnTo>
                <a:lnTo>
                  <a:pt x="1875661" y="2563822"/>
                </a:lnTo>
                <a:lnTo>
                  <a:pt x="1856573" y="2568285"/>
                </a:lnTo>
                <a:lnTo>
                  <a:pt x="1840351" y="2572720"/>
                </a:lnTo>
                <a:lnTo>
                  <a:pt x="1826694" y="2576988"/>
                </a:lnTo>
                <a:lnTo>
                  <a:pt x="1815304" y="2580948"/>
                </a:lnTo>
                <a:lnTo>
                  <a:pt x="1805881" y="2584462"/>
                </a:lnTo>
                <a:close/>
              </a:path>
              <a:path w="2724873" h="4713986">
                <a:moveTo>
                  <a:pt x="1805881" y="2584462"/>
                </a:moveTo>
                <a:lnTo>
                  <a:pt x="1798124" y="2587391"/>
                </a:lnTo>
                <a:lnTo>
                  <a:pt x="1791736" y="2589594"/>
                </a:lnTo>
                <a:lnTo>
                  <a:pt x="1786415" y="2590934"/>
                </a:lnTo>
                <a:lnTo>
                  <a:pt x="1781863" y="2591270"/>
                </a:lnTo>
                <a:lnTo>
                  <a:pt x="1790461" y="2607672"/>
                </a:lnTo>
                <a:lnTo>
                  <a:pt x="1806185" y="2601315"/>
                </a:lnTo>
                <a:lnTo>
                  <a:pt x="1805881" y="2584462"/>
                </a:lnTo>
                <a:close/>
              </a:path>
              <a:path w="2724873" h="4713986">
                <a:moveTo>
                  <a:pt x="1754627" y="2622339"/>
                </a:moveTo>
                <a:lnTo>
                  <a:pt x="1773312" y="2614663"/>
                </a:lnTo>
                <a:lnTo>
                  <a:pt x="1790461" y="2607672"/>
                </a:lnTo>
                <a:lnTo>
                  <a:pt x="1781863" y="2591270"/>
                </a:lnTo>
                <a:lnTo>
                  <a:pt x="1777779" y="2590464"/>
                </a:lnTo>
                <a:lnTo>
                  <a:pt x="1777326" y="2590292"/>
                </a:lnTo>
                <a:lnTo>
                  <a:pt x="1754627" y="2622339"/>
                </a:lnTo>
                <a:close/>
              </a:path>
              <a:path w="2724873" h="4713986">
                <a:moveTo>
                  <a:pt x="1750312" y="2599502"/>
                </a:moveTo>
                <a:lnTo>
                  <a:pt x="1729020" y="2606558"/>
                </a:lnTo>
                <a:lnTo>
                  <a:pt x="1734297" y="2630754"/>
                </a:lnTo>
                <a:lnTo>
                  <a:pt x="1754627" y="2622339"/>
                </a:lnTo>
                <a:lnTo>
                  <a:pt x="1777326" y="2590292"/>
                </a:lnTo>
                <a:lnTo>
                  <a:pt x="1750312" y="2599502"/>
                </a:lnTo>
                <a:close/>
              </a:path>
              <a:path w="2724873" h="4713986">
                <a:moveTo>
                  <a:pt x="1712700" y="2611836"/>
                </a:moveTo>
                <a:lnTo>
                  <a:pt x="1700597" y="2615711"/>
                </a:lnTo>
                <a:lnTo>
                  <a:pt x="1712211" y="2639959"/>
                </a:lnTo>
                <a:lnTo>
                  <a:pt x="1734297" y="2630754"/>
                </a:lnTo>
                <a:lnTo>
                  <a:pt x="1729020" y="2606558"/>
                </a:lnTo>
                <a:lnTo>
                  <a:pt x="1712700" y="2611836"/>
                </a:lnTo>
                <a:close/>
              </a:path>
              <a:path w="2724873" h="4713986">
                <a:moveTo>
                  <a:pt x="1691961" y="2618559"/>
                </a:moveTo>
                <a:lnTo>
                  <a:pt x="1686038" y="2620754"/>
                </a:lnTo>
                <a:lnTo>
                  <a:pt x="1688260" y="2650007"/>
                </a:lnTo>
                <a:lnTo>
                  <a:pt x="1712211" y="2639959"/>
                </a:lnTo>
                <a:lnTo>
                  <a:pt x="1700597" y="2615711"/>
                </a:lnTo>
                <a:lnTo>
                  <a:pt x="1691961" y="2618559"/>
                </a:lnTo>
                <a:close/>
              </a:path>
              <a:path w="2724873" h="4713986">
                <a:moveTo>
                  <a:pt x="1688260" y="2650007"/>
                </a:moveTo>
                <a:lnTo>
                  <a:pt x="1686038" y="2620754"/>
                </a:lnTo>
                <a:lnTo>
                  <a:pt x="1682076" y="2622674"/>
                </a:lnTo>
                <a:lnTo>
                  <a:pt x="1679322" y="2624692"/>
                </a:lnTo>
                <a:lnTo>
                  <a:pt x="1678774" y="2625217"/>
                </a:lnTo>
                <a:lnTo>
                  <a:pt x="1662335" y="2660950"/>
                </a:lnTo>
                <a:lnTo>
                  <a:pt x="1688260" y="2650007"/>
                </a:lnTo>
                <a:close/>
              </a:path>
              <a:path w="2724873" h="4713986">
                <a:moveTo>
                  <a:pt x="1653286" y="2631511"/>
                </a:moveTo>
                <a:lnTo>
                  <a:pt x="1632443" y="2637860"/>
                </a:lnTo>
                <a:lnTo>
                  <a:pt x="1634052" y="2672494"/>
                </a:lnTo>
                <a:lnTo>
                  <a:pt x="1634324" y="2672842"/>
                </a:lnTo>
                <a:lnTo>
                  <a:pt x="1662335" y="2660950"/>
                </a:lnTo>
                <a:lnTo>
                  <a:pt x="1678774" y="2625217"/>
                </a:lnTo>
                <a:lnTo>
                  <a:pt x="1653286" y="2631511"/>
                </a:lnTo>
                <a:close/>
              </a:path>
              <a:path w="2724873" h="4713986">
                <a:moveTo>
                  <a:pt x="1632443" y="2637860"/>
                </a:moveTo>
                <a:lnTo>
                  <a:pt x="1615706" y="2644091"/>
                </a:lnTo>
                <a:lnTo>
                  <a:pt x="1621289" y="2672048"/>
                </a:lnTo>
                <a:lnTo>
                  <a:pt x="1626665" y="2670167"/>
                </a:lnTo>
                <a:lnTo>
                  <a:pt x="1630815" y="2670205"/>
                </a:lnTo>
                <a:lnTo>
                  <a:pt x="1634052" y="2672494"/>
                </a:lnTo>
                <a:lnTo>
                  <a:pt x="1632443" y="2637860"/>
                </a:lnTo>
                <a:close/>
              </a:path>
              <a:path w="2724873" h="4713986">
                <a:moveTo>
                  <a:pt x="1592393" y="2655517"/>
                </a:moveTo>
                <a:lnTo>
                  <a:pt x="1594664" y="2685871"/>
                </a:lnTo>
                <a:lnTo>
                  <a:pt x="1605603" y="2680233"/>
                </a:lnTo>
                <a:lnTo>
                  <a:pt x="1614373" y="2675515"/>
                </a:lnTo>
                <a:lnTo>
                  <a:pt x="1621289" y="2672048"/>
                </a:lnTo>
                <a:lnTo>
                  <a:pt x="1615706" y="2644091"/>
                </a:lnTo>
                <a:lnTo>
                  <a:pt x="1602535" y="2650034"/>
                </a:lnTo>
                <a:lnTo>
                  <a:pt x="1592393" y="2655517"/>
                </a:lnTo>
                <a:close/>
              </a:path>
              <a:path w="2724873" h="4713986">
                <a:moveTo>
                  <a:pt x="1584741" y="2660370"/>
                </a:moveTo>
                <a:lnTo>
                  <a:pt x="1579038" y="2664420"/>
                </a:lnTo>
                <a:lnTo>
                  <a:pt x="1581243" y="2692093"/>
                </a:lnTo>
                <a:lnTo>
                  <a:pt x="1594664" y="2685871"/>
                </a:lnTo>
                <a:lnTo>
                  <a:pt x="1592393" y="2655517"/>
                </a:lnTo>
                <a:lnTo>
                  <a:pt x="1584741" y="2660370"/>
                </a:lnTo>
                <a:close/>
              </a:path>
              <a:path w="2724873" h="4713986">
                <a:moveTo>
                  <a:pt x="1581243" y="2692093"/>
                </a:moveTo>
                <a:lnTo>
                  <a:pt x="1579038" y="2664420"/>
                </a:lnTo>
                <a:lnTo>
                  <a:pt x="1574747" y="2667498"/>
                </a:lnTo>
                <a:lnTo>
                  <a:pt x="1571329" y="2669431"/>
                </a:lnTo>
                <a:lnTo>
                  <a:pt x="1570697" y="2669667"/>
                </a:lnTo>
                <a:lnTo>
                  <a:pt x="1565026" y="2698568"/>
                </a:lnTo>
                <a:lnTo>
                  <a:pt x="1581243" y="2692093"/>
                </a:lnTo>
                <a:close/>
              </a:path>
              <a:path w="2724873" h="4713986">
                <a:moveTo>
                  <a:pt x="1521296" y="2711253"/>
                </a:moveTo>
                <a:lnTo>
                  <a:pt x="1522945" y="2710942"/>
                </a:lnTo>
                <a:lnTo>
                  <a:pt x="1545698" y="2704962"/>
                </a:lnTo>
                <a:lnTo>
                  <a:pt x="1565026" y="2698568"/>
                </a:lnTo>
                <a:lnTo>
                  <a:pt x="1570697" y="2669667"/>
                </a:lnTo>
                <a:lnTo>
                  <a:pt x="1549826" y="2677137"/>
                </a:lnTo>
                <a:lnTo>
                  <a:pt x="1532109" y="2683349"/>
                </a:lnTo>
                <a:lnTo>
                  <a:pt x="1521296" y="2711253"/>
                </a:lnTo>
                <a:close/>
              </a:path>
              <a:path w="2724873" h="4713986">
                <a:moveTo>
                  <a:pt x="1513338" y="2714089"/>
                </a:moveTo>
                <a:lnTo>
                  <a:pt x="1516048" y="2712863"/>
                </a:lnTo>
                <a:lnTo>
                  <a:pt x="1518641" y="2711937"/>
                </a:lnTo>
                <a:lnTo>
                  <a:pt x="1521296" y="2711253"/>
                </a:lnTo>
                <a:lnTo>
                  <a:pt x="1532109" y="2683349"/>
                </a:lnTo>
                <a:lnTo>
                  <a:pt x="1517165" y="2688589"/>
                </a:lnTo>
                <a:lnTo>
                  <a:pt x="1513338" y="2714089"/>
                </a:lnTo>
                <a:close/>
              </a:path>
              <a:path w="2724873" h="4713986">
                <a:moveTo>
                  <a:pt x="1497708" y="2723155"/>
                </a:moveTo>
                <a:lnTo>
                  <a:pt x="1502694" y="2720147"/>
                </a:lnTo>
                <a:lnTo>
                  <a:pt x="1506841" y="2717672"/>
                </a:lnTo>
                <a:lnTo>
                  <a:pt x="1510328" y="2715672"/>
                </a:lnTo>
                <a:lnTo>
                  <a:pt x="1513338" y="2714089"/>
                </a:lnTo>
                <a:lnTo>
                  <a:pt x="1517165" y="2688589"/>
                </a:lnTo>
                <a:lnTo>
                  <a:pt x="1504614" y="2693139"/>
                </a:lnTo>
                <a:lnTo>
                  <a:pt x="1497708" y="2723155"/>
                </a:lnTo>
                <a:close/>
              </a:path>
              <a:path w="2724873" h="4713986">
                <a:moveTo>
                  <a:pt x="1464463" y="2715498"/>
                </a:moveTo>
                <a:lnTo>
                  <a:pt x="1465766" y="2741685"/>
                </a:lnTo>
                <a:lnTo>
                  <a:pt x="1475912" y="2735961"/>
                </a:lnTo>
                <a:lnTo>
                  <a:pt x="1484497" y="2731004"/>
                </a:lnTo>
                <a:lnTo>
                  <a:pt x="1491703" y="2726755"/>
                </a:lnTo>
                <a:lnTo>
                  <a:pt x="1497708" y="2723155"/>
                </a:lnTo>
                <a:lnTo>
                  <a:pt x="1504614" y="2693139"/>
                </a:lnTo>
                <a:lnTo>
                  <a:pt x="1494076" y="2697284"/>
                </a:lnTo>
                <a:lnTo>
                  <a:pt x="1485173" y="2701308"/>
                </a:lnTo>
                <a:lnTo>
                  <a:pt x="1477522" y="2705496"/>
                </a:lnTo>
                <a:lnTo>
                  <a:pt x="1470746" y="2710131"/>
                </a:lnTo>
                <a:lnTo>
                  <a:pt x="1464463" y="2715498"/>
                </a:lnTo>
                <a:close/>
              </a:path>
              <a:path w="2724873" h="4713986">
                <a:moveTo>
                  <a:pt x="1462620" y="2717292"/>
                </a:moveTo>
                <a:lnTo>
                  <a:pt x="1435891" y="2731321"/>
                </a:lnTo>
                <a:lnTo>
                  <a:pt x="1440073" y="2755665"/>
                </a:lnTo>
                <a:lnTo>
                  <a:pt x="1453880" y="2748233"/>
                </a:lnTo>
                <a:lnTo>
                  <a:pt x="1465766" y="2741685"/>
                </a:lnTo>
                <a:lnTo>
                  <a:pt x="1464463" y="2715498"/>
                </a:lnTo>
                <a:lnTo>
                  <a:pt x="1462620" y="2717292"/>
                </a:lnTo>
                <a:close/>
              </a:path>
              <a:path w="2724873" h="4713986">
                <a:moveTo>
                  <a:pt x="1440073" y="2755665"/>
                </a:moveTo>
                <a:lnTo>
                  <a:pt x="1435891" y="2731321"/>
                </a:lnTo>
                <a:lnTo>
                  <a:pt x="1412524" y="2743201"/>
                </a:lnTo>
                <a:lnTo>
                  <a:pt x="1392270" y="2753134"/>
                </a:lnTo>
                <a:lnTo>
                  <a:pt x="1374877" y="2761318"/>
                </a:lnTo>
                <a:lnTo>
                  <a:pt x="1360094" y="2767956"/>
                </a:lnTo>
                <a:lnTo>
                  <a:pt x="1347671" y="2773246"/>
                </a:lnTo>
                <a:lnTo>
                  <a:pt x="1362027" y="2795389"/>
                </a:lnTo>
                <a:lnTo>
                  <a:pt x="1385322" y="2783842"/>
                </a:lnTo>
                <a:lnTo>
                  <a:pt x="1405974" y="2773411"/>
                </a:lnTo>
                <a:lnTo>
                  <a:pt x="1424164" y="2764038"/>
                </a:lnTo>
                <a:lnTo>
                  <a:pt x="1440073" y="2755665"/>
                </a:lnTo>
                <a:close/>
              </a:path>
              <a:path w="2724873" h="4713986">
                <a:moveTo>
                  <a:pt x="1337356" y="2777390"/>
                </a:moveTo>
                <a:lnTo>
                  <a:pt x="1328898" y="2780588"/>
                </a:lnTo>
                <a:lnTo>
                  <a:pt x="1335911" y="2808111"/>
                </a:lnTo>
                <a:lnTo>
                  <a:pt x="1362027" y="2795389"/>
                </a:lnTo>
                <a:lnTo>
                  <a:pt x="1347671" y="2773246"/>
                </a:lnTo>
                <a:lnTo>
                  <a:pt x="1337356" y="2777390"/>
                </a:lnTo>
                <a:close/>
              </a:path>
              <a:path w="2724873" h="4713986">
                <a:moveTo>
                  <a:pt x="1335911" y="2808111"/>
                </a:moveTo>
                <a:lnTo>
                  <a:pt x="1328898" y="2780588"/>
                </a:lnTo>
                <a:lnTo>
                  <a:pt x="1322046" y="2783040"/>
                </a:lnTo>
                <a:lnTo>
                  <a:pt x="1316550" y="2784947"/>
                </a:lnTo>
                <a:lnTo>
                  <a:pt x="1312158" y="2786509"/>
                </a:lnTo>
                <a:lnTo>
                  <a:pt x="1308620" y="2787927"/>
                </a:lnTo>
                <a:lnTo>
                  <a:pt x="1306791" y="2822067"/>
                </a:lnTo>
                <a:lnTo>
                  <a:pt x="1335911" y="2808111"/>
                </a:lnTo>
                <a:close/>
              </a:path>
              <a:path w="2724873" h="4713986">
                <a:moveTo>
                  <a:pt x="1306791" y="2822067"/>
                </a:moveTo>
                <a:lnTo>
                  <a:pt x="1308620" y="2787927"/>
                </a:lnTo>
                <a:lnTo>
                  <a:pt x="1305684" y="2789401"/>
                </a:lnTo>
                <a:lnTo>
                  <a:pt x="1303099" y="2791131"/>
                </a:lnTo>
                <a:lnTo>
                  <a:pt x="1300441" y="2793492"/>
                </a:lnTo>
                <a:lnTo>
                  <a:pt x="1279717" y="2838931"/>
                </a:lnTo>
                <a:lnTo>
                  <a:pt x="1306791" y="2822067"/>
                </a:lnTo>
                <a:close/>
              </a:path>
              <a:path w="2724873" h="4713986">
                <a:moveTo>
                  <a:pt x="1300441" y="2793492"/>
                </a:moveTo>
                <a:lnTo>
                  <a:pt x="1278771" y="2807178"/>
                </a:lnTo>
                <a:lnTo>
                  <a:pt x="1260238" y="2819001"/>
                </a:lnTo>
                <a:lnTo>
                  <a:pt x="1244527" y="2829129"/>
                </a:lnTo>
                <a:lnTo>
                  <a:pt x="1231328" y="2837734"/>
                </a:lnTo>
                <a:lnTo>
                  <a:pt x="1252829" y="2856213"/>
                </a:lnTo>
                <a:lnTo>
                  <a:pt x="1279717" y="2838931"/>
                </a:lnTo>
                <a:lnTo>
                  <a:pt x="1300441" y="2793492"/>
                </a:lnTo>
                <a:close/>
              </a:path>
              <a:path w="2724873" h="4713986">
                <a:moveTo>
                  <a:pt x="1226074" y="2873951"/>
                </a:moveTo>
                <a:lnTo>
                  <a:pt x="1252829" y="2856213"/>
                </a:lnTo>
                <a:lnTo>
                  <a:pt x="1231328" y="2837734"/>
                </a:lnTo>
                <a:lnTo>
                  <a:pt x="1220327" y="2844986"/>
                </a:lnTo>
                <a:lnTo>
                  <a:pt x="1211212" y="2851055"/>
                </a:lnTo>
                <a:lnTo>
                  <a:pt x="1203670" y="2856110"/>
                </a:lnTo>
                <a:lnTo>
                  <a:pt x="1199400" y="2892183"/>
                </a:lnTo>
                <a:lnTo>
                  <a:pt x="1226074" y="2873951"/>
                </a:lnTo>
                <a:close/>
              </a:path>
              <a:path w="2724873" h="4713986">
                <a:moveTo>
                  <a:pt x="1199400" y="2892183"/>
                </a:moveTo>
                <a:lnTo>
                  <a:pt x="1203670" y="2856110"/>
                </a:lnTo>
                <a:lnTo>
                  <a:pt x="1197389" y="2860322"/>
                </a:lnTo>
                <a:lnTo>
                  <a:pt x="1192057" y="2863862"/>
                </a:lnTo>
                <a:lnTo>
                  <a:pt x="1187360" y="2866899"/>
                </a:lnTo>
                <a:lnTo>
                  <a:pt x="1182986" y="2869604"/>
                </a:lnTo>
                <a:lnTo>
                  <a:pt x="1182839" y="2869692"/>
                </a:lnTo>
                <a:lnTo>
                  <a:pt x="1172755" y="2910947"/>
                </a:lnTo>
                <a:lnTo>
                  <a:pt x="1199400" y="2892183"/>
                </a:lnTo>
                <a:close/>
              </a:path>
              <a:path w="2724873" h="4713986">
                <a:moveTo>
                  <a:pt x="1172755" y="2910947"/>
                </a:moveTo>
                <a:lnTo>
                  <a:pt x="1182839" y="2869692"/>
                </a:lnTo>
                <a:lnTo>
                  <a:pt x="1170231" y="2878414"/>
                </a:lnTo>
                <a:lnTo>
                  <a:pt x="1158321" y="2886865"/>
                </a:lnTo>
                <a:lnTo>
                  <a:pt x="1147025" y="2895064"/>
                </a:lnTo>
                <a:lnTo>
                  <a:pt x="1146086" y="2930281"/>
                </a:lnTo>
                <a:lnTo>
                  <a:pt x="1172755" y="2910947"/>
                </a:lnTo>
                <a:close/>
              </a:path>
              <a:path w="2724873" h="4713986">
                <a:moveTo>
                  <a:pt x="1147025" y="2895064"/>
                </a:moveTo>
                <a:lnTo>
                  <a:pt x="1136259" y="2903034"/>
                </a:lnTo>
                <a:lnTo>
                  <a:pt x="1125939" y="2910794"/>
                </a:lnTo>
                <a:lnTo>
                  <a:pt x="1115983" y="2918367"/>
                </a:lnTo>
                <a:lnTo>
                  <a:pt x="1106307" y="2925772"/>
                </a:lnTo>
                <a:lnTo>
                  <a:pt x="1119340" y="2950225"/>
                </a:lnTo>
                <a:lnTo>
                  <a:pt x="1146086" y="2930281"/>
                </a:lnTo>
                <a:lnTo>
                  <a:pt x="1147025" y="2895064"/>
                </a:lnTo>
                <a:close/>
              </a:path>
              <a:path w="2724873" h="4713986">
                <a:moveTo>
                  <a:pt x="1096826" y="2933031"/>
                </a:moveTo>
                <a:lnTo>
                  <a:pt x="1087457" y="2940165"/>
                </a:lnTo>
                <a:lnTo>
                  <a:pt x="1092466" y="2970815"/>
                </a:lnTo>
                <a:lnTo>
                  <a:pt x="1119340" y="2950225"/>
                </a:lnTo>
                <a:lnTo>
                  <a:pt x="1106307" y="2925772"/>
                </a:lnTo>
                <a:lnTo>
                  <a:pt x="1096826" y="2933031"/>
                </a:lnTo>
                <a:close/>
              </a:path>
              <a:path w="2724873" h="4713986">
                <a:moveTo>
                  <a:pt x="1087457" y="2940165"/>
                </a:moveTo>
                <a:lnTo>
                  <a:pt x="1078118" y="2947195"/>
                </a:lnTo>
                <a:lnTo>
                  <a:pt x="1068723" y="2954142"/>
                </a:lnTo>
                <a:lnTo>
                  <a:pt x="1059189" y="2961026"/>
                </a:lnTo>
                <a:lnTo>
                  <a:pt x="1049434" y="2967869"/>
                </a:lnTo>
                <a:lnTo>
                  <a:pt x="1065411" y="2992091"/>
                </a:lnTo>
                <a:lnTo>
                  <a:pt x="1092466" y="2970815"/>
                </a:lnTo>
                <a:lnTo>
                  <a:pt x="1087457" y="2940165"/>
                </a:lnTo>
                <a:close/>
              </a:path>
              <a:path w="2724873" h="4713986">
                <a:moveTo>
                  <a:pt x="948831" y="3052052"/>
                </a:moveTo>
                <a:lnTo>
                  <a:pt x="954334" y="3084814"/>
                </a:lnTo>
                <a:lnTo>
                  <a:pt x="982637" y="3060414"/>
                </a:lnTo>
                <a:lnTo>
                  <a:pt x="1010549" y="3036852"/>
                </a:lnTo>
                <a:lnTo>
                  <a:pt x="1038123" y="3014091"/>
                </a:lnTo>
                <a:lnTo>
                  <a:pt x="1065411" y="2992091"/>
                </a:lnTo>
                <a:lnTo>
                  <a:pt x="1049434" y="2967869"/>
                </a:lnTo>
                <a:lnTo>
                  <a:pt x="1039710" y="2974467"/>
                </a:lnTo>
                <a:lnTo>
                  <a:pt x="1013360" y="2996754"/>
                </a:lnTo>
                <a:lnTo>
                  <a:pt x="989530" y="3017047"/>
                </a:lnTo>
                <a:lnTo>
                  <a:pt x="968071" y="3035447"/>
                </a:lnTo>
                <a:lnTo>
                  <a:pt x="948831" y="3052052"/>
                </a:lnTo>
                <a:close/>
              </a:path>
              <a:path w="2724873" h="4713986">
                <a:moveTo>
                  <a:pt x="931661" y="3066964"/>
                </a:moveTo>
                <a:lnTo>
                  <a:pt x="916410" y="3080282"/>
                </a:lnTo>
                <a:lnTo>
                  <a:pt x="925588" y="3110092"/>
                </a:lnTo>
                <a:lnTo>
                  <a:pt x="954334" y="3084814"/>
                </a:lnTo>
                <a:lnTo>
                  <a:pt x="948831" y="3052052"/>
                </a:lnTo>
                <a:lnTo>
                  <a:pt x="931661" y="3066964"/>
                </a:lnTo>
                <a:close/>
              </a:path>
              <a:path w="2724873" h="4713986">
                <a:moveTo>
                  <a:pt x="902929" y="3092106"/>
                </a:moveTo>
                <a:lnTo>
                  <a:pt x="891066" y="3102535"/>
                </a:lnTo>
                <a:lnTo>
                  <a:pt x="896347" y="3136284"/>
                </a:lnTo>
                <a:lnTo>
                  <a:pt x="925588" y="3110092"/>
                </a:lnTo>
                <a:lnTo>
                  <a:pt x="916410" y="3080282"/>
                </a:lnTo>
                <a:lnTo>
                  <a:pt x="902929" y="3092106"/>
                </a:lnTo>
                <a:close/>
              </a:path>
              <a:path w="2724873" h="4713986">
                <a:moveTo>
                  <a:pt x="891066" y="3102535"/>
                </a:moveTo>
                <a:lnTo>
                  <a:pt x="880671" y="3111671"/>
                </a:lnTo>
                <a:lnTo>
                  <a:pt x="871594" y="3119612"/>
                </a:lnTo>
                <a:lnTo>
                  <a:pt x="863685" y="3126458"/>
                </a:lnTo>
                <a:lnTo>
                  <a:pt x="856794" y="3132310"/>
                </a:lnTo>
                <a:lnTo>
                  <a:pt x="866559" y="3163430"/>
                </a:lnTo>
                <a:lnTo>
                  <a:pt x="896347" y="3136284"/>
                </a:lnTo>
                <a:lnTo>
                  <a:pt x="891066" y="3102535"/>
                </a:lnTo>
                <a:close/>
              </a:path>
              <a:path w="2724873" h="4713986">
                <a:moveTo>
                  <a:pt x="866559" y="3163430"/>
                </a:moveTo>
                <a:lnTo>
                  <a:pt x="856794" y="3132310"/>
                </a:lnTo>
                <a:lnTo>
                  <a:pt x="850770" y="3137268"/>
                </a:lnTo>
                <a:lnTo>
                  <a:pt x="845462" y="3141430"/>
                </a:lnTo>
                <a:lnTo>
                  <a:pt x="840721" y="3144899"/>
                </a:lnTo>
                <a:lnTo>
                  <a:pt x="836397" y="3147772"/>
                </a:lnTo>
                <a:lnTo>
                  <a:pt x="836170" y="3191568"/>
                </a:lnTo>
                <a:lnTo>
                  <a:pt x="866559" y="3163430"/>
                </a:lnTo>
                <a:close/>
              </a:path>
              <a:path w="2724873" h="4713986">
                <a:moveTo>
                  <a:pt x="836170" y="3191568"/>
                </a:moveTo>
                <a:lnTo>
                  <a:pt x="836397" y="3147772"/>
                </a:lnTo>
                <a:lnTo>
                  <a:pt x="832338" y="3150150"/>
                </a:lnTo>
                <a:lnTo>
                  <a:pt x="828395" y="3152133"/>
                </a:lnTo>
                <a:lnTo>
                  <a:pt x="824417" y="3153821"/>
                </a:lnTo>
                <a:lnTo>
                  <a:pt x="820254" y="3155315"/>
                </a:lnTo>
                <a:lnTo>
                  <a:pt x="805129" y="3220736"/>
                </a:lnTo>
                <a:lnTo>
                  <a:pt x="836170" y="3191568"/>
                </a:lnTo>
                <a:close/>
              </a:path>
              <a:path w="2724873" h="4713986">
                <a:moveTo>
                  <a:pt x="805129" y="3220736"/>
                </a:moveTo>
                <a:lnTo>
                  <a:pt x="820254" y="3155315"/>
                </a:lnTo>
                <a:lnTo>
                  <a:pt x="803093" y="3172223"/>
                </a:lnTo>
                <a:lnTo>
                  <a:pt x="789912" y="3182546"/>
                </a:lnTo>
                <a:lnTo>
                  <a:pt x="780306" y="3187667"/>
                </a:lnTo>
                <a:lnTo>
                  <a:pt x="773874" y="3188967"/>
                </a:lnTo>
                <a:lnTo>
                  <a:pt x="773383" y="3250972"/>
                </a:lnTo>
                <a:lnTo>
                  <a:pt x="805129" y="3220736"/>
                </a:lnTo>
                <a:close/>
              </a:path>
              <a:path w="2724873" h="4713986">
                <a:moveTo>
                  <a:pt x="773383" y="3250972"/>
                </a:moveTo>
                <a:lnTo>
                  <a:pt x="746045" y="3147230"/>
                </a:lnTo>
                <a:lnTo>
                  <a:pt x="745740" y="3151614"/>
                </a:lnTo>
                <a:lnTo>
                  <a:pt x="745128" y="3154927"/>
                </a:lnTo>
                <a:lnTo>
                  <a:pt x="744340" y="3157627"/>
                </a:lnTo>
                <a:lnTo>
                  <a:pt x="744054" y="3158490"/>
                </a:lnTo>
                <a:lnTo>
                  <a:pt x="740879" y="3282315"/>
                </a:lnTo>
                <a:lnTo>
                  <a:pt x="773383" y="3250972"/>
                </a:lnTo>
                <a:close/>
              </a:path>
              <a:path w="2724873" h="4713986">
                <a:moveTo>
                  <a:pt x="731848" y="3295332"/>
                </a:moveTo>
                <a:lnTo>
                  <a:pt x="733253" y="3291317"/>
                </a:lnTo>
                <a:lnTo>
                  <a:pt x="737247" y="3286123"/>
                </a:lnTo>
                <a:lnTo>
                  <a:pt x="740879" y="3282315"/>
                </a:lnTo>
                <a:lnTo>
                  <a:pt x="744054" y="3158490"/>
                </a:lnTo>
                <a:lnTo>
                  <a:pt x="736067" y="3142633"/>
                </a:lnTo>
                <a:lnTo>
                  <a:pt x="731848" y="3295332"/>
                </a:lnTo>
                <a:close/>
              </a:path>
              <a:path w="2724873" h="4713986">
                <a:moveTo>
                  <a:pt x="753423" y="3293246"/>
                </a:moveTo>
                <a:lnTo>
                  <a:pt x="740907" y="3297001"/>
                </a:lnTo>
                <a:lnTo>
                  <a:pt x="734058" y="3297462"/>
                </a:lnTo>
                <a:lnTo>
                  <a:pt x="731848" y="3295332"/>
                </a:lnTo>
                <a:lnTo>
                  <a:pt x="736067" y="3142633"/>
                </a:lnTo>
                <a:lnTo>
                  <a:pt x="728431" y="3129587"/>
                </a:lnTo>
                <a:lnTo>
                  <a:pt x="732403" y="3357358"/>
                </a:lnTo>
                <a:lnTo>
                  <a:pt x="748276" y="3343964"/>
                </a:lnTo>
                <a:lnTo>
                  <a:pt x="753423" y="3293246"/>
                </a:lnTo>
                <a:close/>
              </a:path>
              <a:path w="2724873" h="4713986">
                <a:moveTo>
                  <a:pt x="732519" y="2315231"/>
                </a:moveTo>
                <a:lnTo>
                  <a:pt x="736752" y="2324822"/>
                </a:lnTo>
                <a:lnTo>
                  <a:pt x="740939" y="2334230"/>
                </a:lnTo>
                <a:lnTo>
                  <a:pt x="745115" y="2343489"/>
                </a:lnTo>
                <a:lnTo>
                  <a:pt x="749317" y="2352631"/>
                </a:lnTo>
                <a:lnTo>
                  <a:pt x="753619" y="2292802"/>
                </a:lnTo>
                <a:lnTo>
                  <a:pt x="740016" y="2268548"/>
                </a:lnTo>
                <a:lnTo>
                  <a:pt x="732519" y="2315231"/>
                </a:lnTo>
                <a:close/>
              </a:path>
              <a:path w="2724873" h="4713986">
                <a:moveTo>
                  <a:pt x="728464" y="2247529"/>
                </a:moveTo>
                <a:lnTo>
                  <a:pt x="718781" y="2229493"/>
                </a:lnTo>
                <a:lnTo>
                  <a:pt x="719182" y="2285032"/>
                </a:lnTo>
                <a:lnTo>
                  <a:pt x="723770" y="2295370"/>
                </a:lnTo>
                <a:lnTo>
                  <a:pt x="728204" y="2305425"/>
                </a:lnTo>
                <a:lnTo>
                  <a:pt x="732519" y="2315231"/>
                </a:lnTo>
                <a:lnTo>
                  <a:pt x="740016" y="2268548"/>
                </a:lnTo>
                <a:lnTo>
                  <a:pt x="728464" y="2247529"/>
                </a:lnTo>
                <a:close/>
              </a:path>
              <a:path w="2724873" h="4713986">
                <a:moveTo>
                  <a:pt x="719182" y="2285032"/>
                </a:moveTo>
                <a:lnTo>
                  <a:pt x="718781" y="2229493"/>
                </a:lnTo>
                <a:lnTo>
                  <a:pt x="710786" y="2214186"/>
                </a:lnTo>
                <a:lnTo>
                  <a:pt x="704298" y="2201356"/>
                </a:lnTo>
                <a:lnTo>
                  <a:pt x="699134" y="2190752"/>
                </a:lnTo>
                <a:lnTo>
                  <a:pt x="695115" y="2182119"/>
                </a:lnTo>
                <a:lnTo>
                  <a:pt x="692059" y="2175207"/>
                </a:lnTo>
                <a:lnTo>
                  <a:pt x="689783" y="2169762"/>
                </a:lnTo>
                <a:lnTo>
                  <a:pt x="692671" y="2227948"/>
                </a:lnTo>
                <a:lnTo>
                  <a:pt x="698569" y="2240195"/>
                </a:lnTo>
                <a:lnTo>
                  <a:pt x="704133" y="2251994"/>
                </a:lnTo>
                <a:lnTo>
                  <a:pt x="709399" y="2263378"/>
                </a:lnTo>
                <a:lnTo>
                  <a:pt x="714404" y="2274379"/>
                </a:lnTo>
                <a:lnTo>
                  <a:pt x="719182" y="2285032"/>
                </a:lnTo>
                <a:close/>
              </a:path>
              <a:path w="2724873" h="4713986">
                <a:moveTo>
                  <a:pt x="689783" y="2169762"/>
                </a:moveTo>
                <a:lnTo>
                  <a:pt x="688108" y="2165531"/>
                </a:lnTo>
                <a:lnTo>
                  <a:pt x="686850" y="2162263"/>
                </a:lnTo>
                <a:lnTo>
                  <a:pt x="685830" y="2159705"/>
                </a:lnTo>
                <a:lnTo>
                  <a:pt x="683775" y="2155707"/>
                </a:lnTo>
                <a:lnTo>
                  <a:pt x="686404" y="2215219"/>
                </a:lnTo>
                <a:lnTo>
                  <a:pt x="692671" y="2227948"/>
                </a:lnTo>
                <a:lnTo>
                  <a:pt x="689783" y="2169762"/>
                </a:lnTo>
                <a:close/>
              </a:path>
              <a:path w="2724873" h="4713986">
                <a:moveTo>
                  <a:pt x="661727" y="2108152"/>
                </a:moveTo>
                <a:lnTo>
                  <a:pt x="665025" y="2173810"/>
                </a:lnTo>
                <a:lnTo>
                  <a:pt x="672616" y="2188183"/>
                </a:lnTo>
                <a:lnTo>
                  <a:pt x="679731" y="2201975"/>
                </a:lnTo>
                <a:lnTo>
                  <a:pt x="686404" y="2215219"/>
                </a:lnTo>
                <a:lnTo>
                  <a:pt x="683775" y="2155707"/>
                </a:lnTo>
                <a:lnTo>
                  <a:pt x="683602" y="2155444"/>
                </a:lnTo>
                <a:lnTo>
                  <a:pt x="674162" y="2135054"/>
                </a:lnTo>
                <a:lnTo>
                  <a:pt x="667088" y="2119645"/>
                </a:lnTo>
                <a:lnTo>
                  <a:pt x="661727" y="2108152"/>
                </a:lnTo>
                <a:close/>
              </a:path>
              <a:path w="2724873" h="4713986">
                <a:moveTo>
                  <a:pt x="657422" y="2099508"/>
                </a:moveTo>
                <a:lnTo>
                  <a:pt x="653518" y="2092651"/>
                </a:lnTo>
                <a:lnTo>
                  <a:pt x="656919" y="2158822"/>
                </a:lnTo>
                <a:lnTo>
                  <a:pt x="665025" y="2173810"/>
                </a:lnTo>
                <a:lnTo>
                  <a:pt x="661727" y="2108152"/>
                </a:lnTo>
                <a:lnTo>
                  <a:pt x="657422" y="2099508"/>
                </a:lnTo>
                <a:close/>
              </a:path>
              <a:path w="2724873" h="4713986">
                <a:moveTo>
                  <a:pt x="639025" y="2126869"/>
                </a:moveTo>
                <a:lnTo>
                  <a:pt x="648265" y="2143186"/>
                </a:lnTo>
                <a:lnTo>
                  <a:pt x="656919" y="2158822"/>
                </a:lnTo>
                <a:lnTo>
                  <a:pt x="653518" y="2092651"/>
                </a:lnTo>
                <a:lnTo>
                  <a:pt x="649360" y="2086513"/>
                </a:lnTo>
                <a:lnTo>
                  <a:pt x="648677" y="2085594"/>
                </a:lnTo>
                <a:lnTo>
                  <a:pt x="639025" y="2126869"/>
                </a:lnTo>
                <a:close/>
              </a:path>
              <a:path w="2724873" h="4713986">
                <a:moveTo>
                  <a:pt x="632488" y="2123099"/>
                </a:moveTo>
                <a:lnTo>
                  <a:pt x="634339" y="2126032"/>
                </a:lnTo>
                <a:lnTo>
                  <a:pt x="638472" y="2127039"/>
                </a:lnTo>
                <a:lnTo>
                  <a:pt x="639025" y="2126869"/>
                </a:lnTo>
                <a:lnTo>
                  <a:pt x="648677" y="2085594"/>
                </a:lnTo>
                <a:lnTo>
                  <a:pt x="637381" y="2062986"/>
                </a:lnTo>
                <a:lnTo>
                  <a:pt x="632488" y="2123099"/>
                </a:lnTo>
                <a:close/>
              </a:path>
              <a:path w="2724873" h="4713986">
                <a:moveTo>
                  <a:pt x="622844" y="2100068"/>
                </a:moveTo>
                <a:lnTo>
                  <a:pt x="627152" y="2110494"/>
                </a:lnTo>
                <a:lnTo>
                  <a:pt x="630229" y="2118046"/>
                </a:lnTo>
                <a:lnTo>
                  <a:pt x="632488" y="2123099"/>
                </a:lnTo>
                <a:lnTo>
                  <a:pt x="637381" y="2062986"/>
                </a:lnTo>
                <a:lnTo>
                  <a:pt x="627432" y="2044565"/>
                </a:lnTo>
                <a:lnTo>
                  <a:pt x="622844" y="2100068"/>
                </a:lnTo>
                <a:close/>
              </a:path>
              <a:path w="2724873" h="4713986">
                <a:moveTo>
                  <a:pt x="606765" y="2009696"/>
                </a:moveTo>
                <a:lnTo>
                  <a:pt x="608884" y="2069088"/>
                </a:lnTo>
                <a:lnTo>
                  <a:pt x="616892" y="2086392"/>
                </a:lnTo>
                <a:lnTo>
                  <a:pt x="622844" y="2100068"/>
                </a:lnTo>
                <a:lnTo>
                  <a:pt x="627432" y="2044565"/>
                </a:lnTo>
                <a:lnTo>
                  <a:pt x="618939" y="2029859"/>
                </a:lnTo>
                <a:lnTo>
                  <a:pt x="612014" y="2018394"/>
                </a:lnTo>
                <a:lnTo>
                  <a:pt x="606765" y="2009696"/>
                </a:lnTo>
                <a:close/>
              </a:path>
              <a:path w="2724873" h="4713986">
                <a:moveTo>
                  <a:pt x="603304" y="2003294"/>
                </a:moveTo>
                <a:lnTo>
                  <a:pt x="601740" y="1998712"/>
                </a:lnTo>
                <a:lnTo>
                  <a:pt x="608884" y="2069088"/>
                </a:lnTo>
                <a:lnTo>
                  <a:pt x="606765" y="2009696"/>
                </a:lnTo>
                <a:lnTo>
                  <a:pt x="603304" y="2003294"/>
                </a:lnTo>
                <a:close/>
              </a:path>
              <a:path w="2724873" h="4713986">
                <a:moveTo>
                  <a:pt x="739161" y="1233023"/>
                </a:moveTo>
                <a:lnTo>
                  <a:pt x="737704" y="1234821"/>
                </a:lnTo>
                <a:lnTo>
                  <a:pt x="740829" y="1264248"/>
                </a:lnTo>
                <a:lnTo>
                  <a:pt x="740564" y="1227689"/>
                </a:lnTo>
                <a:lnTo>
                  <a:pt x="739161" y="1233023"/>
                </a:lnTo>
                <a:close/>
              </a:path>
              <a:path w="2724873" h="4713986">
                <a:moveTo>
                  <a:pt x="728230" y="1958989"/>
                </a:moveTo>
                <a:lnTo>
                  <a:pt x="730469" y="1963726"/>
                </a:lnTo>
                <a:lnTo>
                  <a:pt x="731899" y="1967319"/>
                </a:lnTo>
                <a:lnTo>
                  <a:pt x="732591" y="1969993"/>
                </a:lnTo>
                <a:lnTo>
                  <a:pt x="734529" y="1914144"/>
                </a:lnTo>
                <a:lnTo>
                  <a:pt x="730604" y="1893225"/>
                </a:lnTo>
                <a:lnTo>
                  <a:pt x="728230" y="1958989"/>
                </a:lnTo>
                <a:close/>
              </a:path>
              <a:path w="2724873" h="4713986">
                <a:moveTo>
                  <a:pt x="683602" y="1812544"/>
                </a:moveTo>
                <a:lnTo>
                  <a:pt x="683855" y="1875156"/>
                </a:lnTo>
                <a:lnTo>
                  <a:pt x="693773" y="1894119"/>
                </a:lnTo>
                <a:lnTo>
                  <a:pt x="702379" y="1910383"/>
                </a:lnTo>
                <a:lnTo>
                  <a:pt x="709743" y="1924169"/>
                </a:lnTo>
                <a:lnTo>
                  <a:pt x="715939" y="1935700"/>
                </a:lnTo>
                <a:lnTo>
                  <a:pt x="721037" y="1945199"/>
                </a:lnTo>
                <a:lnTo>
                  <a:pt x="725110" y="1952888"/>
                </a:lnTo>
                <a:lnTo>
                  <a:pt x="728230" y="1958989"/>
                </a:lnTo>
                <a:lnTo>
                  <a:pt x="730604" y="1893225"/>
                </a:lnTo>
                <a:lnTo>
                  <a:pt x="725685" y="1881437"/>
                </a:lnTo>
                <a:lnTo>
                  <a:pt x="724877" y="1876044"/>
                </a:lnTo>
                <a:lnTo>
                  <a:pt x="717813" y="1863780"/>
                </a:lnTo>
                <a:lnTo>
                  <a:pt x="711993" y="1854540"/>
                </a:lnTo>
                <a:lnTo>
                  <a:pt x="706519" y="1846529"/>
                </a:lnTo>
                <a:lnTo>
                  <a:pt x="700493" y="1837949"/>
                </a:lnTo>
                <a:lnTo>
                  <a:pt x="693016" y="1827004"/>
                </a:lnTo>
                <a:lnTo>
                  <a:pt x="683602" y="1812544"/>
                </a:lnTo>
                <a:close/>
              </a:path>
              <a:path w="2724873" h="4713986">
                <a:moveTo>
                  <a:pt x="675218" y="1801847"/>
                </a:moveTo>
                <a:lnTo>
                  <a:pt x="668841" y="1791378"/>
                </a:lnTo>
                <a:lnTo>
                  <a:pt x="672552" y="1853271"/>
                </a:lnTo>
                <a:lnTo>
                  <a:pt x="683855" y="1875156"/>
                </a:lnTo>
                <a:lnTo>
                  <a:pt x="683602" y="1812544"/>
                </a:lnTo>
                <a:lnTo>
                  <a:pt x="675218" y="1801847"/>
                </a:lnTo>
                <a:close/>
              </a:path>
              <a:path w="2724873" h="4713986">
                <a:moveTo>
                  <a:pt x="663738" y="1781060"/>
                </a:moveTo>
                <a:lnTo>
                  <a:pt x="659176" y="1770815"/>
                </a:lnTo>
                <a:lnTo>
                  <a:pt x="659791" y="1828241"/>
                </a:lnTo>
                <a:lnTo>
                  <a:pt x="672552" y="1853271"/>
                </a:lnTo>
                <a:lnTo>
                  <a:pt x="668841" y="1791378"/>
                </a:lnTo>
                <a:lnTo>
                  <a:pt x="663738" y="1781060"/>
                </a:lnTo>
                <a:close/>
              </a:path>
              <a:path w="2724873" h="4713986">
                <a:moveTo>
                  <a:pt x="644635" y="1797633"/>
                </a:moveTo>
                <a:lnTo>
                  <a:pt x="645502" y="1799844"/>
                </a:lnTo>
                <a:lnTo>
                  <a:pt x="659791" y="1828241"/>
                </a:lnTo>
                <a:lnTo>
                  <a:pt x="659176" y="1770815"/>
                </a:lnTo>
                <a:lnTo>
                  <a:pt x="654424" y="1760567"/>
                </a:lnTo>
                <a:lnTo>
                  <a:pt x="648749" y="1750238"/>
                </a:lnTo>
                <a:lnTo>
                  <a:pt x="644635" y="1797633"/>
                </a:lnTo>
                <a:close/>
              </a:path>
              <a:path w="2724873" h="4713986">
                <a:moveTo>
                  <a:pt x="636169" y="1781866"/>
                </a:moveTo>
                <a:lnTo>
                  <a:pt x="639150" y="1786560"/>
                </a:lnTo>
                <a:lnTo>
                  <a:pt x="641914" y="1791578"/>
                </a:lnTo>
                <a:lnTo>
                  <a:pt x="644635" y="1797633"/>
                </a:lnTo>
                <a:lnTo>
                  <a:pt x="648749" y="1750238"/>
                </a:lnTo>
                <a:lnTo>
                  <a:pt x="641418" y="1739752"/>
                </a:lnTo>
                <a:lnTo>
                  <a:pt x="636169" y="1781866"/>
                </a:lnTo>
                <a:close/>
              </a:path>
              <a:path w="2724873" h="4713986">
                <a:moveTo>
                  <a:pt x="636169" y="1781866"/>
                </a:moveTo>
                <a:lnTo>
                  <a:pt x="641418" y="1739752"/>
                </a:lnTo>
                <a:lnTo>
                  <a:pt x="632675" y="1729993"/>
                </a:lnTo>
                <a:lnTo>
                  <a:pt x="627905" y="1717334"/>
                </a:lnTo>
                <a:lnTo>
                  <a:pt x="624302" y="1706984"/>
                </a:lnTo>
                <a:lnTo>
                  <a:pt x="628858" y="1770601"/>
                </a:lnTo>
                <a:lnTo>
                  <a:pt x="632796" y="1776784"/>
                </a:lnTo>
                <a:lnTo>
                  <a:pt x="636169" y="1781866"/>
                </a:lnTo>
                <a:close/>
              </a:path>
              <a:path w="2724873" h="4713986">
                <a:moveTo>
                  <a:pt x="628858" y="1770601"/>
                </a:moveTo>
                <a:lnTo>
                  <a:pt x="624302" y="1706984"/>
                </a:lnTo>
                <a:lnTo>
                  <a:pt x="620925" y="1697878"/>
                </a:lnTo>
                <a:lnTo>
                  <a:pt x="616835" y="1688955"/>
                </a:lnTo>
                <a:lnTo>
                  <a:pt x="611090" y="1679150"/>
                </a:lnTo>
                <a:lnTo>
                  <a:pt x="602751" y="1667401"/>
                </a:lnTo>
                <a:lnTo>
                  <a:pt x="594575" y="1657096"/>
                </a:lnTo>
                <a:lnTo>
                  <a:pt x="603959" y="1720615"/>
                </a:lnTo>
                <a:lnTo>
                  <a:pt x="611905" y="1738324"/>
                </a:lnTo>
                <a:lnTo>
                  <a:pt x="618587" y="1752083"/>
                </a:lnTo>
                <a:lnTo>
                  <a:pt x="624180" y="1762605"/>
                </a:lnTo>
                <a:lnTo>
                  <a:pt x="628858" y="1770601"/>
                </a:lnTo>
                <a:close/>
              </a:path>
              <a:path w="2724873" h="4713986">
                <a:moveTo>
                  <a:pt x="603959" y="1720615"/>
                </a:moveTo>
                <a:lnTo>
                  <a:pt x="594575" y="1657096"/>
                </a:lnTo>
                <a:lnTo>
                  <a:pt x="590722" y="1630980"/>
                </a:lnTo>
                <a:lnTo>
                  <a:pt x="587345" y="1622237"/>
                </a:lnTo>
                <a:lnTo>
                  <a:pt x="584837" y="1679295"/>
                </a:lnTo>
                <a:lnTo>
                  <a:pt x="589524" y="1688995"/>
                </a:lnTo>
                <a:lnTo>
                  <a:pt x="594575" y="1698243"/>
                </a:lnTo>
                <a:lnTo>
                  <a:pt x="603959" y="1720615"/>
                </a:lnTo>
                <a:close/>
              </a:path>
              <a:path w="2724873" h="4713986">
                <a:moveTo>
                  <a:pt x="1779805" y="2634290"/>
                </a:moveTo>
                <a:lnTo>
                  <a:pt x="1783991" y="2628314"/>
                </a:lnTo>
                <a:lnTo>
                  <a:pt x="1783051" y="2626214"/>
                </a:lnTo>
                <a:lnTo>
                  <a:pt x="1779464" y="2628470"/>
                </a:lnTo>
                <a:lnTo>
                  <a:pt x="1774823" y="2631851"/>
                </a:lnTo>
                <a:lnTo>
                  <a:pt x="1771490" y="2644629"/>
                </a:lnTo>
                <a:lnTo>
                  <a:pt x="1779805" y="2634290"/>
                </a:lnTo>
                <a:close/>
              </a:path>
              <a:path w="2724873" h="4713986">
                <a:moveTo>
                  <a:pt x="1770976" y="2634742"/>
                </a:moveTo>
                <a:lnTo>
                  <a:pt x="1743065" y="2648307"/>
                </a:lnTo>
                <a:lnTo>
                  <a:pt x="1744680" y="2669248"/>
                </a:lnTo>
                <a:lnTo>
                  <a:pt x="1751351" y="2665110"/>
                </a:lnTo>
                <a:lnTo>
                  <a:pt x="1757626" y="2660643"/>
                </a:lnTo>
                <a:lnTo>
                  <a:pt x="1758276" y="2660142"/>
                </a:lnTo>
                <a:lnTo>
                  <a:pt x="1771490" y="2644629"/>
                </a:lnTo>
                <a:lnTo>
                  <a:pt x="1774823" y="2631851"/>
                </a:lnTo>
                <a:lnTo>
                  <a:pt x="1770976" y="2634742"/>
                </a:lnTo>
                <a:close/>
              </a:path>
              <a:path w="2724873" h="4713986">
                <a:moveTo>
                  <a:pt x="1743065" y="2648307"/>
                </a:moveTo>
                <a:lnTo>
                  <a:pt x="1718209" y="2660188"/>
                </a:lnTo>
                <a:lnTo>
                  <a:pt x="1721346" y="2681050"/>
                </a:lnTo>
                <a:lnTo>
                  <a:pt x="1729773" y="2677082"/>
                </a:lnTo>
                <a:lnTo>
                  <a:pt x="1737519" y="2673194"/>
                </a:lnTo>
                <a:lnTo>
                  <a:pt x="1744680" y="2669248"/>
                </a:lnTo>
                <a:lnTo>
                  <a:pt x="1743065" y="2648307"/>
                </a:lnTo>
                <a:close/>
              </a:path>
              <a:path w="2724873" h="4713986">
                <a:moveTo>
                  <a:pt x="1678944" y="2700420"/>
                </a:moveTo>
                <a:lnTo>
                  <a:pt x="1691038" y="2694781"/>
                </a:lnTo>
                <a:lnTo>
                  <a:pt x="1702073" y="2689763"/>
                </a:lnTo>
                <a:lnTo>
                  <a:pt x="1712144" y="2685231"/>
                </a:lnTo>
                <a:lnTo>
                  <a:pt x="1721346" y="2681050"/>
                </a:lnTo>
                <a:lnTo>
                  <a:pt x="1718209" y="2660188"/>
                </a:lnTo>
                <a:lnTo>
                  <a:pt x="1696215" y="2670519"/>
                </a:lnTo>
                <a:lnTo>
                  <a:pt x="1678944" y="2700420"/>
                </a:lnTo>
                <a:close/>
              </a:path>
              <a:path w="2724873" h="4713986">
                <a:moveTo>
                  <a:pt x="1632992" y="2698975"/>
                </a:moveTo>
                <a:lnTo>
                  <a:pt x="1635360" y="2722425"/>
                </a:lnTo>
                <a:lnTo>
                  <a:pt x="1651200" y="2714107"/>
                </a:lnTo>
                <a:lnTo>
                  <a:pt x="1665696" y="2706817"/>
                </a:lnTo>
                <a:lnTo>
                  <a:pt x="1678944" y="2700420"/>
                </a:lnTo>
                <a:lnTo>
                  <a:pt x="1696215" y="2670519"/>
                </a:lnTo>
                <a:lnTo>
                  <a:pt x="1676890" y="2679430"/>
                </a:lnTo>
                <a:lnTo>
                  <a:pt x="1660040" y="2687055"/>
                </a:lnTo>
                <a:lnTo>
                  <a:pt x="1645472" y="2693526"/>
                </a:lnTo>
                <a:lnTo>
                  <a:pt x="1632992" y="2698975"/>
                </a:lnTo>
                <a:close/>
              </a:path>
              <a:path w="2724873" h="4713986">
                <a:moveTo>
                  <a:pt x="1622408" y="2703536"/>
                </a:moveTo>
                <a:lnTo>
                  <a:pt x="1613525" y="2707340"/>
                </a:lnTo>
                <a:lnTo>
                  <a:pt x="1618083" y="2731908"/>
                </a:lnTo>
                <a:lnTo>
                  <a:pt x="1635360" y="2722425"/>
                </a:lnTo>
                <a:lnTo>
                  <a:pt x="1632992" y="2698975"/>
                </a:lnTo>
                <a:lnTo>
                  <a:pt x="1622408" y="2703536"/>
                </a:lnTo>
                <a:close/>
              </a:path>
              <a:path w="2724873" h="4713986">
                <a:moveTo>
                  <a:pt x="1613525" y="2707340"/>
                </a:moveTo>
                <a:lnTo>
                  <a:pt x="1606151" y="2710520"/>
                </a:lnTo>
                <a:lnTo>
                  <a:pt x="1600092" y="2713209"/>
                </a:lnTo>
                <a:lnTo>
                  <a:pt x="1595155" y="2715539"/>
                </a:lnTo>
                <a:lnTo>
                  <a:pt x="1591145" y="2717642"/>
                </a:lnTo>
                <a:lnTo>
                  <a:pt x="1587871" y="2719652"/>
                </a:lnTo>
                <a:lnTo>
                  <a:pt x="1585139" y="2721700"/>
                </a:lnTo>
                <a:lnTo>
                  <a:pt x="1589680" y="2749169"/>
                </a:lnTo>
                <a:lnTo>
                  <a:pt x="1594513" y="2745966"/>
                </a:lnTo>
                <a:lnTo>
                  <a:pt x="1599272" y="2742692"/>
                </a:lnTo>
                <a:lnTo>
                  <a:pt x="1618083" y="2731908"/>
                </a:lnTo>
                <a:lnTo>
                  <a:pt x="1613525" y="2707340"/>
                </a:lnTo>
                <a:close/>
              </a:path>
              <a:path w="2724873" h="4713986">
                <a:moveTo>
                  <a:pt x="1584651" y="2752371"/>
                </a:moveTo>
                <a:lnTo>
                  <a:pt x="1589680" y="2749169"/>
                </a:lnTo>
                <a:lnTo>
                  <a:pt x="1585139" y="2721700"/>
                </a:lnTo>
                <a:lnTo>
                  <a:pt x="1580526" y="2726441"/>
                </a:lnTo>
                <a:lnTo>
                  <a:pt x="1580222" y="2726817"/>
                </a:lnTo>
                <a:lnTo>
                  <a:pt x="1579305" y="2755646"/>
                </a:lnTo>
                <a:lnTo>
                  <a:pt x="1584651" y="2752371"/>
                </a:lnTo>
                <a:close/>
              </a:path>
              <a:path w="2724873" h="4713986">
                <a:moveTo>
                  <a:pt x="1580222" y="2726817"/>
                </a:moveTo>
                <a:lnTo>
                  <a:pt x="1539622" y="2748767"/>
                </a:lnTo>
                <a:lnTo>
                  <a:pt x="1543549" y="2775588"/>
                </a:lnTo>
                <a:lnTo>
                  <a:pt x="1552309" y="2770886"/>
                </a:lnTo>
                <a:lnTo>
                  <a:pt x="1560143" y="2766611"/>
                </a:lnTo>
                <a:lnTo>
                  <a:pt x="1567172" y="2762694"/>
                </a:lnTo>
                <a:lnTo>
                  <a:pt x="1573519" y="2759063"/>
                </a:lnTo>
                <a:lnTo>
                  <a:pt x="1579305" y="2755646"/>
                </a:lnTo>
                <a:lnTo>
                  <a:pt x="1580222" y="2726817"/>
                </a:lnTo>
                <a:close/>
              </a:path>
              <a:path w="2724873" h="4713986">
                <a:moveTo>
                  <a:pt x="1539622" y="2748767"/>
                </a:moveTo>
                <a:lnTo>
                  <a:pt x="1502544" y="2768974"/>
                </a:lnTo>
                <a:lnTo>
                  <a:pt x="1510493" y="2792983"/>
                </a:lnTo>
                <a:lnTo>
                  <a:pt x="1522763" y="2786566"/>
                </a:lnTo>
                <a:lnTo>
                  <a:pt x="1533740" y="2780792"/>
                </a:lnTo>
                <a:lnTo>
                  <a:pt x="1543549" y="2775588"/>
                </a:lnTo>
                <a:lnTo>
                  <a:pt x="1539622" y="2748767"/>
                </a:lnTo>
                <a:close/>
              </a:path>
              <a:path w="2724873" h="4713986">
                <a:moveTo>
                  <a:pt x="1446068" y="2826511"/>
                </a:moveTo>
                <a:lnTo>
                  <a:pt x="1464720" y="2816808"/>
                </a:lnTo>
                <a:lnTo>
                  <a:pt x="1481594" y="2808033"/>
                </a:lnTo>
                <a:lnTo>
                  <a:pt x="1496811" y="2800115"/>
                </a:lnTo>
                <a:lnTo>
                  <a:pt x="1510493" y="2792983"/>
                </a:lnTo>
                <a:lnTo>
                  <a:pt x="1502544" y="2768974"/>
                </a:lnTo>
                <a:lnTo>
                  <a:pt x="1468746" y="2787553"/>
                </a:lnTo>
                <a:lnTo>
                  <a:pt x="1446068" y="2826511"/>
                </a:lnTo>
                <a:close/>
              </a:path>
              <a:path w="2724873" h="4713986">
                <a:moveTo>
                  <a:pt x="1323981" y="2896152"/>
                </a:moveTo>
                <a:lnTo>
                  <a:pt x="1337521" y="2886294"/>
                </a:lnTo>
                <a:lnTo>
                  <a:pt x="1351241" y="2876042"/>
                </a:lnTo>
                <a:lnTo>
                  <a:pt x="1378224" y="2861909"/>
                </a:lnTo>
                <a:lnTo>
                  <a:pt x="1402942" y="2848991"/>
                </a:lnTo>
                <a:lnTo>
                  <a:pt x="1425516" y="2837215"/>
                </a:lnTo>
                <a:lnTo>
                  <a:pt x="1446068" y="2826511"/>
                </a:lnTo>
                <a:lnTo>
                  <a:pt x="1468746" y="2787553"/>
                </a:lnTo>
                <a:lnTo>
                  <a:pt x="1437985" y="2804617"/>
                </a:lnTo>
                <a:lnTo>
                  <a:pt x="1410019" y="2820281"/>
                </a:lnTo>
                <a:lnTo>
                  <a:pt x="1384603" y="2834659"/>
                </a:lnTo>
                <a:lnTo>
                  <a:pt x="1361494" y="2847865"/>
                </a:lnTo>
                <a:lnTo>
                  <a:pt x="1340450" y="2860014"/>
                </a:lnTo>
                <a:lnTo>
                  <a:pt x="1323981" y="2896152"/>
                </a:lnTo>
                <a:close/>
              </a:path>
              <a:path w="2724873" h="4713986">
                <a:moveTo>
                  <a:pt x="1077150" y="3031692"/>
                </a:moveTo>
                <a:lnTo>
                  <a:pt x="1083039" y="3066087"/>
                </a:lnTo>
                <a:lnTo>
                  <a:pt x="1101830" y="3051558"/>
                </a:lnTo>
                <a:lnTo>
                  <a:pt x="1119845" y="3037927"/>
                </a:lnTo>
                <a:lnTo>
                  <a:pt x="1137143" y="3025114"/>
                </a:lnTo>
                <a:lnTo>
                  <a:pt x="1153784" y="3013037"/>
                </a:lnTo>
                <a:lnTo>
                  <a:pt x="1169827" y="3001617"/>
                </a:lnTo>
                <a:lnTo>
                  <a:pt x="1185333" y="2990771"/>
                </a:lnTo>
                <a:lnTo>
                  <a:pt x="1200361" y="2980420"/>
                </a:lnTo>
                <a:lnTo>
                  <a:pt x="1214970" y="2970482"/>
                </a:lnTo>
                <a:lnTo>
                  <a:pt x="1229222" y="2960876"/>
                </a:lnTo>
                <a:lnTo>
                  <a:pt x="1243176" y="2951522"/>
                </a:lnTo>
                <a:lnTo>
                  <a:pt x="1256890" y="2942339"/>
                </a:lnTo>
                <a:lnTo>
                  <a:pt x="1270427" y="2933245"/>
                </a:lnTo>
                <a:lnTo>
                  <a:pt x="1283844" y="2924161"/>
                </a:lnTo>
                <a:lnTo>
                  <a:pt x="1297202" y="2915004"/>
                </a:lnTo>
                <a:lnTo>
                  <a:pt x="1310561" y="2905695"/>
                </a:lnTo>
                <a:lnTo>
                  <a:pt x="1323981" y="2896152"/>
                </a:lnTo>
                <a:lnTo>
                  <a:pt x="1340450" y="2860014"/>
                </a:lnTo>
                <a:lnTo>
                  <a:pt x="1321228" y="2871220"/>
                </a:lnTo>
                <a:lnTo>
                  <a:pt x="1303585" y="2881598"/>
                </a:lnTo>
                <a:lnTo>
                  <a:pt x="1287276" y="2891261"/>
                </a:lnTo>
                <a:lnTo>
                  <a:pt x="1272060" y="2900324"/>
                </a:lnTo>
                <a:lnTo>
                  <a:pt x="1257694" y="2908901"/>
                </a:lnTo>
                <a:lnTo>
                  <a:pt x="1243933" y="2917107"/>
                </a:lnTo>
                <a:lnTo>
                  <a:pt x="1230536" y="2925056"/>
                </a:lnTo>
                <a:lnTo>
                  <a:pt x="1217258" y="2932861"/>
                </a:lnTo>
                <a:lnTo>
                  <a:pt x="1203858" y="2940638"/>
                </a:lnTo>
                <a:lnTo>
                  <a:pt x="1190091" y="2948501"/>
                </a:lnTo>
                <a:lnTo>
                  <a:pt x="1175716" y="2956564"/>
                </a:lnTo>
                <a:lnTo>
                  <a:pt x="1160487" y="2964942"/>
                </a:lnTo>
                <a:lnTo>
                  <a:pt x="1141553" y="2980507"/>
                </a:lnTo>
                <a:lnTo>
                  <a:pt x="1123804" y="2994901"/>
                </a:lnTo>
                <a:lnTo>
                  <a:pt x="1107188" y="3008187"/>
                </a:lnTo>
                <a:lnTo>
                  <a:pt x="1091654" y="3020429"/>
                </a:lnTo>
                <a:lnTo>
                  <a:pt x="1077150" y="3031692"/>
                </a:lnTo>
                <a:close/>
              </a:path>
              <a:path w="2724873" h="4713986">
                <a:moveTo>
                  <a:pt x="1042239" y="3098151"/>
                </a:moveTo>
                <a:lnTo>
                  <a:pt x="1042885" y="3098165"/>
                </a:lnTo>
                <a:lnTo>
                  <a:pt x="1063410" y="3081596"/>
                </a:lnTo>
                <a:lnTo>
                  <a:pt x="1083039" y="3066087"/>
                </a:lnTo>
                <a:lnTo>
                  <a:pt x="1077150" y="3031692"/>
                </a:lnTo>
                <a:lnTo>
                  <a:pt x="1063622" y="3042039"/>
                </a:lnTo>
                <a:lnTo>
                  <a:pt x="1051018" y="3051535"/>
                </a:lnTo>
                <a:lnTo>
                  <a:pt x="1042239" y="3098151"/>
                </a:lnTo>
                <a:close/>
              </a:path>
              <a:path w="2724873" h="4713986">
                <a:moveTo>
                  <a:pt x="1039287" y="3060244"/>
                </a:moveTo>
                <a:lnTo>
                  <a:pt x="1028375" y="3068231"/>
                </a:lnTo>
                <a:lnTo>
                  <a:pt x="1031265" y="3103055"/>
                </a:lnTo>
                <a:lnTo>
                  <a:pt x="1035845" y="3100357"/>
                </a:lnTo>
                <a:lnTo>
                  <a:pt x="1038964" y="3098884"/>
                </a:lnTo>
                <a:lnTo>
                  <a:pt x="1042239" y="3098151"/>
                </a:lnTo>
                <a:lnTo>
                  <a:pt x="1051018" y="3051535"/>
                </a:lnTo>
                <a:lnTo>
                  <a:pt x="1039287" y="3060244"/>
                </a:lnTo>
                <a:close/>
              </a:path>
              <a:path w="2724873" h="4713986">
                <a:moveTo>
                  <a:pt x="1031265" y="3103055"/>
                </a:moveTo>
                <a:lnTo>
                  <a:pt x="1028375" y="3068231"/>
                </a:lnTo>
                <a:lnTo>
                  <a:pt x="1018232" y="3075559"/>
                </a:lnTo>
                <a:lnTo>
                  <a:pt x="1008803" y="3082292"/>
                </a:lnTo>
                <a:lnTo>
                  <a:pt x="1000038" y="3088495"/>
                </a:lnTo>
                <a:lnTo>
                  <a:pt x="991883" y="3094233"/>
                </a:lnTo>
                <a:lnTo>
                  <a:pt x="1005206" y="3122172"/>
                </a:lnTo>
                <a:lnTo>
                  <a:pt x="1016301" y="3113596"/>
                </a:lnTo>
                <a:lnTo>
                  <a:pt x="1024868" y="3107346"/>
                </a:lnTo>
                <a:lnTo>
                  <a:pt x="1031265" y="3103055"/>
                </a:lnTo>
                <a:close/>
              </a:path>
              <a:path w="2724873" h="4713986">
                <a:moveTo>
                  <a:pt x="991230" y="3133441"/>
                </a:moveTo>
                <a:lnTo>
                  <a:pt x="1005206" y="3122172"/>
                </a:lnTo>
                <a:lnTo>
                  <a:pt x="991883" y="3094233"/>
                </a:lnTo>
                <a:lnTo>
                  <a:pt x="984287" y="3099568"/>
                </a:lnTo>
                <a:lnTo>
                  <a:pt x="977197" y="3104566"/>
                </a:lnTo>
                <a:lnTo>
                  <a:pt x="974017" y="3147768"/>
                </a:lnTo>
                <a:lnTo>
                  <a:pt x="991230" y="3133441"/>
                </a:lnTo>
                <a:close/>
              </a:path>
              <a:path w="2724873" h="4713986">
                <a:moveTo>
                  <a:pt x="974017" y="3147768"/>
                </a:moveTo>
                <a:lnTo>
                  <a:pt x="977197" y="3104566"/>
                </a:lnTo>
                <a:lnTo>
                  <a:pt x="970560" y="3109291"/>
                </a:lnTo>
                <a:lnTo>
                  <a:pt x="964326" y="3113806"/>
                </a:lnTo>
                <a:lnTo>
                  <a:pt x="958440" y="3118177"/>
                </a:lnTo>
                <a:lnTo>
                  <a:pt x="953211" y="3165520"/>
                </a:lnTo>
                <a:lnTo>
                  <a:pt x="974017" y="3147768"/>
                </a:lnTo>
                <a:close/>
              </a:path>
              <a:path w="2724873" h="4713986">
                <a:moveTo>
                  <a:pt x="925415" y="3189118"/>
                </a:moveTo>
                <a:lnTo>
                  <a:pt x="928458" y="3187065"/>
                </a:lnTo>
                <a:lnTo>
                  <a:pt x="953211" y="3165520"/>
                </a:lnTo>
                <a:lnTo>
                  <a:pt x="958440" y="3118177"/>
                </a:lnTo>
                <a:lnTo>
                  <a:pt x="952852" y="3122466"/>
                </a:lnTo>
                <a:lnTo>
                  <a:pt x="947508" y="3126740"/>
                </a:lnTo>
                <a:lnTo>
                  <a:pt x="925415" y="3189118"/>
                </a:lnTo>
                <a:close/>
              </a:path>
              <a:path w="2724873" h="4713986">
                <a:moveTo>
                  <a:pt x="923539" y="3147300"/>
                </a:moveTo>
                <a:lnTo>
                  <a:pt x="902088" y="3166160"/>
                </a:lnTo>
                <a:lnTo>
                  <a:pt x="907066" y="3200533"/>
                </a:lnTo>
                <a:lnTo>
                  <a:pt x="912126" y="3197021"/>
                </a:lnTo>
                <a:lnTo>
                  <a:pt x="916308" y="3194366"/>
                </a:lnTo>
                <a:lnTo>
                  <a:pt x="919794" y="3192327"/>
                </a:lnTo>
                <a:lnTo>
                  <a:pt x="922768" y="3190659"/>
                </a:lnTo>
                <a:lnTo>
                  <a:pt x="925415" y="3189118"/>
                </a:lnTo>
                <a:lnTo>
                  <a:pt x="947508" y="3126740"/>
                </a:lnTo>
                <a:lnTo>
                  <a:pt x="923539" y="3147300"/>
                </a:lnTo>
                <a:close/>
              </a:path>
              <a:path w="2724873" h="4713986">
                <a:moveTo>
                  <a:pt x="902088" y="3166160"/>
                </a:moveTo>
                <a:lnTo>
                  <a:pt x="883002" y="3183382"/>
                </a:lnTo>
                <a:lnTo>
                  <a:pt x="884776" y="3218649"/>
                </a:lnTo>
                <a:lnTo>
                  <a:pt x="893574" y="3211104"/>
                </a:lnTo>
                <a:lnTo>
                  <a:pt x="900943" y="3205146"/>
                </a:lnTo>
                <a:lnTo>
                  <a:pt x="907066" y="3200533"/>
                </a:lnTo>
                <a:lnTo>
                  <a:pt x="902088" y="3166160"/>
                </a:lnTo>
                <a:close/>
              </a:path>
              <a:path w="2724873" h="4713986">
                <a:moveTo>
                  <a:pt x="884776" y="3218649"/>
                </a:moveTo>
                <a:lnTo>
                  <a:pt x="883002" y="3183382"/>
                </a:lnTo>
                <a:lnTo>
                  <a:pt x="866130" y="3199028"/>
                </a:lnTo>
                <a:lnTo>
                  <a:pt x="851318" y="3213159"/>
                </a:lnTo>
                <a:lnTo>
                  <a:pt x="838414" y="3225838"/>
                </a:lnTo>
                <a:lnTo>
                  <a:pt x="827265" y="3237126"/>
                </a:lnTo>
                <a:lnTo>
                  <a:pt x="817718" y="3247085"/>
                </a:lnTo>
                <a:lnTo>
                  <a:pt x="831613" y="3269575"/>
                </a:lnTo>
                <a:lnTo>
                  <a:pt x="847966" y="3253245"/>
                </a:lnTo>
                <a:lnTo>
                  <a:pt x="862155" y="3239477"/>
                </a:lnTo>
                <a:lnTo>
                  <a:pt x="874364" y="3228026"/>
                </a:lnTo>
                <a:lnTo>
                  <a:pt x="884776" y="3218649"/>
                </a:lnTo>
                <a:close/>
              </a:path>
              <a:path w="2724873" h="4713986">
                <a:moveTo>
                  <a:pt x="812912" y="3288708"/>
                </a:moveTo>
                <a:lnTo>
                  <a:pt x="831613" y="3269575"/>
                </a:lnTo>
                <a:lnTo>
                  <a:pt x="817718" y="3247085"/>
                </a:lnTo>
                <a:lnTo>
                  <a:pt x="809622" y="3255777"/>
                </a:lnTo>
                <a:lnTo>
                  <a:pt x="802824" y="3263265"/>
                </a:lnTo>
                <a:lnTo>
                  <a:pt x="797170" y="3269609"/>
                </a:lnTo>
                <a:lnTo>
                  <a:pt x="792508" y="3274872"/>
                </a:lnTo>
                <a:lnTo>
                  <a:pt x="791679" y="3310890"/>
                </a:lnTo>
                <a:lnTo>
                  <a:pt x="812912" y="3288708"/>
                </a:lnTo>
                <a:close/>
              </a:path>
              <a:path w="2724873" h="4713986">
                <a:moveTo>
                  <a:pt x="788687" y="3279116"/>
                </a:moveTo>
                <a:lnTo>
                  <a:pt x="785552" y="3282403"/>
                </a:lnTo>
                <a:lnTo>
                  <a:pt x="787050" y="3313385"/>
                </a:lnTo>
                <a:lnTo>
                  <a:pt x="791679" y="3310890"/>
                </a:lnTo>
                <a:lnTo>
                  <a:pt x="792508" y="3274872"/>
                </a:lnTo>
                <a:lnTo>
                  <a:pt x="788687" y="3279116"/>
                </a:lnTo>
                <a:close/>
              </a:path>
              <a:path w="2724873" h="4713986">
                <a:moveTo>
                  <a:pt x="774846" y="3286646"/>
                </a:moveTo>
                <a:lnTo>
                  <a:pt x="776838" y="3320412"/>
                </a:lnTo>
                <a:lnTo>
                  <a:pt x="782357" y="3316377"/>
                </a:lnTo>
                <a:lnTo>
                  <a:pt x="787050" y="3313385"/>
                </a:lnTo>
                <a:lnTo>
                  <a:pt x="785552" y="3282403"/>
                </a:lnTo>
                <a:lnTo>
                  <a:pt x="782952" y="3284795"/>
                </a:lnTo>
                <a:lnTo>
                  <a:pt x="778745" y="3287140"/>
                </a:lnTo>
                <a:lnTo>
                  <a:pt x="774846" y="3286646"/>
                </a:lnTo>
                <a:close/>
              </a:path>
              <a:path w="2724873" h="4713986">
                <a:moveTo>
                  <a:pt x="772629" y="3285490"/>
                </a:moveTo>
                <a:lnTo>
                  <a:pt x="753423" y="3293246"/>
                </a:lnTo>
                <a:lnTo>
                  <a:pt x="760503" y="3333687"/>
                </a:lnTo>
                <a:lnTo>
                  <a:pt x="769788" y="3326009"/>
                </a:lnTo>
                <a:lnTo>
                  <a:pt x="776838" y="3320412"/>
                </a:lnTo>
                <a:lnTo>
                  <a:pt x="774846" y="3286646"/>
                </a:lnTo>
                <a:lnTo>
                  <a:pt x="772629" y="3285490"/>
                </a:lnTo>
                <a:close/>
              </a:path>
              <a:path w="2724873" h="4713986">
                <a:moveTo>
                  <a:pt x="709940" y="3379763"/>
                </a:moveTo>
                <a:lnTo>
                  <a:pt x="712177" y="3374390"/>
                </a:lnTo>
                <a:lnTo>
                  <a:pt x="732403" y="3357358"/>
                </a:lnTo>
                <a:lnTo>
                  <a:pt x="718527" y="3253740"/>
                </a:lnTo>
                <a:lnTo>
                  <a:pt x="715352" y="3256915"/>
                </a:lnTo>
                <a:lnTo>
                  <a:pt x="712177" y="3256915"/>
                </a:lnTo>
                <a:lnTo>
                  <a:pt x="709940" y="3379763"/>
                </a:lnTo>
                <a:close/>
              </a:path>
              <a:path w="2724873" h="4713986">
                <a:moveTo>
                  <a:pt x="709264" y="3385112"/>
                </a:moveTo>
                <a:lnTo>
                  <a:pt x="709940" y="3379763"/>
                </a:lnTo>
                <a:lnTo>
                  <a:pt x="712177" y="3256915"/>
                </a:lnTo>
                <a:lnTo>
                  <a:pt x="709002" y="3260090"/>
                </a:lnTo>
                <a:lnTo>
                  <a:pt x="705827" y="3256915"/>
                </a:lnTo>
                <a:lnTo>
                  <a:pt x="702652" y="3253740"/>
                </a:lnTo>
                <a:lnTo>
                  <a:pt x="713831" y="3524871"/>
                </a:lnTo>
                <a:lnTo>
                  <a:pt x="712177" y="3460115"/>
                </a:lnTo>
                <a:lnTo>
                  <a:pt x="711822" y="3388173"/>
                </a:lnTo>
                <a:lnTo>
                  <a:pt x="709264" y="3385112"/>
                </a:lnTo>
                <a:close/>
              </a:path>
              <a:path w="2724873" h="4713986">
                <a:moveTo>
                  <a:pt x="1472145" y="3669665"/>
                </a:moveTo>
                <a:lnTo>
                  <a:pt x="1448756" y="3684464"/>
                </a:lnTo>
                <a:lnTo>
                  <a:pt x="1454863" y="3695356"/>
                </a:lnTo>
                <a:lnTo>
                  <a:pt x="1468129" y="3685130"/>
                </a:lnTo>
                <a:lnTo>
                  <a:pt x="1479249" y="3676499"/>
                </a:lnTo>
                <a:lnTo>
                  <a:pt x="1473260" y="3660619"/>
                </a:lnTo>
                <a:lnTo>
                  <a:pt x="1472087" y="3664300"/>
                </a:lnTo>
                <a:lnTo>
                  <a:pt x="1471952" y="3668165"/>
                </a:lnTo>
                <a:lnTo>
                  <a:pt x="1472145" y="3669665"/>
                </a:lnTo>
                <a:close/>
              </a:path>
              <a:path w="2724873" h="4713986">
                <a:moveTo>
                  <a:pt x="1611116" y="3503317"/>
                </a:moveTo>
                <a:lnTo>
                  <a:pt x="1597928" y="3511089"/>
                </a:lnTo>
                <a:lnTo>
                  <a:pt x="1599829" y="3530717"/>
                </a:lnTo>
                <a:lnTo>
                  <a:pt x="1604793" y="3523283"/>
                </a:lnTo>
                <a:lnTo>
                  <a:pt x="1609195" y="3516828"/>
                </a:lnTo>
                <a:lnTo>
                  <a:pt x="1613228" y="3511194"/>
                </a:lnTo>
                <a:lnTo>
                  <a:pt x="1617087" y="3506224"/>
                </a:lnTo>
                <a:lnTo>
                  <a:pt x="1620964" y="3501760"/>
                </a:lnTo>
                <a:lnTo>
                  <a:pt x="1625055" y="3497647"/>
                </a:lnTo>
                <a:lnTo>
                  <a:pt x="1627974" y="3495040"/>
                </a:lnTo>
                <a:lnTo>
                  <a:pt x="1611116" y="3503317"/>
                </a:lnTo>
                <a:close/>
              </a:path>
              <a:path w="2724873" h="4713986">
                <a:moveTo>
                  <a:pt x="1599829" y="3530717"/>
                </a:moveTo>
                <a:lnTo>
                  <a:pt x="1597928" y="3511089"/>
                </a:lnTo>
                <a:lnTo>
                  <a:pt x="1587741" y="3518466"/>
                </a:lnTo>
                <a:lnTo>
                  <a:pt x="1579883" y="3525559"/>
                </a:lnTo>
                <a:lnTo>
                  <a:pt x="1573687" y="3532480"/>
                </a:lnTo>
                <a:lnTo>
                  <a:pt x="1570697" y="3536315"/>
                </a:lnTo>
                <a:lnTo>
                  <a:pt x="1579621" y="3560460"/>
                </a:lnTo>
                <a:lnTo>
                  <a:pt x="1587437" y="3549148"/>
                </a:lnTo>
                <a:lnTo>
                  <a:pt x="1594108" y="3539286"/>
                </a:lnTo>
                <a:lnTo>
                  <a:pt x="1599829" y="3530717"/>
                </a:lnTo>
                <a:close/>
              </a:path>
              <a:path w="2724873" h="4713986">
                <a:moveTo>
                  <a:pt x="1515561" y="3645720"/>
                </a:moveTo>
                <a:lnTo>
                  <a:pt x="1516595" y="3644265"/>
                </a:lnTo>
                <a:lnTo>
                  <a:pt x="1533040" y="3623347"/>
                </a:lnTo>
                <a:lnTo>
                  <a:pt x="1547371" y="3604665"/>
                </a:lnTo>
                <a:lnTo>
                  <a:pt x="1559783" y="3588061"/>
                </a:lnTo>
                <a:lnTo>
                  <a:pt x="1570468" y="3573379"/>
                </a:lnTo>
                <a:lnTo>
                  <a:pt x="1579621" y="3560460"/>
                </a:lnTo>
                <a:lnTo>
                  <a:pt x="1570697" y="3536315"/>
                </a:lnTo>
                <a:lnTo>
                  <a:pt x="1554404" y="3560116"/>
                </a:lnTo>
                <a:lnTo>
                  <a:pt x="1539767" y="3580411"/>
                </a:lnTo>
                <a:lnTo>
                  <a:pt x="1526729" y="3597534"/>
                </a:lnTo>
                <a:lnTo>
                  <a:pt x="1515561" y="3645720"/>
                </a:lnTo>
                <a:close/>
              </a:path>
              <a:path w="2724873" h="4713986">
                <a:moveTo>
                  <a:pt x="1515234" y="3611822"/>
                </a:moveTo>
                <a:lnTo>
                  <a:pt x="1505227" y="3623609"/>
                </a:lnTo>
                <a:lnTo>
                  <a:pt x="1506370" y="3654730"/>
                </a:lnTo>
                <a:lnTo>
                  <a:pt x="1509836" y="3651680"/>
                </a:lnTo>
                <a:lnTo>
                  <a:pt x="1512386" y="3649268"/>
                </a:lnTo>
                <a:lnTo>
                  <a:pt x="1515561" y="3645720"/>
                </a:lnTo>
                <a:lnTo>
                  <a:pt x="1526729" y="3597534"/>
                </a:lnTo>
                <a:lnTo>
                  <a:pt x="1515234" y="3611822"/>
                </a:lnTo>
                <a:close/>
              </a:path>
              <a:path w="2724873" h="4713986">
                <a:moveTo>
                  <a:pt x="1506370" y="3654730"/>
                </a:moveTo>
                <a:lnTo>
                  <a:pt x="1505227" y="3623609"/>
                </a:lnTo>
                <a:lnTo>
                  <a:pt x="1496650" y="3633232"/>
                </a:lnTo>
                <a:lnTo>
                  <a:pt x="1489448" y="3641025"/>
                </a:lnTo>
                <a:lnTo>
                  <a:pt x="1483564" y="3647325"/>
                </a:lnTo>
                <a:lnTo>
                  <a:pt x="1478943" y="3652467"/>
                </a:lnTo>
                <a:lnTo>
                  <a:pt x="1475527" y="3656786"/>
                </a:lnTo>
                <a:lnTo>
                  <a:pt x="1479249" y="3676499"/>
                </a:lnTo>
                <a:lnTo>
                  <a:pt x="1488428" y="3669302"/>
                </a:lnTo>
                <a:lnTo>
                  <a:pt x="1495871" y="3663382"/>
                </a:lnTo>
                <a:lnTo>
                  <a:pt x="1501783" y="3658578"/>
                </a:lnTo>
                <a:lnTo>
                  <a:pt x="1506370" y="3654730"/>
                </a:lnTo>
                <a:close/>
              </a:path>
              <a:path w="2724873" h="4713986">
                <a:moveTo>
                  <a:pt x="1454863" y="3695356"/>
                </a:moveTo>
                <a:lnTo>
                  <a:pt x="1448756" y="3684464"/>
                </a:lnTo>
                <a:lnTo>
                  <a:pt x="1427997" y="3698030"/>
                </a:lnTo>
                <a:lnTo>
                  <a:pt x="1409685" y="3710408"/>
                </a:lnTo>
                <a:lnTo>
                  <a:pt x="1393638" y="3721645"/>
                </a:lnTo>
                <a:lnTo>
                  <a:pt x="1379673" y="3731789"/>
                </a:lnTo>
                <a:lnTo>
                  <a:pt x="1400139" y="3737197"/>
                </a:lnTo>
                <a:lnTo>
                  <a:pt x="1421073" y="3721230"/>
                </a:lnTo>
                <a:lnTo>
                  <a:pt x="1439246" y="3707336"/>
                </a:lnTo>
                <a:lnTo>
                  <a:pt x="1454863" y="3695356"/>
                </a:lnTo>
                <a:close/>
              </a:path>
              <a:path w="2724873" h="4713986">
                <a:moveTo>
                  <a:pt x="1376239" y="3755396"/>
                </a:moveTo>
                <a:lnTo>
                  <a:pt x="1400139" y="3737197"/>
                </a:lnTo>
                <a:lnTo>
                  <a:pt x="1379673" y="3731789"/>
                </a:lnTo>
                <a:lnTo>
                  <a:pt x="1367609" y="3740885"/>
                </a:lnTo>
                <a:lnTo>
                  <a:pt x="1357262" y="3748981"/>
                </a:lnTo>
                <a:lnTo>
                  <a:pt x="1349167" y="3775988"/>
                </a:lnTo>
                <a:lnTo>
                  <a:pt x="1376239" y="3755396"/>
                </a:lnTo>
                <a:close/>
              </a:path>
              <a:path w="2724873" h="4713986">
                <a:moveTo>
                  <a:pt x="1349167" y="3775988"/>
                </a:moveTo>
                <a:lnTo>
                  <a:pt x="1357262" y="3748981"/>
                </a:lnTo>
                <a:lnTo>
                  <a:pt x="1348450" y="3756123"/>
                </a:lnTo>
                <a:lnTo>
                  <a:pt x="1340990" y="3762357"/>
                </a:lnTo>
                <a:lnTo>
                  <a:pt x="1334702" y="3767731"/>
                </a:lnTo>
                <a:lnTo>
                  <a:pt x="1329401" y="3772291"/>
                </a:lnTo>
                <a:lnTo>
                  <a:pt x="1324905" y="3776084"/>
                </a:lnTo>
                <a:lnTo>
                  <a:pt x="1321033" y="3779156"/>
                </a:lnTo>
                <a:lnTo>
                  <a:pt x="1318718" y="3799131"/>
                </a:lnTo>
                <a:lnTo>
                  <a:pt x="1349167" y="3775988"/>
                </a:lnTo>
                <a:close/>
              </a:path>
              <a:path w="2724873" h="4713986">
                <a:moveTo>
                  <a:pt x="1318718" y="3799131"/>
                </a:moveTo>
                <a:lnTo>
                  <a:pt x="1321033" y="3779156"/>
                </a:lnTo>
                <a:lnTo>
                  <a:pt x="1317601" y="3781555"/>
                </a:lnTo>
                <a:lnTo>
                  <a:pt x="1314428" y="3783326"/>
                </a:lnTo>
                <a:lnTo>
                  <a:pt x="1313141" y="3783888"/>
                </a:lnTo>
                <a:lnTo>
                  <a:pt x="1289613" y="3797502"/>
                </a:lnTo>
                <a:lnTo>
                  <a:pt x="1284689" y="3824984"/>
                </a:lnTo>
                <a:lnTo>
                  <a:pt x="1318718" y="3799131"/>
                </a:lnTo>
                <a:close/>
              </a:path>
              <a:path w="2724873" h="4713986">
                <a:moveTo>
                  <a:pt x="1289613" y="3797502"/>
                </a:moveTo>
                <a:lnTo>
                  <a:pt x="1268430" y="3809688"/>
                </a:lnTo>
                <a:lnTo>
                  <a:pt x="1249439" y="3820541"/>
                </a:lnTo>
                <a:lnTo>
                  <a:pt x="1232484" y="3830158"/>
                </a:lnTo>
                <a:lnTo>
                  <a:pt x="1217409" y="3838635"/>
                </a:lnTo>
                <a:lnTo>
                  <a:pt x="1246872" y="3853709"/>
                </a:lnTo>
                <a:lnTo>
                  <a:pt x="1284689" y="3824984"/>
                </a:lnTo>
                <a:lnTo>
                  <a:pt x="1289613" y="3797502"/>
                </a:lnTo>
                <a:close/>
              </a:path>
              <a:path w="2724873" h="4713986">
                <a:moveTo>
                  <a:pt x="1195783" y="3889144"/>
                </a:moveTo>
                <a:lnTo>
                  <a:pt x="1201698" y="3886837"/>
                </a:lnTo>
                <a:lnTo>
                  <a:pt x="1205064" y="3885463"/>
                </a:lnTo>
                <a:lnTo>
                  <a:pt x="1246872" y="3853709"/>
                </a:lnTo>
                <a:lnTo>
                  <a:pt x="1217409" y="3838635"/>
                </a:lnTo>
                <a:lnTo>
                  <a:pt x="1204061" y="3846068"/>
                </a:lnTo>
                <a:lnTo>
                  <a:pt x="1195783" y="3889144"/>
                </a:lnTo>
                <a:close/>
              </a:path>
              <a:path w="2724873" h="4713986">
                <a:moveTo>
                  <a:pt x="1192283" y="3852554"/>
                </a:moveTo>
                <a:lnTo>
                  <a:pt x="1181921" y="3858188"/>
                </a:lnTo>
                <a:lnTo>
                  <a:pt x="1183420" y="3893631"/>
                </a:lnTo>
                <a:lnTo>
                  <a:pt x="1189722" y="3891390"/>
                </a:lnTo>
                <a:lnTo>
                  <a:pt x="1195783" y="3889144"/>
                </a:lnTo>
                <a:lnTo>
                  <a:pt x="1204061" y="3846068"/>
                </a:lnTo>
                <a:lnTo>
                  <a:pt x="1192283" y="3852554"/>
                </a:lnTo>
                <a:close/>
              </a:path>
              <a:path w="2724873" h="4713986">
                <a:moveTo>
                  <a:pt x="1183420" y="3893631"/>
                </a:moveTo>
                <a:lnTo>
                  <a:pt x="1181921" y="3858188"/>
                </a:lnTo>
                <a:lnTo>
                  <a:pt x="1172819" y="3863067"/>
                </a:lnTo>
                <a:lnTo>
                  <a:pt x="1164824" y="3867287"/>
                </a:lnTo>
                <a:lnTo>
                  <a:pt x="1157778" y="3870943"/>
                </a:lnTo>
                <a:lnTo>
                  <a:pt x="1151529" y="3874133"/>
                </a:lnTo>
                <a:lnTo>
                  <a:pt x="1145919" y="3876952"/>
                </a:lnTo>
                <a:lnTo>
                  <a:pt x="1153918" y="3903659"/>
                </a:lnTo>
                <a:lnTo>
                  <a:pt x="1162126" y="3900881"/>
                </a:lnTo>
                <a:lnTo>
                  <a:pt x="1169716" y="3898320"/>
                </a:lnTo>
                <a:lnTo>
                  <a:pt x="1176783" y="3895923"/>
                </a:lnTo>
                <a:lnTo>
                  <a:pt x="1183420" y="3893631"/>
                </a:lnTo>
                <a:close/>
              </a:path>
              <a:path w="2724873" h="4713986">
                <a:moveTo>
                  <a:pt x="1144998" y="3906711"/>
                </a:moveTo>
                <a:lnTo>
                  <a:pt x="1153918" y="3903659"/>
                </a:lnTo>
                <a:lnTo>
                  <a:pt x="1145919" y="3876952"/>
                </a:lnTo>
                <a:lnTo>
                  <a:pt x="1140795" y="3879496"/>
                </a:lnTo>
                <a:lnTo>
                  <a:pt x="1136002" y="3881862"/>
                </a:lnTo>
                <a:lnTo>
                  <a:pt x="1135272" y="3910093"/>
                </a:lnTo>
                <a:lnTo>
                  <a:pt x="1144998" y="3906711"/>
                </a:lnTo>
                <a:close/>
              </a:path>
              <a:path w="2724873" h="4713986">
                <a:moveTo>
                  <a:pt x="1113022" y="3918071"/>
                </a:moveTo>
                <a:lnTo>
                  <a:pt x="1124644" y="3913861"/>
                </a:lnTo>
                <a:lnTo>
                  <a:pt x="1135272" y="3910093"/>
                </a:lnTo>
                <a:lnTo>
                  <a:pt x="1136002" y="3881862"/>
                </a:lnTo>
                <a:lnTo>
                  <a:pt x="1131383" y="3884145"/>
                </a:lnTo>
                <a:lnTo>
                  <a:pt x="1128737" y="3885463"/>
                </a:lnTo>
                <a:lnTo>
                  <a:pt x="1113022" y="3918071"/>
                </a:lnTo>
                <a:close/>
              </a:path>
              <a:path w="2724873" h="4713986">
                <a:moveTo>
                  <a:pt x="1016093" y="3925618"/>
                </a:moveTo>
                <a:lnTo>
                  <a:pt x="1017113" y="3955731"/>
                </a:lnTo>
                <a:lnTo>
                  <a:pt x="1036685" y="3947698"/>
                </a:lnTo>
                <a:lnTo>
                  <a:pt x="1054697" y="3940442"/>
                </a:lnTo>
                <a:lnTo>
                  <a:pt x="1071242" y="3933908"/>
                </a:lnTo>
                <a:lnTo>
                  <a:pt x="1086415" y="3928038"/>
                </a:lnTo>
                <a:lnTo>
                  <a:pt x="1100311" y="3922778"/>
                </a:lnTo>
                <a:lnTo>
                  <a:pt x="1113022" y="3918071"/>
                </a:lnTo>
                <a:lnTo>
                  <a:pt x="1128737" y="3885463"/>
                </a:lnTo>
                <a:lnTo>
                  <a:pt x="1109299" y="3893331"/>
                </a:lnTo>
                <a:lnTo>
                  <a:pt x="1091097" y="3900369"/>
                </a:lnTo>
                <a:lnTo>
                  <a:pt x="1074059" y="3906648"/>
                </a:lnTo>
                <a:lnTo>
                  <a:pt x="1058111" y="3912240"/>
                </a:lnTo>
                <a:lnTo>
                  <a:pt x="1043183" y="3917218"/>
                </a:lnTo>
                <a:lnTo>
                  <a:pt x="1029201" y="3921653"/>
                </a:lnTo>
                <a:lnTo>
                  <a:pt x="1016093" y="3925618"/>
                </a:lnTo>
                <a:close/>
              </a:path>
              <a:path w="2724873" h="4713986">
                <a:moveTo>
                  <a:pt x="1003787" y="3929185"/>
                </a:moveTo>
                <a:lnTo>
                  <a:pt x="992210" y="3932425"/>
                </a:lnTo>
                <a:lnTo>
                  <a:pt x="995885" y="3964596"/>
                </a:lnTo>
                <a:lnTo>
                  <a:pt x="1017113" y="3955731"/>
                </a:lnTo>
                <a:lnTo>
                  <a:pt x="1016093" y="3925618"/>
                </a:lnTo>
                <a:lnTo>
                  <a:pt x="1003787" y="3929185"/>
                </a:lnTo>
                <a:close/>
              </a:path>
              <a:path w="2724873" h="4713986">
                <a:moveTo>
                  <a:pt x="981289" y="3935411"/>
                </a:moveTo>
                <a:lnTo>
                  <a:pt x="970954" y="3938216"/>
                </a:lnTo>
                <a:lnTo>
                  <a:pt x="971351" y="3974193"/>
                </a:lnTo>
                <a:lnTo>
                  <a:pt x="972908" y="3974350"/>
                </a:lnTo>
                <a:lnTo>
                  <a:pt x="995885" y="3964596"/>
                </a:lnTo>
                <a:lnTo>
                  <a:pt x="992210" y="3932425"/>
                </a:lnTo>
                <a:lnTo>
                  <a:pt x="981289" y="3935411"/>
                </a:lnTo>
                <a:close/>
              </a:path>
              <a:path w="2724873" h="4713986">
                <a:moveTo>
                  <a:pt x="953202" y="3974655"/>
                </a:moveTo>
                <a:lnTo>
                  <a:pt x="959625" y="3974041"/>
                </a:lnTo>
                <a:lnTo>
                  <a:pt x="965625" y="3973896"/>
                </a:lnTo>
                <a:lnTo>
                  <a:pt x="971351" y="3974193"/>
                </a:lnTo>
                <a:lnTo>
                  <a:pt x="970954" y="3938216"/>
                </a:lnTo>
                <a:lnTo>
                  <a:pt x="961130" y="3940910"/>
                </a:lnTo>
                <a:lnTo>
                  <a:pt x="953202" y="3974655"/>
                </a:lnTo>
                <a:close/>
              </a:path>
              <a:path w="2724873" h="4713986">
                <a:moveTo>
                  <a:pt x="908886" y="3958802"/>
                </a:moveTo>
                <a:lnTo>
                  <a:pt x="909489" y="3985692"/>
                </a:lnTo>
                <a:lnTo>
                  <a:pt x="920278" y="3982333"/>
                </a:lnTo>
                <a:lnTo>
                  <a:pt x="929894" y="3979577"/>
                </a:lnTo>
                <a:lnTo>
                  <a:pt x="938487" y="3977396"/>
                </a:lnTo>
                <a:lnTo>
                  <a:pt x="946206" y="3975764"/>
                </a:lnTo>
                <a:lnTo>
                  <a:pt x="953202" y="3974655"/>
                </a:lnTo>
                <a:lnTo>
                  <a:pt x="961130" y="3940910"/>
                </a:lnTo>
                <a:lnTo>
                  <a:pt x="951746" y="3943566"/>
                </a:lnTo>
                <a:lnTo>
                  <a:pt x="942729" y="3946257"/>
                </a:lnTo>
                <a:lnTo>
                  <a:pt x="934007" y="3949053"/>
                </a:lnTo>
                <a:lnTo>
                  <a:pt x="925507" y="3952028"/>
                </a:lnTo>
                <a:lnTo>
                  <a:pt x="917158" y="3955254"/>
                </a:lnTo>
                <a:lnTo>
                  <a:pt x="908886" y="3958802"/>
                </a:lnTo>
                <a:close/>
              </a:path>
              <a:path w="2724873" h="4713986">
                <a:moveTo>
                  <a:pt x="851596" y="4005685"/>
                </a:moveTo>
                <a:lnTo>
                  <a:pt x="868580" y="3999650"/>
                </a:lnTo>
                <a:lnTo>
                  <a:pt x="883789" y="3994324"/>
                </a:lnTo>
                <a:lnTo>
                  <a:pt x="897376" y="3989680"/>
                </a:lnTo>
                <a:lnTo>
                  <a:pt x="909489" y="3985692"/>
                </a:lnTo>
                <a:lnTo>
                  <a:pt x="908886" y="3958802"/>
                </a:lnTo>
                <a:lnTo>
                  <a:pt x="900619" y="3962745"/>
                </a:lnTo>
                <a:lnTo>
                  <a:pt x="896581" y="3964825"/>
                </a:lnTo>
                <a:lnTo>
                  <a:pt x="871555" y="3971837"/>
                </a:lnTo>
                <a:lnTo>
                  <a:pt x="851596" y="4005685"/>
                </a:lnTo>
                <a:close/>
              </a:path>
              <a:path w="2724873" h="4713986">
                <a:moveTo>
                  <a:pt x="810714" y="3990697"/>
                </a:moveTo>
                <a:lnTo>
                  <a:pt x="811709" y="4019990"/>
                </a:lnTo>
                <a:lnTo>
                  <a:pt x="832689" y="4012456"/>
                </a:lnTo>
                <a:lnTo>
                  <a:pt x="851596" y="4005685"/>
                </a:lnTo>
                <a:lnTo>
                  <a:pt x="871555" y="3971837"/>
                </a:lnTo>
                <a:lnTo>
                  <a:pt x="849002" y="3978511"/>
                </a:lnTo>
                <a:lnTo>
                  <a:pt x="828771" y="3984810"/>
                </a:lnTo>
                <a:lnTo>
                  <a:pt x="810714" y="3990697"/>
                </a:lnTo>
                <a:close/>
              </a:path>
              <a:path w="2724873" h="4713986">
                <a:moveTo>
                  <a:pt x="779577" y="4072961"/>
                </a:moveTo>
                <a:lnTo>
                  <a:pt x="783468" y="4071242"/>
                </a:lnTo>
                <a:lnTo>
                  <a:pt x="788504" y="4028313"/>
                </a:lnTo>
                <a:lnTo>
                  <a:pt x="811709" y="4019990"/>
                </a:lnTo>
                <a:lnTo>
                  <a:pt x="810714" y="3990697"/>
                </a:lnTo>
                <a:lnTo>
                  <a:pt x="794679" y="3996134"/>
                </a:lnTo>
                <a:lnTo>
                  <a:pt x="780516" y="4001083"/>
                </a:lnTo>
                <a:lnTo>
                  <a:pt x="779577" y="4072961"/>
                </a:lnTo>
                <a:close/>
              </a:path>
              <a:path w="2724873" h="4713986">
                <a:moveTo>
                  <a:pt x="794079" y="4030537"/>
                </a:moveTo>
                <a:lnTo>
                  <a:pt x="789763" y="4028979"/>
                </a:lnTo>
                <a:lnTo>
                  <a:pt x="788504" y="4028313"/>
                </a:lnTo>
                <a:lnTo>
                  <a:pt x="783468" y="4071242"/>
                </a:lnTo>
                <a:lnTo>
                  <a:pt x="787148" y="4069318"/>
                </a:lnTo>
                <a:lnTo>
                  <a:pt x="790762" y="4067053"/>
                </a:lnTo>
                <a:lnTo>
                  <a:pt x="794079" y="4030537"/>
                </a:lnTo>
                <a:close/>
              </a:path>
              <a:path w="2724873" h="4713986">
                <a:moveTo>
                  <a:pt x="759018" y="4080554"/>
                </a:moveTo>
                <a:lnTo>
                  <a:pt x="765196" y="4078273"/>
                </a:lnTo>
                <a:lnTo>
                  <a:pt x="770586" y="4076338"/>
                </a:lnTo>
                <a:lnTo>
                  <a:pt x="775331" y="4074614"/>
                </a:lnTo>
                <a:lnTo>
                  <a:pt x="779577" y="4072961"/>
                </a:lnTo>
                <a:lnTo>
                  <a:pt x="780516" y="4001083"/>
                </a:lnTo>
                <a:lnTo>
                  <a:pt x="768074" y="4005507"/>
                </a:lnTo>
                <a:lnTo>
                  <a:pt x="759018" y="4080554"/>
                </a:lnTo>
                <a:close/>
              </a:path>
              <a:path w="2724873" h="4713986">
                <a:moveTo>
                  <a:pt x="732524" y="4017197"/>
                </a:moveTo>
                <a:lnTo>
                  <a:pt x="734312" y="4090860"/>
                </a:lnTo>
                <a:lnTo>
                  <a:pt x="743721" y="4086710"/>
                </a:lnTo>
                <a:lnTo>
                  <a:pt x="751908" y="4083320"/>
                </a:lnTo>
                <a:lnTo>
                  <a:pt x="759018" y="4080554"/>
                </a:lnTo>
                <a:lnTo>
                  <a:pt x="768074" y="4005507"/>
                </a:lnTo>
                <a:lnTo>
                  <a:pt x="757205" y="4009368"/>
                </a:lnTo>
                <a:lnTo>
                  <a:pt x="747757" y="4012628"/>
                </a:lnTo>
                <a:lnTo>
                  <a:pt x="739580" y="4015250"/>
                </a:lnTo>
                <a:lnTo>
                  <a:pt x="732524" y="4017197"/>
                </a:lnTo>
                <a:close/>
              </a:path>
              <a:path w="2724873" h="4713986">
                <a:moveTo>
                  <a:pt x="726438" y="4018429"/>
                </a:moveTo>
                <a:lnTo>
                  <a:pt x="721172" y="4018911"/>
                </a:lnTo>
                <a:lnTo>
                  <a:pt x="723538" y="4095908"/>
                </a:lnTo>
                <a:lnTo>
                  <a:pt x="734312" y="4090860"/>
                </a:lnTo>
                <a:lnTo>
                  <a:pt x="732524" y="4017197"/>
                </a:lnTo>
                <a:lnTo>
                  <a:pt x="726438" y="4018429"/>
                </a:lnTo>
                <a:close/>
              </a:path>
              <a:path w="2724873" h="4713986">
                <a:moveTo>
                  <a:pt x="709002" y="4015613"/>
                </a:moveTo>
                <a:lnTo>
                  <a:pt x="711254" y="4101993"/>
                </a:lnTo>
                <a:lnTo>
                  <a:pt x="723538" y="4095908"/>
                </a:lnTo>
                <a:lnTo>
                  <a:pt x="721172" y="4018911"/>
                </a:lnTo>
                <a:lnTo>
                  <a:pt x="716577" y="4018603"/>
                </a:lnTo>
                <a:lnTo>
                  <a:pt x="712501" y="4017470"/>
                </a:lnTo>
                <a:lnTo>
                  <a:pt x="709002" y="4015613"/>
                </a:lnTo>
                <a:close/>
              </a:path>
              <a:path w="2724873" h="4713986">
                <a:moveTo>
                  <a:pt x="663896" y="4127845"/>
                </a:moveTo>
                <a:lnTo>
                  <a:pt x="655379" y="4016757"/>
                </a:lnTo>
                <a:lnTo>
                  <a:pt x="649192" y="4017762"/>
                </a:lnTo>
                <a:lnTo>
                  <a:pt x="645502" y="4015613"/>
                </a:lnTo>
                <a:lnTo>
                  <a:pt x="644128" y="4139454"/>
                </a:lnTo>
                <a:lnTo>
                  <a:pt x="663896" y="4127845"/>
                </a:lnTo>
                <a:close/>
              </a:path>
              <a:path w="2724873" h="4713986">
                <a:moveTo>
                  <a:pt x="1587236" y="3641591"/>
                </a:moveTo>
                <a:lnTo>
                  <a:pt x="1583720" y="3642991"/>
                </a:lnTo>
                <a:lnTo>
                  <a:pt x="1584968" y="3653742"/>
                </a:lnTo>
                <a:lnTo>
                  <a:pt x="1588456" y="3647247"/>
                </a:lnTo>
                <a:lnTo>
                  <a:pt x="1590310" y="3643238"/>
                </a:lnTo>
                <a:lnTo>
                  <a:pt x="1587236" y="3641591"/>
                </a:lnTo>
                <a:close/>
              </a:path>
              <a:path w="2724873" h="4713986">
                <a:moveTo>
                  <a:pt x="1580222" y="3644265"/>
                </a:moveTo>
                <a:lnTo>
                  <a:pt x="1563874" y="3663871"/>
                </a:lnTo>
                <a:lnTo>
                  <a:pt x="1572625" y="3676006"/>
                </a:lnTo>
                <a:lnTo>
                  <a:pt x="1579729" y="3663178"/>
                </a:lnTo>
                <a:lnTo>
                  <a:pt x="1584968" y="3653742"/>
                </a:lnTo>
                <a:lnTo>
                  <a:pt x="1583720" y="3642991"/>
                </a:lnTo>
                <a:lnTo>
                  <a:pt x="1580222" y="3644265"/>
                </a:lnTo>
                <a:close/>
              </a:path>
              <a:path w="2724873" h="4713986">
                <a:moveTo>
                  <a:pt x="1563874" y="3663871"/>
                </a:moveTo>
                <a:lnTo>
                  <a:pt x="1550849" y="3679759"/>
                </a:lnTo>
                <a:lnTo>
                  <a:pt x="1552350" y="3713658"/>
                </a:lnTo>
                <a:lnTo>
                  <a:pt x="1563537" y="3692682"/>
                </a:lnTo>
                <a:lnTo>
                  <a:pt x="1572625" y="3676006"/>
                </a:lnTo>
                <a:lnTo>
                  <a:pt x="1563874" y="3663871"/>
                </a:lnTo>
                <a:close/>
              </a:path>
              <a:path w="2724873" h="4713986">
                <a:moveTo>
                  <a:pt x="1525003" y="3716894"/>
                </a:moveTo>
                <a:lnTo>
                  <a:pt x="1525393" y="3752050"/>
                </a:lnTo>
                <a:lnTo>
                  <a:pt x="1532239" y="3745643"/>
                </a:lnTo>
                <a:lnTo>
                  <a:pt x="1538947" y="3739388"/>
                </a:lnTo>
                <a:lnTo>
                  <a:pt x="1552350" y="3713658"/>
                </a:lnTo>
                <a:lnTo>
                  <a:pt x="1550849" y="3679759"/>
                </a:lnTo>
                <a:lnTo>
                  <a:pt x="1540798" y="3692466"/>
                </a:lnTo>
                <a:lnTo>
                  <a:pt x="1533373" y="3702532"/>
                </a:lnTo>
                <a:lnTo>
                  <a:pt x="1528224" y="3710495"/>
                </a:lnTo>
                <a:lnTo>
                  <a:pt x="1525003" y="3716894"/>
                </a:lnTo>
                <a:close/>
              </a:path>
              <a:path w="2724873" h="4713986">
                <a:moveTo>
                  <a:pt x="1510739" y="3765547"/>
                </a:moveTo>
                <a:lnTo>
                  <a:pt x="1518273" y="3758666"/>
                </a:lnTo>
                <a:lnTo>
                  <a:pt x="1525393" y="3752050"/>
                </a:lnTo>
                <a:lnTo>
                  <a:pt x="1525003" y="3716894"/>
                </a:lnTo>
                <a:lnTo>
                  <a:pt x="1523361" y="3722267"/>
                </a:lnTo>
                <a:lnTo>
                  <a:pt x="1522945" y="3726688"/>
                </a:lnTo>
                <a:lnTo>
                  <a:pt x="1510739" y="3765547"/>
                </a:lnTo>
                <a:close/>
              </a:path>
              <a:path w="2724873" h="4713986">
                <a:moveTo>
                  <a:pt x="1484271" y="3788359"/>
                </a:moveTo>
                <a:lnTo>
                  <a:pt x="1493877" y="3780337"/>
                </a:lnTo>
                <a:lnTo>
                  <a:pt x="1502653" y="3772752"/>
                </a:lnTo>
                <a:lnTo>
                  <a:pt x="1510739" y="3765547"/>
                </a:lnTo>
                <a:lnTo>
                  <a:pt x="1522945" y="3726688"/>
                </a:lnTo>
                <a:lnTo>
                  <a:pt x="1498516" y="3748462"/>
                </a:lnTo>
                <a:lnTo>
                  <a:pt x="1484271" y="3788359"/>
                </a:lnTo>
                <a:close/>
              </a:path>
              <a:path w="2724873" h="4713986">
                <a:moveTo>
                  <a:pt x="1477176" y="3767732"/>
                </a:moveTo>
                <a:lnTo>
                  <a:pt x="1458705" y="3784641"/>
                </a:lnTo>
                <a:lnTo>
                  <a:pt x="1462019" y="3805945"/>
                </a:lnTo>
                <a:lnTo>
                  <a:pt x="1473698" y="3796876"/>
                </a:lnTo>
                <a:lnTo>
                  <a:pt x="1484271" y="3788359"/>
                </a:lnTo>
                <a:lnTo>
                  <a:pt x="1498516" y="3748462"/>
                </a:lnTo>
                <a:lnTo>
                  <a:pt x="1477176" y="3767732"/>
                </a:lnTo>
                <a:close/>
              </a:path>
              <a:path w="2724873" h="4713986">
                <a:moveTo>
                  <a:pt x="1462019" y="3805945"/>
                </a:moveTo>
                <a:lnTo>
                  <a:pt x="1458705" y="3784641"/>
                </a:lnTo>
                <a:lnTo>
                  <a:pt x="1442886" y="3799329"/>
                </a:lnTo>
                <a:lnTo>
                  <a:pt x="1429498" y="3811937"/>
                </a:lnTo>
                <a:lnTo>
                  <a:pt x="1418323" y="3822608"/>
                </a:lnTo>
                <a:lnTo>
                  <a:pt x="1409141" y="3831482"/>
                </a:lnTo>
                <a:lnTo>
                  <a:pt x="1418960" y="3837034"/>
                </a:lnTo>
                <a:lnTo>
                  <a:pt x="1434788" y="3825966"/>
                </a:lnTo>
                <a:lnTo>
                  <a:pt x="1449095" y="3815622"/>
                </a:lnTo>
                <a:lnTo>
                  <a:pt x="1462019" y="3805945"/>
                </a:lnTo>
                <a:close/>
              </a:path>
              <a:path w="2724873" h="4713986">
                <a:moveTo>
                  <a:pt x="1401734" y="3838701"/>
                </a:moveTo>
                <a:lnTo>
                  <a:pt x="1395882" y="3844407"/>
                </a:lnTo>
                <a:lnTo>
                  <a:pt x="1401472" y="3848881"/>
                </a:lnTo>
                <a:lnTo>
                  <a:pt x="1418960" y="3837034"/>
                </a:lnTo>
                <a:lnTo>
                  <a:pt x="1409141" y="3831482"/>
                </a:lnTo>
                <a:lnTo>
                  <a:pt x="1401734" y="3838701"/>
                </a:lnTo>
                <a:close/>
              </a:path>
              <a:path w="2724873" h="4713986">
                <a:moveTo>
                  <a:pt x="1401472" y="3848881"/>
                </a:moveTo>
                <a:lnTo>
                  <a:pt x="1395882" y="3844407"/>
                </a:lnTo>
                <a:lnTo>
                  <a:pt x="1391367" y="3848740"/>
                </a:lnTo>
                <a:lnTo>
                  <a:pt x="1387968" y="3851843"/>
                </a:lnTo>
                <a:lnTo>
                  <a:pt x="1383647" y="3854923"/>
                </a:lnTo>
                <a:lnTo>
                  <a:pt x="1382185" y="3861567"/>
                </a:lnTo>
                <a:lnTo>
                  <a:pt x="1401472" y="3848881"/>
                </a:lnTo>
                <a:close/>
              </a:path>
              <a:path w="2724873" h="4713986">
                <a:moveTo>
                  <a:pt x="1336418" y="3874071"/>
                </a:moveTo>
                <a:lnTo>
                  <a:pt x="1337662" y="3889680"/>
                </a:lnTo>
                <a:lnTo>
                  <a:pt x="1360961" y="3875147"/>
                </a:lnTo>
                <a:lnTo>
                  <a:pt x="1382185" y="3861567"/>
                </a:lnTo>
                <a:lnTo>
                  <a:pt x="1383647" y="3854923"/>
                </a:lnTo>
                <a:lnTo>
                  <a:pt x="1379943" y="3853726"/>
                </a:lnTo>
                <a:lnTo>
                  <a:pt x="1356511" y="3864452"/>
                </a:lnTo>
                <a:lnTo>
                  <a:pt x="1336418" y="3874071"/>
                </a:lnTo>
                <a:close/>
              </a:path>
              <a:path w="2724873" h="4713986">
                <a:moveTo>
                  <a:pt x="1319363" y="3882584"/>
                </a:moveTo>
                <a:lnTo>
                  <a:pt x="1305040" y="3889990"/>
                </a:lnTo>
                <a:lnTo>
                  <a:pt x="1312148" y="3905222"/>
                </a:lnTo>
                <a:lnTo>
                  <a:pt x="1337662" y="3889680"/>
                </a:lnTo>
                <a:lnTo>
                  <a:pt x="1336418" y="3874071"/>
                </a:lnTo>
                <a:lnTo>
                  <a:pt x="1319363" y="3882584"/>
                </a:lnTo>
                <a:close/>
              </a:path>
              <a:path w="2724873" h="4713986">
                <a:moveTo>
                  <a:pt x="1293146" y="3896290"/>
                </a:moveTo>
                <a:lnTo>
                  <a:pt x="1283377" y="3901482"/>
                </a:lnTo>
                <a:lnTo>
                  <a:pt x="1284282" y="3921830"/>
                </a:lnTo>
                <a:lnTo>
                  <a:pt x="1312148" y="3905222"/>
                </a:lnTo>
                <a:lnTo>
                  <a:pt x="1305040" y="3889990"/>
                </a:lnTo>
                <a:lnTo>
                  <a:pt x="1293146" y="3896290"/>
                </a:lnTo>
                <a:close/>
              </a:path>
              <a:path w="2724873" h="4713986">
                <a:moveTo>
                  <a:pt x="1284282" y="3921830"/>
                </a:moveTo>
                <a:lnTo>
                  <a:pt x="1283377" y="3901482"/>
                </a:lnTo>
                <a:lnTo>
                  <a:pt x="1275429" y="3905568"/>
                </a:lnTo>
                <a:lnTo>
                  <a:pt x="1268999" y="3908546"/>
                </a:lnTo>
                <a:lnTo>
                  <a:pt x="1263782" y="3910418"/>
                </a:lnTo>
                <a:lnTo>
                  <a:pt x="1259476" y="3911183"/>
                </a:lnTo>
                <a:lnTo>
                  <a:pt x="1255864" y="3910863"/>
                </a:lnTo>
                <a:lnTo>
                  <a:pt x="1253926" y="3939562"/>
                </a:lnTo>
                <a:lnTo>
                  <a:pt x="1284282" y="3921830"/>
                </a:lnTo>
                <a:close/>
              </a:path>
              <a:path w="2724873" h="4713986">
                <a:moveTo>
                  <a:pt x="1206325" y="3957341"/>
                </a:moveTo>
                <a:lnTo>
                  <a:pt x="1213717" y="3957488"/>
                </a:lnTo>
                <a:lnTo>
                  <a:pt x="1220939" y="3958475"/>
                </a:lnTo>
                <a:lnTo>
                  <a:pt x="1253926" y="3939562"/>
                </a:lnTo>
                <a:lnTo>
                  <a:pt x="1255864" y="3910863"/>
                </a:lnTo>
                <a:lnTo>
                  <a:pt x="1220436" y="3922137"/>
                </a:lnTo>
                <a:lnTo>
                  <a:pt x="1206325" y="3957341"/>
                </a:lnTo>
                <a:close/>
              </a:path>
              <a:path w="2724873" h="4713986">
                <a:moveTo>
                  <a:pt x="1173529" y="3963873"/>
                </a:moveTo>
                <a:lnTo>
                  <a:pt x="1182365" y="3961301"/>
                </a:lnTo>
                <a:lnTo>
                  <a:pt x="1190726" y="3959312"/>
                </a:lnTo>
                <a:lnTo>
                  <a:pt x="1198687" y="3957971"/>
                </a:lnTo>
                <a:lnTo>
                  <a:pt x="1206325" y="3957341"/>
                </a:lnTo>
                <a:lnTo>
                  <a:pt x="1220436" y="3922137"/>
                </a:lnTo>
                <a:lnTo>
                  <a:pt x="1188399" y="3932199"/>
                </a:lnTo>
                <a:lnTo>
                  <a:pt x="1173529" y="3963873"/>
                </a:lnTo>
                <a:close/>
              </a:path>
              <a:path w="2724873" h="4713986">
                <a:moveTo>
                  <a:pt x="1143401" y="3974447"/>
                </a:moveTo>
                <a:lnTo>
                  <a:pt x="1154123" y="3970510"/>
                </a:lnTo>
                <a:lnTo>
                  <a:pt x="1164140" y="3966964"/>
                </a:lnTo>
                <a:lnTo>
                  <a:pt x="1173529" y="3963873"/>
                </a:lnTo>
                <a:lnTo>
                  <a:pt x="1188399" y="3932199"/>
                </a:lnTo>
                <a:lnTo>
                  <a:pt x="1159575" y="3941122"/>
                </a:lnTo>
                <a:lnTo>
                  <a:pt x="1143401" y="3974447"/>
                </a:lnTo>
                <a:close/>
              </a:path>
              <a:path w="2724873" h="4713986">
                <a:moveTo>
                  <a:pt x="1133782" y="3948982"/>
                </a:moveTo>
                <a:lnTo>
                  <a:pt x="1110838" y="3955851"/>
                </a:lnTo>
                <a:lnTo>
                  <a:pt x="1119534" y="3983234"/>
                </a:lnTo>
                <a:lnTo>
                  <a:pt x="1131897" y="3978709"/>
                </a:lnTo>
                <a:lnTo>
                  <a:pt x="1143401" y="3974447"/>
                </a:lnTo>
                <a:lnTo>
                  <a:pt x="1159575" y="3941122"/>
                </a:lnTo>
                <a:lnTo>
                  <a:pt x="1133782" y="3948982"/>
                </a:lnTo>
                <a:close/>
              </a:path>
              <a:path w="2724873" h="4713986">
                <a:moveTo>
                  <a:pt x="1057297" y="3971254"/>
                </a:moveTo>
                <a:lnTo>
                  <a:pt x="1059973" y="4002666"/>
                </a:lnTo>
                <a:lnTo>
                  <a:pt x="1076533" y="3997737"/>
                </a:lnTo>
                <a:lnTo>
                  <a:pt x="1091929" y="3992812"/>
                </a:lnTo>
                <a:lnTo>
                  <a:pt x="1106237" y="3987956"/>
                </a:lnTo>
                <a:lnTo>
                  <a:pt x="1119534" y="3983234"/>
                </a:lnTo>
                <a:lnTo>
                  <a:pt x="1110838" y="3955851"/>
                </a:lnTo>
                <a:lnTo>
                  <a:pt x="1090564" y="3961804"/>
                </a:lnTo>
                <a:lnTo>
                  <a:pt x="1072777" y="3966913"/>
                </a:lnTo>
                <a:lnTo>
                  <a:pt x="1057297" y="3971254"/>
                </a:lnTo>
                <a:close/>
              </a:path>
              <a:path w="2724873" h="4713986">
                <a:moveTo>
                  <a:pt x="1022890" y="3980400"/>
                </a:moveTo>
                <a:lnTo>
                  <a:pt x="1023054" y="4012283"/>
                </a:lnTo>
                <a:lnTo>
                  <a:pt x="1042172" y="4007537"/>
                </a:lnTo>
                <a:lnTo>
                  <a:pt x="1059973" y="4002666"/>
                </a:lnTo>
                <a:lnTo>
                  <a:pt x="1057297" y="3971254"/>
                </a:lnTo>
                <a:lnTo>
                  <a:pt x="1043944" y="3974900"/>
                </a:lnTo>
                <a:lnTo>
                  <a:pt x="1032535" y="3977924"/>
                </a:lnTo>
                <a:lnTo>
                  <a:pt x="1022890" y="3980400"/>
                </a:lnTo>
                <a:close/>
              </a:path>
              <a:path w="2724873" h="4713986">
                <a:moveTo>
                  <a:pt x="1023054" y="4012283"/>
                </a:moveTo>
                <a:lnTo>
                  <a:pt x="1022890" y="3980400"/>
                </a:lnTo>
                <a:lnTo>
                  <a:pt x="1014829" y="3982403"/>
                </a:lnTo>
                <a:lnTo>
                  <a:pt x="1008169" y="3984006"/>
                </a:lnTo>
                <a:lnTo>
                  <a:pt x="1002731" y="3985282"/>
                </a:lnTo>
                <a:lnTo>
                  <a:pt x="1002543" y="4016842"/>
                </a:lnTo>
                <a:lnTo>
                  <a:pt x="1023054" y="4012283"/>
                </a:lnTo>
                <a:close/>
              </a:path>
              <a:path w="2724873" h="4713986">
                <a:moveTo>
                  <a:pt x="1002543" y="4016842"/>
                </a:moveTo>
                <a:lnTo>
                  <a:pt x="1002731" y="3985282"/>
                </a:lnTo>
                <a:lnTo>
                  <a:pt x="998332" y="3986306"/>
                </a:lnTo>
                <a:lnTo>
                  <a:pt x="994793" y="3987152"/>
                </a:lnTo>
                <a:lnTo>
                  <a:pt x="991932" y="3987893"/>
                </a:lnTo>
                <a:lnTo>
                  <a:pt x="987521" y="3989356"/>
                </a:lnTo>
                <a:lnTo>
                  <a:pt x="985608" y="3990225"/>
                </a:lnTo>
                <a:lnTo>
                  <a:pt x="980561" y="4021148"/>
                </a:lnTo>
                <a:lnTo>
                  <a:pt x="1002543" y="4016842"/>
                </a:lnTo>
                <a:close/>
              </a:path>
              <a:path w="2724873" h="4713986">
                <a:moveTo>
                  <a:pt x="960528" y="3993858"/>
                </a:moveTo>
                <a:lnTo>
                  <a:pt x="937815" y="3997699"/>
                </a:lnTo>
                <a:lnTo>
                  <a:pt x="942905" y="4030127"/>
                </a:lnTo>
                <a:lnTo>
                  <a:pt x="951240" y="4027394"/>
                </a:lnTo>
                <a:lnTo>
                  <a:pt x="957033" y="4025138"/>
                </a:lnTo>
                <a:lnTo>
                  <a:pt x="980561" y="4021148"/>
                </a:lnTo>
                <a:lnTo>
                  <a:pt x="985608" y="3990225"/>
                </a:lnTo>
                <a:lnTo>
                  <a:pt x="960528" y="3993858"/>
                </a:lnTo>
                <a:close/>
              </a:path>
              <a:path w="2724873" h="4713986">
                <a:moveTo>
                  <a:pt x="906748" y="4037751"/>
                </a:moveTo>
                <a:lnTo>
                  <a:pt x="916491" y="4036060"/>
                </a:lnTo>
                <a:lnTo>
                  <a:pt x="925671" y="4034320"/>
                </a:lnTo>
                <a:lnTo>
                  <a:pt x="934428" y="4032389"/>
                </a:lnTo>
                <a:lnTo>
                  <a:pt x="942905" y="4030127"/>
                </a:lnTo>
                <a:lnTo>
                  <a:pt x="937815" y="3997699"/>
                </a:lnTo>
                <a:lnTo>
                  <a:pt x="917329" y="4001668"/>
                </a:lnTo>
                <a:lnTo>
                  <a:pt x="906748" y="4037751"/>
                </a:lnTo>
                <a:close/>
              </a:path>
              <a:path w="2724873" h="4713986">
                <a:moveTo>
                  <a:pt x="898930" y="4005687"/>
                </a:moveTo>
                <a:lnTo>
                  <a:pt x="882476" y="4009677"/>
                </a:lnTo>
                <a:lnTo>
                  <a:pt x="885013" y="4041549"/>
                </a:lnTo>
                <a:lnTo>
                  <a:pt x="896302" y="4039534"/>
                </a:lnTo>
                <a:lnTo>
                  <a:pt x="906748" y="4037751"/>
                </a:lnTo>
                <a:lnTo>
                  <a:pt x="917329" y="4001668"/>
                </a:lnTo>
                <a:lnTo>
                  <a:pt x="898930" y="4005687"/>
                </a:lnTo>
                <a:close/>
              </a:path>
              <a:path w="2724873" h="4713986">
                <a:moveTo>
                  <a:pt x="885013" y="4041549"/>
                </a:moveTo>
                <a:lnTo>
                  <a:pt x="882476" y="4009677"/>
                </a:lnTo>
                <a:lnTo>
                  <a:pt x="867829" y="4013557"/>
                </a:lnTo>
                <a:lnTo>
                  <a:pt x="854846" y="4017250"/>
                </a:lnTo>
                <a:lnTo>
                  <a:pt x="843388" y="4020676"/>
                </a:lnTo>
                <a:lnTo>
                  <a:pt x="833315" y="4023756"/>
                </a:lnTo>
                <a:lnTo>
                  <a:pt x="844674" y="4050399"/>
                </a:lnTo>
                <a:lnTo>
                  <a:pt x="859339" y="4046841"/>
                </a:lnTo>
                <a:lnTo>
                  <a:pt x="872738" y="4043938"/>
                </a:lnTo>
                <a:lnTo>
                  <a:pt x="885013" y="4041549"/>
                </a:lnTo>
                <a:close/>
              </a:path>
              <a:path w="2724873" h="4713986">
                <a:moveTo>
                  <a:pt x="828603" y="4054753"/>
                </a:moveTo>
                <a:lnTo>
                  <a:pt x="844674" y="4050399"/>
                </a:lnTo>
                <a:lnTo>
                  <a:pt x="833315" y="4023756"/>
                </a:lnTo>
                <a:lnTo>
                  <a:pt x="824485" y="4026411"/>
                </a:lnTo>
                <a:lnTo>
                  <a:pt x="816759" y="4028561"/>
                </a:lnTo>
                <a:lnTo>
                  <a:pt x="810985" y="4060044"/>
                </a:lnTo>
                <a:lnTo>
                  <a:pt x="828603" y="4054753"/>
                </a:lnTo>
                <a:close/>
              </a:path>
              <a:path w="2724873" h="4713986">
                <a:moveTo>
                  <a:pt x="810985" y="4060044"/>
                </a:moveTo>
                <a:lnTo>
                  <a:pt x="816759" y="4028561"/>
                </a:lnTo>
                <a:lnTo>
                  <a:pt x="809996" y="4030128"/>
                </a:lnTo>
                <a:lnTo>
                  <a:pt x="804055" y="4031032"/>
                </a:lnTo>
                <a:lnTo>
                  <a:pt x="798796" y="4031195"/>
                </a:lnTo>
                <a:lnTo>
                  <a:pt x="794079" y="4030537"/>
                </a:lnTo>
                <a:lnTo>
                  <a:pt x="791679" y="4066413"/>
                </a:lnTo>
                <a:lnTo>
                  <a:pt x="810985" y="4060044"/>
                </a:lnTo>
                <a:close/>
              </a:path>
              <a:path w="2724873" h="4713986">
                <a:moveTo>
                  <a:pt x="756754" y="4548911"/>
                </a:moveTo>
                <a:lnTo>
                  <a:pt x="738549" y="4544002"/>
                </a:lnTo>
                <a:lnTo>
                  <a:pt x="739132" y="4558664"/>
                </a:lnTo>
                <a:lnTo>
                  <a:pt x="744721" y="4555833"/>
                </a:lnTo>
                <a:lnTo>
                  <a:pt x="749018" y="4553554"/>
                </a:lnTo>
                <a:lnTo>
                  <a:pt x="752335" y="4551679"/>
                </a:lnTo>
                <a:lnTo>
                  <a:pt x="754984" y="4550064"/>
                </a:lnTo>
                <a:lnTo>
                  <a:pt x="756754" y="4548911"/>
                </a:lnTo>
                <a:close/>
              </a:path>
              <a:path w="2724873" h="4713986">
                <a:moveTo>
                  <a:pt x="739132" y="4558664"/>
                </a:moveTo>
                <a:lnTo>
                  <a:pt x="738549" y="4544002"/>
                </a:lnTo>
                <a:lnTo>
                  <a:pt x="724874" y="4542206"/>
                </a:lnTo>
                <a:lnTo>
                  <a:pt x="714640" y="4542172"/>
                </a:lnTo>
                <a:lnTo>
                  <a:pt x="706756" y="4542552"/>
                </a:lnTo>
                <a:lnTo>
                  <a:pt x="705827" y="4542561"/>
                </a:lnTo>
                <a:lnTo>
                  <a:pt x="711491" y="4571931"/>
                </a:lnTo>
                <a:lnTo>
                  <a:pt x="722829" y="4566567"/>
                </a:lnTo>
                <a:lnTo>
                  <a:pt x="731938" y="4562193"/>
                </a:lnTo>
                <a:lnTo>
                  <a:pt x="739132" y="4558664"/>
                </a:lnTo>
                <a:close/>
              </a:path>
              <a:path w="2724873" h="4713986">
                <a:moveTo>
                  <a:pt x="711491" y="4571931"/>
                </a:moveTo>
                <a:lnTo>
                  <a:pt x="705827" y="4542561"/>
                </a:lnTo>
                <a:lnTo>
                  <a:pt x="686387" y="4543616"/>
                </a:lnTo>
                <a:lnTo>
                  <a:pt x="672194" y="4541622"/>
                </a:lnTo>
                <a:lnTo>
                  <a:pt x="662837" y="4537168"/>
                </a:lnTo>
                <a:lnTo>
                  <a:pt x="680881" y="4586220"/>
                </a:lnTo>
                <a:lnTo>
                  <a:pt x="697612" y="4578434"/>
                </a:lnTo>
                <a:lnTo>
                  <a:pt x="711491" y="4571931"/>
                </a:lnTo>
                <a:close/>
              </a:path>
              <a:path w="2724873" h="4713986">
                <a:moveTo>
                  <a:pt x="660985" y="4595437"/>
                </a:moveTo>
                <a:lnTo>
                  <a:pt x="680881" y="4586220"/>
                </a:lnTo>
                <a:lnTo>
                  <a:pt x="662837" y="4537168"/>
                </a:lnTo>
                <a:lnTo>
                  <a:pt x="657904" y="4530842"/>
                </a:lnTo>
                <a:lnTo>
                  <a:pt x="656981" y="4523234"/>
                </a:lnTo>
                <a:lnTo>
                  <a:pt x="652212" y="4491600"/>
                </a:lnTo>
                <a:lnTo>
                  <a:pt x="642567" y="4499964"/>
                </a:lnTo>
                <a:lnTo>
                  <a:pt x="637612" y="4606231"/>
                </a:lnTo>
                <a:lnTo>
                  <a:pt x="660985" y="4595437"/>
                </a:lnTo>
                <a:close/>
              </a:path>
              <a:path w="2724873" h="4713986">
                <a:moveTo>
                  <a:pt x="637612" y="4606231"/>
                </a:moveTo>
                <a:lnTo>
                  <a:pt x="642567" y="4499964"/>
                </a:lnTo>
                <a:lnTo>
                  <a:pt x="634295" y="4507253"/>
                </a:lnTo>
                <a:lnTo>
                  <a:pt x="627263" y="4513567"/>
                </a:lnTo>
                <a:lnTo>
                  <a:pt x="621338" y="4519001"/>
                </a:lnTo>
                <a:lnTo>
                  <a:pt x="616386" y="4523655"/>
                </a:lnTo>
                <a:lnTo>
                  <a:pt x="612273" y="4527625"/>
                </a:lnTo>
                <a:lnTo>
                  <a:pt x="610450" y="4618748"/>
                </a:lnTo>
                <a:lnTo>
                  <a:pt x="637612" y="4606231"/>
                </a:lnTo>
                <a:close/>
              </a:path>
              <a:path w="2724873" h="4713986">
                <a:moveTo>
                  <a:pt x="606865" y="4626469"/>
                </a:moveTo>
                <a:lnTo>
                  <a:pt x="608706" y="4622453"/>
                </a:lnTo>
                <a:lnTo>
                  <a:pt x="610010" y="4619648"/>
                </a:lnTo>
                <a:lnTo>
                  <a:pt x="610450" y="4618748"/>
                </a:lnTo>
                <a:lnTo>
                  <a:pt x="612273" y="4527625"/>
                </a:lnTo>
                <a:lnTo>
                  <a:pt x="608867" y="4531010"/>
                </a:lnTo>
                <a:lnTo>
                  <a:pt x="606865" y="4626469"/>
                </a:lnTo>
                <a:close/>
              </a:path>
              <a:path w="2724873" h="4713986">
                <a:moveTo>
                  <a:pt x="586376" y="4668209"/>
                </a:moveTo>
                <a:lnTo>
                  <a:pt x="594243" y="4652565"/>
                </a:lnTo>
                <a:lnTo>
                  <a:pt x="600022" y="4640847"/>
                </a:lnTo>
                <a:lnTo>
                  <a:pt x="604100" y="4632374"/>
                </a:lnTo>
                <a:lnTo>
                  <a:pt x="606865" y="4626469"/>
                </a:lnTo>
                <a:lnTo>
                  <a:pt x="608867" y="4531010"/>
                </a:lnTo>
                <a:lnTo>
                  <a:pt x="606033" y="4533906"/>
                </a:lnTo>
                <a:lnTo>
                  <a:pt x="601548" y="4538624"/>
                </a:lnTo>
                <a:lnTo>
                  <a:pt x="597750" y="4542561"/>
                </a:lnTo>
                <a:lnTo>
                  <a:pt x="586376" y="4668209"/>
                </a:lnTo>
                <a:close/>
              </a:path>
              <a:path w="2724873" h="4713986">
                <a:moveTo>
                  <a:pt x="586376" y="4668209"/>
                </a:moveTo>
                <a:lnTo>
                  <a:pt x="597750" y="4542561"/>
                </a:lnTo>
                <a:lnTo>
                  <a:pt x="585768" y="4541082"/>
                </a:lnTo>
                <a:lnTo>
                  <a:pt x="579223" y="4536941"/>
                </a:lnTo>
                <a:lnTo>
                  <a:pt x="577339" y="4530582"/>
                </a:lnTo>
                <a:lnTo>
                  <a:pt x="576033" y="4688456"/>
                </a:lnTo>
                <a:lnTo>
                  <a:pt x="586376" y="4668209"/>
                </a:lnTo>
                <a:close/>
              </a:path>
              <a:path w="2724873" h="4713986">
                <a:moveTo>
                  <a:pt x="733914" y="3522745"/>
                </a:moveTo>
                <a:lnTo>
                  <a:pt x="734529" y="3523615"/>
                </a:lnTo>
                <a:lnTo>
                  <a:pt x="737662" y="3557573"/>
                </a:lnTo>
                <a:lnTo>
                  <a:pt x="747137" y="3548601"/>
                </a:lnTo>
                <a:lnTo>
                  <a:pt x="756205" y="3539628"/>
                </a:lnTo>
                <a:lnTo>
                  <a:pt x="764678" y="3530655"/>
                </a:lnTo>
                <a:lnTo>
                  <a:pt x="772365" y="3521682"/>
                </a:lnTo>
                <a:lnTo>
                  <a:pt x="775804" y="3517265"/>
                </a:lnTo>
                <a:lnTo>
                  <a:pt x="773351" y="3483670"/>
                </a:lnTo>
                <a:lnTo>
                  <a:pt x="760034" y="3494344"/>
                </a:lnTo>
                <a:lnTo>
                  <a:pt x="748924" y="3502388"/>
                </a:lnTo>
                <a:lnTo>
                  <a:pt x="740388" y="3508525"/>
                </a:lnTo>
                <a:lnTo>
                  <a:pt x="734796" y="3513481"/>
                </a:lnTo>
                <a:lnTo>
                  <a:pt x="733914" y="3522745"/>
                </a:lnTo>
                <a:close/>
              </a:path>
              <a:path w="2724873" h="4713986">
                <a:moveTo>
                  <a:pt x="1776342" y="2801461"/>
                </a:moveTo>
                <a:lnTo>
                  <a:pt x="1756897" y="2808604"/>
                </a:lnTo>
                <a:lnTo>
                  <a:pt x="1763336" y="2829396"/>
                </a:lnTo>
                <a:lnTo>
                  <a:pt x="1769303" y="2822444"/>
                </a:lnTo>
                <a:lnTo>
                  <a:pt x="1774735" y="2816366"/>
                </a:lnTo>
                <a:lnTo>
                  <a:pt x="1779751" y="2811036"/>
                </a:lnTo>
                <a:lnTo>
                  <a:pt x="1784468" y="2806327"/>
                </a:lnTo>
                <a:lnTo>
                  <a:pt x="1789007" y="2802111"/>
                </a:lnTo>
                <a:lnTo>
                  <a:pt x="1793483" y="2798263"/>
                </a:lnTo>
                <a:lnTo>
                  <a:pt x="1798017" y="2794655"/>
                </a:lnTo>
                <a:lnTo>
                  <a:pt x="1799551" y="2793492"/>
                </a:lnTo>
                <a:lnTo>
                  <a:pt x="1776342" y="2801461"/>
                </a:lnTo>
                <a:close/>
              </a:path>
              <a:path w="2724873" h="4713986">
                <a:moveTo>
                  <a:pt x="1756897" y="2808604"/>
                </a:moveTo>
                <a:lnTo>
                  <a:pt x="1740768" y="2815009"/>
                </a:lnTo>
                <a:lnTo>
                  <a:pt x="1741048" y="2856767"/>
                </a:lnTo>
                <a:lnTo>
                  <a:pt x="1749327" y="2846430"/>
                </a:lnTo>
                <a:lnTo>
                  <a:pt x="1756717" y="2837349"/>
                </a:lnTo>
                <a:lnTo>
                  <a:pt x="1763336" y="2829396"/>
                </a:lnTo>
                <a:lnTo>
                  <a:pt x="1756897" y="2808604"/>
                </a:lnTo>
                <a:close/>
              </a:path>
              <a:path w="2724873" h="4713986">
                <a:moveTo>
                  <a:pt x="1718030" y="2860760"/>
                </a:moveTo>
                <a:lnTo>
                  <a:pt x="1723032" y="2856703"/>
                </a:lnTo>
                <a:lnTo>
                  <a:pt x="1728634" y="2852036"/>
                </a:lnTo>
                <a:lnTo>
                  <a:pt x="1731761" y="2868485"/>
                </a:lnTo>
                <a:lnTo>
                  <a:pt x="1741048" y="2856767"/>
                </a:lnTo>
                <a:lnTo>
                  <a:pt x="1740768" y="2815009"/>
                </a:lnTo>
                <a:lnTo>
                  <a:pt x="1727506" y="2820767"/>
                </a:lnTo>
                <a:lnTo>
                  <a:pt x="1718030" y="2860760"/>
                </a:lnTo>
                <a:close/>
              </a:path>
              <a:path w="2724873" h="4713986">
                <a:moveTo>
                  <a:pt x="1700432" y="2835056"/>
                </a:moveTo>
                <a:lnTo>
                  <a:pt x="1702522" y="2873111"/>
                </a:lnTo>
                <a:lnTo>
                  <a:pt x="1711266" y="2866177"/>
                </a:lnTo>
                <a:lnTo>
                  <a:pt x="1718030" y="2860760"/>
                </a:lnTo>
                <a:lnTo>
                  <a:pt x="1727506" y="2820767"/>
                </a:lnTo>
                <a:lnTo>
                  <a:pt x="1716662" y="2825967"/>
                </a:lnTo>
                <a:lnTo>
                  <a:pt x="1707787" y="2830700"/>
                </a:lnTo>
                <a:lnTo>
                  <a:pt x="1700432" y="2835056"/>
                </a:lnTo>
                <a:close/>
              </a:path>
              <a:path w="2724873" h="4713986">
                <a:moveTo>
                  <a:pt x="1694149" y="2839125"/>
                </a:moveTo>
                <a:lnTo>
                  <a:pt x="1688489" y="2842996"/>
                </a:lnTo>
                <a:lnTo>
                  <a:pt x="1691575" y="2881720"/>
                </a:lnTo>
                <a:lnTo>
                  <a:pt x="1702522" y="2873111"/>
                </a:lnTo>
                <a:lnTo>
                  <a:pt x="1700432" y="2835056"/>
                </a:lnTo>
                <a:lnTo>
                  <a:pt x="1694149" y="2839125"/>
                </a:lnTo>
                <a:close/>
              </a:path>
              <a:path w="2724873" h="4713986">
                <a:moveTo>
                  <a:pt x="1688489" y="2842996"/>
                </a:moveTo>
                <a:lnTo>
                  <a:pt x="1683002" y="2846761"/>
                </a:lnTo>
                <a:lnTo>
                  <a:pt x="1681949" y="2847467"/>
                </a:lnTo>
                <a:lnTo>
                  <a:pt x="1662718" y="2862358"/>
                </a:lnTo>
                <a:lnTo>
                  <a:pt x="1649650" y="2873816"/>
                </a:lnTo>
                <a:lnTo>
                  <a:pt x="1641109" y="2882309"/>
                </a:lnTo>
                <a:lnTo>
                  <a:pt x="1635454" y="2888305"/>
                </a:lnTo>
                <a:lnTo>
                  <a:pt x="1643319" y="2919177"/>
                </a:lnTo>
                <a:lnTo>
                  <a:pt x="1662194" y="2904595"/>
                </a:lnTo>
                <a:lnTo>
                  <a:pt x="1678206" y="2892162"/>
                </a:lnTo>
                <a:lnTo>
                  <a:pt x="1691575" y="2881720"/>
                </a:lnTo>
                <a:lnTo>
                  <a:pt x="1688489" y="2842996"/>
                </a:lnTo>
                <a:close/>
              </a:path>
              <a:path w="2724873" h="4713986">
                <a:moveTo>
                  <a:pt x="1643319" y="2919177"/>
                </a:moveTo>
                <a:lnTo>
                  <a:pt x="1635454" y="2888305"/>
                </a:lnTo>
                <a:lnTo>
                  <a:pt x="1631048" y="2892272"/>
                </a:lnTo>
                <a:lnTo>
                  <a:pt x="1626251" y="2894679"/>
                </a:lnTo>
                <a:lnTo>
                  <a:pt x="1624799" y="2895092"/>
                </a:lnTo>
                <a:lnTo>
                  <a:pt x="1621360" y="2936064"/>
                </a:lnTo>
                <a:lnTo>
                  <a:pt x="1643319" y="2919177"/>
                </a:lnTo>
                <a:close/>
              </a:path>
              <a:path w="2724873" h="4713986">
                <a:moveTo>
                  <a:pt x="1607964" y="2909062"/>
                </a:moveTo>
                <a:lnTo>
                  <a:pt x="1592826" y="2921929"/>
                </a:lnTo>
                <a:lnTo>
                  <a:pt x="1593791" y="2959459"/>
                </a:lnTo>
                <a:lnTo>
                  <a:pt x="1596097" y="2955417"/>
                </a:lnTo>
                <a:lnTo>
                  <a:pt x="1621360" y="2936064"/>
                </a:lnTo>
                <a:lnTo>
                  <a:pt x="1624799" y="2895092"/>
                </a:lnTo>
                <a:lnTo>
                  <a:pt x="1607964" y="2909062"/>
                </a:lnTo>
                <a:close/>
              </a:path>
              <a:path w="2724873" h="4713986">
                <a:moveTo>
                  <a:pt x="1592826" y="2921929"/>
                </a:moveTo>
                <a:lnTo>
                  <a:pt x="1579236" y="2933765"/>
                </a:lnTo>
                <a:lnTo>
                  <a:pt x="1581303" y="2971930"/>
                </a:lnTo>
                <a:lnTo>
                  <a:pt x="1586314" y="2967783"/>
                </a:lnTo>
                <a:lnTo>
                  <a:pt x="1590387" y="2963845"/>
                </a:lnTo>
                <a:lnTo>
                  <a:pt x="1593791" y="2959459"/>
                </a:lnTo>
                <a:lnTo>
                  <a:pt x="1592826" y="2921929"/>
                </a:lnTo>
                <a:close/>
              </a:path>
              <a:path w="2724873" h="4713986">
                <a:moveTo>
                  <a:pt x="1546242" y="2963807"/>
                </a:moveTo>
                <a:lnTo>
                  <a:pt x="1546543" y="3003691"/>
                </a:lnTo>
                <a:lnTo>
                  <a:pt x="1557975" y="2992166"/>
                </a:lnTo>
                <a:lnTo>
                  <a:pt x="1567400" y="2983467"/>
                </a:lnTo>
                <a:lnTo>
                  <a:pt x="1575087" y="2976940"/>
                </a:lnTo>
                <a:lnTo>
                  <a:pt x="1581303" y="2971930"/>
                </a:lnTo>
                <a:lnTo>
                  <a:pt x="1579236" y="2933765"/>
                </a:lnTo>
                <a:lnTo>
                  <a:pt x="1567041" y="2944642"/>
                </a:lnTo>
                <a:lnTo>
                  <a:pt x="1556094" y="2954632"/>
                </a:lnTo>
                <a:lnTo>
                  <a:pt x="1546242" y="2963807"/>
                </a:lnTo>
                <a:close/>
              </a:path>
              <a:path w="2724873" h="4713986">
                <a:moveTo>
                  <a:pt x="1537336" y="2972240"/>
                </a:moveTo>
                <a:lnTo>
                  <a:pt x="1529225" y="2980004"/>
                </a:lnTo>
                <a:lnTo>
                  <a:pt x="1532839" y="3018698"/>
                </a:lnTo>
                <a:lnTo>
                  <a:pt x="1546543" y="3003691"/>
                </a:lnTo>
                <a:lnTo>
                  <a:pt x="1546242" y="2963807"/>
                </a:lnTo>
                <a:lnTo>
                  <a:pt x="1537336" y="2972240"/>
                </a:lnTo>
                <a:close/>
              </a:path>
              <a:path w="2724873" h="4713986">
                <a:moveTo>
                  <a:pt x="1495339" y="3011301"/>
                </a:moveTo>
                <a:lnTo>
                  <a:pt x="1496058" y="3051631"/>
                </a:lnTo>
                <a:lnTo>
                  <a:pt x="1503259" y="3046688"/>
                </a:lnTo>
                <a:lnTo>
                  <a:pt x="1509987" y="3042160"/>
                </a:lnTo>
                <a:lnTo>
                  <a:pt x="1516595" y="3037840"/>
                </a:lnTo>
                <a:lnTo>
                  <a:pt x="1532839" y="3018698"/>
                </a:lnTo>
                <a:lnTo>
                  <a:pt x="1529225" y="2980004"/>
                </a:lnTo>
                <a:lnTo>
                  <a:pt x="1521760" y="2987169"/>
                </a:lnTo>
                <a:lnTo>
                  <a:pt x="1514788" y="2993810"/>
                </a:lnTo>
                <a:lnTo>
                  <a:pt x="1508162" y="2999997"/>
                </a:lnTo>
                <a:lnTo>
                  <a:pt x="1501729" y="3005803"/>
                </a:lnTo>
                <a:lnTo>
                  <a:pt x="1495339" y="3011301"/>
                </a:lnTo>
                <a:close/>
              </a:path>
              <a:path w="2724873" h="4713986">
                <a:moveTo>
                  <a:pt x="1488843" y="3016563"/>
                </a:moveTo>
                <a:lnTo>
                  <a:pt x="1482089" y="3021661"/>
                </a:lnTo>
                <a:lnTo>
                  <a:pt x="1488028" y="3057194"/>
                </a:lnTo>
                <a:lnTo>
                  <a:pt x="1496058" y="3051631"/>
                </a:lnTo>
                <a:lnTo>
                  <a:pt x="1495339" y="3011301"/>
                </a:lnTo>
                <a:lnTo>
                  <a:pt x="1488843" y="3016563"/>
                </a:lnTo>
                <a:close/>
              </a:path>
              <a:path w="2724873" h="4713986">
                <a:moveTo>
                  <a:pt x="1481670" y="3021965"/>
                </a:moveTo>
                <a:lnTo>
                  <a:pt x="1446084" y="3049751"/>
                </a:lnTo>
                <a:lnTo>
                  <a:pt x="1455411" y="3079686"/>
                </a:lnTo>
                <a:lnTo>
                  <a:pt x="1468059" y="3071015"/>
                </a:lnTo>
                <a:lnTo>
                  <a:pt x="1478813" y="3063587"/>
                </a:lnTo>
                <a:lnTo>
                  <a:pt x="1488028" y="3057194"/>
                </a:lnTo>
                <a:lnTo>
                  <a:pt x="1482089" y="3021661"/>
                </a:lnTo>
                <a:lnTo>
                  <a:pt x="1481670" y="3021965"/>
                </a:lnTo>
                <a:close/>
              </a:path>
              <a:path w="2724873" h="4713986">
                <a:moveTo>
                  <a:pt x="1311767" y="3154610"/>
                </a:moveTo>
                <a:lnTo>
                  <a:pt x="1319856" y="3169419"/>
                </a:lnTo>
                <a:lnTo>
                  <a:pt x="1351327" y="3148939"/>
                </a:lnTo>
                <a:lnTo>
                  <a:pt x="1378773" y="3130945"/>
                </a:lnTo>
                <a:lnTo>
                  <a:pt x="1402549" y="3115230"/>
                </a:lnTo>
                <a:lnTo>
                  <a:pt x="1423011" y="3101587"/>
                </a:lnTo>
                <a:lnTo>
                  <a:pt x="1440513" y="3089808"/>
                </a:lnTo>
                <a:lnTo>
                  <a:pt x="1455411" y="3079686"/>
                </a:lnTo>
                <a:lnTo>
                  <a:pt x="1446084" y="3049751"/>
                </a:lnTo>
                <a:lnTo>
                  <a:pt x="1413625" y="3075095"/>
                </a:lnTo>
                <a:lnTo>
                  <a:pt x="1384129" y="3098124"/>
                </a:lnTo>
                <a:lnTo>
                  <a:pt x="1357430" y="3118967"/>
                </a:lnTo>
                <a:lnTo>
                  <a:pt x="1333364" y="3137753"/>
                </a:lnTo>
                <a:lnTo>
                  <a:pt x="1311767" y="3154610"/>
                </a:lnTo>
                <a:close/>
              </a:path>
              <a:path w="2724873" h="4713986">
                <a:moveTo>
                  <a:pt x="1292473" y="3169666"/>
                </a:moveTo>
                <a:lnTo>
                  <a:pt x="1275319" y="3183051"/>
                </a:lnTo>
                <a:lnTo>
                  <a:pt x="1284005" y="3192592"/>
                </a:lnTo>
                <a:lnTo>
                  <a:pt x="1319856" y="3169419"/>
                </a:lnTo>
                <a:lnTo>
                  <a:pt x="1311767" y="3154610"/>
                </a:lnTo>
                <a:lnTo>
                  <a:pt x="1292473" y="3169666"/>
                </a:lnTo>
                <a:close/>
              </a:path>
              <a:path w="2724873" h="4713986">
                <a:moveTo>
                  <a:pt x="1275319" y="3183051"/>
                </a:moveTo>
                <a:lnTo>
                  <a:pt x="1260139" y="3194893"/>
                </a:lnTo>
                <a:lnTo>
                  <a:pt x="1246768" y="3205321"/>
                </a:lnTo>
                <a:lnTo>
                  <a:pt x="1235042" y="3214462"/>
                </a:lnTo>
                <a:lnTo>
                  <a:pt x="1224797" y="3222447"/>
                </a:lnTo>
                <a:lnTo>
                  <a:pt x="1243418" y="3218666"/>
                </a:lnTo>
                <a:lnTo>
                  <a:pt x="1284005" y="3192592"/>
                </a:lnTo>
                <a:lnTo>
                  <a:pt x="1275319" y="3183051"/>
                </a:lnTo>
                <a:close/>
              </a:path>
              <a:path w="2724873" h="4713986">
                <a:moveTo>
                  <a:pt x="1243418" y="3218666"/>
                </a:moveTo>
                <a:lnTo>
                  <a:pt x="1224797" y="3222447"/>
                </a:lnTo>
                <a:lnTo>
                  <a:pt x="1215867" y="3229402"/>
                </a:lnTo>
                <a:lnTo>
                  <a:pt x="1208089" y="3235458"/>
                </a:lnTo>
                <a:lnTo>
                  <a:pt x="1201296" y="3240742"/>
                </a:lnTo>
                <a:lnTo>
                  <a:pt x="1197742" y="3247847"/>
                </a:lnTo>
                <a:lnTo>
                  <a:pt x="1243418" y="3218666"/>
                </a:lnTo>
                <a:close/>
              </a:path>
              <a:path w="2724873" h="4713986">
                <a:moveTo>
                  <a:pt x="1197742" y="3247847"/>
                </a:moveTo>
                <a:lnTo>
                  <a:pt x="1201296" y="3240742"/>
                </a:lnTo>
                <a:lnTo>
                  <a:pt x="1195325" y="3245383"/>
                </a:lnTo>
                <a:lnTo>
                  <a:pt x="1190011" y="3249510"/>
                </a:lnTo>
                <a:lnTo>
                  <a:pt x="1185189" y="3253251"/>
                </a:lnTo>
                <a:lnTo>
                  <a:pt x="1180694" y="3256734"/>
                </a:lnTo>
                <a:lnTo>
                  <a:pt x="1176362" y="3260090"/>
                </a:lnTo>
                <a:lnTo>
                  <a:pt x="1146621" y="3280342"/>
                </a:lnTo>
                <a:lnTo>
                  <a:pt x="1197742" y="3247847"/>
                </a:lnTo>
                <a:close/>
              </a:path>
              <a:path w="2724873" h="4713986">
                <a:moveTo>
                  <a:pt x="1146621" y="3280342"/>
                </a:moveTo>
                <a:lnTo>
                  <a:pt x="1176362" y="3260090"/>
                </a:lnTo>
                <a:lnTo>
                  <a:pt x="1149624" y="3274577"/>
                </a:lnTo>
                <a:lnTo>
                  <a:pt x="1125415" y="3287524"/>
                </a:lnTo>
                <a:lnTo>
                  <a:pt x="1103592" y="3299028"/>
                </a:lnTo>
                <a:lnTo>
                  <a:pt x="1089699" y="3316360"/>
                </a:lnTo>
                <a:lnTo>
                  <a:pt x="1146621" y="3280342"/>
                </a:lnTo>
                <a:close/>
              </a:path>
              <a:path w="2724873" h="4713986">
                <a:moveTo>
                  <a:pt x="1089699" y="3316360"/>
                </a:moveTo>
                <a:lnTo>
                  <a:pt x="1103592" y="3299028"/>
                </a:lnTo>
                <a:lnTo>
                  <a:pt x="1084014" y="3309185"/>
                </a:lnTo>
                <a:lnTo>
                  <a:pt x="1066536" y="3318091"/>
                </a:lnTo>
                <a:lnTo>
                  <a:pt x="1051016" y="3325842"/>
                </a:lnTo>
                <a:lnTo>
                  <a:pt x="1037312" y="3332535"/>
                </a:lnTo>
                <a:lnTo>
                  <a:pt x="1026621" y="3356107"/>
                </a:lnTo>
                <a:lnTo>
                  <a:pt x="1089699" y="3316360"/>
                </a:lnTo>
                <a:close/>
              </a:path>
              <a:path w="2724873" h="4713986">
                <a:moveTo>
                  <a:pt x="1026621" y="3356107"/>
                </a:moveTo>
                <a:lnTo>
                  <a:pt x="1037312" y="3332535"/>
                </a:lnTo>
                <a:lnTo>
                  <a:pt x="1025280" y="3338265"/>
                </a:lnTo>
                <a:lnTo>
                  <a:pt x="1014777" y="3343130"/>
                </a:lnTo>
                <a:lnTo>
                  <a:pt x="1005660" y="3347225"/>
                </a:lnTo>
                <a:lnTo>
                  <a:pt x="997788" y="3350648"/>
                </a:lnTo>
                <a:lnTo>
                  <a:pt x="991016" y="3353493"/>
                </a:lnTo>
                <a:lnTo>
                  <a:pt x="985202" y="3355858"/>
                </a:lnTo>
                <a:lnTo>
                  <a:pt x="980203" y="3357839"/>
                </a:lnTo>
                <a:lnTo>
                  <a:pt x="975876" y="3359531"/>
                </a:lnTo>
                <a:lnTo>
                  <a:pt x="972078" y="3361032"/>
                </a:lnTo>
                <a:lnTo>
                  <a:pt x="968667" y="3362438"/>
                </a:lnTo>
                <a:lnTo>
                  <a:pt x="965500" y="3363844"/>
                </a:lnTo>
                <a:lnTo>
                  <a:pt x="963383" y="3364865"/>
                </a:lnTo>
                <a:lnTo>
                  <a:pt x="957033" y="3399790"/>
                </a:lnTo>
                <a:lnTo>
                  <a:pt x="1026621" y="3356107"/>
                </a:lnTo>
                <a:close/>
              </a:path>
              <a:path w="2724873" h="4713986">
                <a:moveTo>
                  <a:pt x="963383" y="3364865"/>
                </a:moveTo>
                <a:lnTo>
                  <a:pt x="935929" y="3382730"/>
                </a:lnTo>
                <a:lnTo>
                  <a:pt x="936001" y="3415358"/>
                </a:lnTo>
                <a:lnTo>
                  <a:pt x="940540" y="3411417"/>
                </a:lnTo>
                <a:lnTo>
                  <a:pt x="944700" y="3407942"/>
                </a:lnTo>
                <a:lnTo>
                  <a:pt x="948692" y="3404881"/>
                </a:lnTo>
                <a:lnTo>
                  <a:pt x="952725" y="3402185"/>
                </a:lnTo>
                <a:lnTo>
                  <a:pt x="957033" y="3399790"/>
                </a:lnTo>
                <a:lnTo>
                  <a:pt x="963383" y="3364865"/>
                </a:lnTo>
                <a:close/>
              </a:path>
              <a:path w="2724873" h="4713986">
                <a:moveTo>
                  <a:pt x="935929" y="3382730"/>
                </a:moveTo>
                <a:lnTo>
                  <a:pt x="911668" y="3398441"/>
                </a:lnTo>
                <a:lnTo>
                  <a:pt x="918023" y="3430476"/>
                </a:lnTo>
                <a:lnTo>
                  <a:pt x="924953" y="3424837"/>
                </a:lnTo>
                <a:lnTo>
                  <a:pt x="930875" y="3419815"/>
                </a:lnTo>
                <a:lnTo>
                  <a:pt x="936001" y="3415358"/>
                </a:lnTo>
                <a:lnTo>
                  <a:pt x="935929" y="3382730"/>
                </a:lnTo>
                <a:close/>
              </a:path>
              <a:path w="2724873" h="4713986">
                <a:moveTo>
                  <a:pt x="876052" y="3460200"/>
                </a:moveTo>
                <a:lnTo>
                  <a:pt x="889102" y="3451593"/>
                </a:lnTo>
                <a:lnTo>
                  <a:pt x="900307" y="3443803"/>
                </a:lnTo>
                <a:lnTo>
                  <a:pt x="909878" y="3436781"/>
                </a:lnTo>
                <a:lnTo>
                  <a:pt x="918023" y="3430476"/>
                </a:lnTo>
                <a:lnTo>
                  <a:pt x="911668" y="3398441"/>
                </a:lnTo>
                <a:lnTo>
                  <a:pt x="890390" y="3412137"/>
                </a:lnTo>
                <a:lnTo>
                  <a:pt x="876052" y="3460200"/>
                </a:lnTo>
                <a:close/>
              </a:path>
              <a:path w="2724873" h="4713986">
                <a:moveTo>
                  <a:pt x="842327" y="3442513"/>
                </a:moveTo>
                <a:lnTo>
                  <a:pt x="843581" y="3480069"/>
                </a:lnTo>
                <a:lnTo>
                  <a:pt x="860948" y="3469676"/>
                </a:lnTo>
                <a:lnTo>
                  <a:pt x="876052" y="3460200"/>
                </a:lnTo>
                <a:lnTo>
                  <a:pt x="890390" y="3412137"/>
                </a:lnTo>
                <a:lnTo>
                  <a:pt x="871882" y="3423955"/>
                </a:lnTo>
                <a:lnTo>
                  <a:pt x="855932" y="3434035"/>
                </a:lnTo>
                <a:lnTo>
                  <a:pt x="842327" y="3442513"/>
                </a:lnTo>
                <a:close/>
              </a:path>
              <a:path w="2724873" h="4713986">
                <a:moveTo>
                  <a:pt x="830856" y="3449529"/>
                </a:moveTo>
                <a:lnTo>
                  <a:pt x="821306" y="3455220"/>
                </a:lnTo>
                <a:lnTo>
                  <a:pt x="823741" y="3491432"/>
                </a:lnTo>
                <a:lnTo>
                  <a:pt x="843581" y="3480069"/>
                </a:lnTo>
                <a:lnTo>
                  <a:pt x="842327" y="3442513"/>
                </a:lnTo>
                <a:lnTo>
                  <a:pt x="830856" y="3449529"/>
                </a:lnTo>
                <a:close/>
              </a:path>
              <a:path w="2724873" h="4713986">
                <a:moveTo>
                  <a:pt x="823741" y="3491432"/>
                </a:moveTo>
                <a:lnTo>
                  <a:pt x="821306" y="3455220"/>
                </a:lnTo>
                <a:lnTo>
                  <a:pt x="813464" y="3459724"/>
                </a:lnTo>
                <a:lnTo>
                  <a:pt x="807120" y="3463180"/>
                </a:lnTo>
                <a:lnTo>
                  <a:pt x="802060" y="3465726"/>
                </a:lnTo>
                <a:lnTo>
                  <a:pt x="801219" y="3503813"/>
                </a:lnTo>
                <a:lnTo>
                  <a:pt x="823741" y="3491432"/>
                </a:lnTo>
                <a:close/>
              </a:path>
              <a:path w="2724873" h="4713986">
                <a:moveTo>
                  <a:pt x="801219" y="3503813"/>
                </a:moveTo>
                <a:lnTo>
                  <a:pt x="802060" y="3465726"/>
                </a:lnTo>
                <a:lnTo>
                  <a:pt x="798072" y="3467500"/>
                </a:lnTo>
                <a:lnTo>
                  <a:pt x="794944" y="3468640"/>
                </a:lnTo>
                <a:lnTo>
                  <a:pt x="790419" y="3469572"/>
                </a:lnTo>
                <a:lnTo>
                  <a:pt x="788504" y="3469640"/>
                </a:lnTo>
                <a:lnTo>
                  <a:pt x="775804" y="3517265"/>
                </a:lnTo>
                <a:lnTo>
                  <a:pt x="801219" y="3503813"/>
                </a:lnTo>
                <a:close/>
              </a:path>
              <a:path w="2724873" h="4713986">
                <a:moveTo>
                  <a:pt x="708688" y="3584492"/>
                </a:moveTo>
                <a:lnTo>
                  <a:pt x="718249" y="3575519"/>
                </a:lnTo>
                <a:lnTo>
                  <a:pt x="727970" y="3566546"/>
                </a:lnTo>
                <a:lnTo>
                  <a:pt x="737662" y="3557573"/>
                </a:lnTo>
                <a:lnTo>
                  <a:pt x="734529" y="3523615"/>
                </a:lnTo>
                <a:lnTo>
                  <a:pt x="718508" y="3538964"/>
                </a:lnTo>
                <a:lnTo>
                  <a:pt x="708688" y="3584492"/>
                </a:lnTo>
                <a:close/>
              </a:path>
              <a:path w="2724873" h="4713986">
                <a:moveTo>
                  <a:pt x="704856" y="3552493"/>
                </a:moveTo>
                <a:lnTo>
                  <a:pt x="693344" y="3564110"/>
                </a:lnTo>
                <a:lnTo>
                  <a:pt x="699477" y="3593465"/>
                </a:lnTo>
                <a:lnTo>
                  <a:pt x="708688" y="3584492"/>
                </a:lnTo>
                <a:lnTo>
                  <a:pt x="718508" y="3538964"/>
                </a:lnTo>
                <a:lnTo>
                  <a:pt x="704856" y="3552493"/>
                </a:lnTo>
                <a:close/>
              </a:path>
              <a:path w="2724873" h="4713986">
                <a:moveTo>
                  <a:pt x="699477" y="3593465"/>
                </a:moveTo>
                <a:lnTo>
                  <a:pt x="693344" y="3564110"/>
                </a:lnTo>
                <a:lnTo>
                  <a:pt x="683739" y="3573722"/>
                </a:lnTo>
                <a:lnTo>
                  <a:pt x="675811" y="3581239"/>
                </a:lnTo>
                <a:lnTo>
                  <a:pt x="669330" y="3586567"/>
                </a:lnTo>
                <a:lnTo>
                  <a:pt x="664063" y="3589615"/>
                </a:lnTo>
                <a:lnTo>
                  <a:pt x="659781" y="3590291"/>
                </a:lnTo>
                <a:lnTo>
                  <a:pt x="635850" y="3679190"/>
                </a:lnTo>
                <a:lnTo>
                  <a:pt x="699477" y="3593465"/>
                </a:lnTo>
                <a:close/>
              </a:path>
              <a:path w="2724873" h="4713986">
                <a:moveTo>
                  <a:pt x="655027" y="3587115"/>
                </a:moveTo>
                <a:lnTo>
                  <a:pt x="658202" y="3352165"/>
                </a:lnTo>
                <a:lnTo>
                  <a:pt x="654188" y="3366728"/>
                </a:lnTo>
                <a:lnTo>
                  <a:pt x="650166" y="3371949"/>
                </a:lnTo>
                <a:lnTo>
                  <a:pt x="646130" y="3370319"/>
                </a:lnTo>
                <a:lnTo>
                  <a:pt x="655027" y="3587115"/>
                </a:lnTo>
                <a:close/>
              </a:path>
              <a:path w="2724873" h="4713986">
                <a:moveTo>
                  <a:pt x="656252" y="3588503"/>
                </a:moveTo>
                <a:lnTo>
                  <a:pt x="655027" y="3587115"/>
                </a:lnTo>
                <a:lnTo>
                  <a:pt x="635850" y="3679190"/>
                </a:lnTo>
                <a:lnTo>
                  <a:pt x="659781" y="3590291"/>
                </a:lnTo>
                <a:lnTo>
                  <a:pt x="656252" y="3588503"/>
                </a:lnTo>
                <a:close/>
              </a:path>
              <a:path w="2724873" h="4713986">
                <a:moveTo>
                  <a:pt x="1696672" y="2913198"/>
                </a:moveTo>
                <a:lnTo>
                  <a:pt x="1709691" y="2896574"/>
                </a:lnTo>
                <a:lnTo>
                  <a:pt x="1721348" y="2881712"/>
                </a:lnTo>
                <a:lnTo>
                  <a:pt x="1731761" y="2868485"/>
                </a:lnTo>
                <a:lnTo>
                  <a:pt x="1728634" y="2852036"/>
                </a:lnTo>
                <a:lnTo>
                  <a:pt x="1726526" y="2853817"/>
                </a:lnTo>
                <a:lnTo>
                  <a:pt x="1710674" y="2872710"/>
                </a:lnTo>
                <a:lnTo>
                  <a:pt x="1696672" y="2913198"/>
                </a:lnTo>
                <a:close/>
              </a:path>
              <a:path w="2724873" h="4713986">
                <a:moveTo>
                  <a:pt x="1695562" y="2890379"/>
                </a:moveTo>
                <a:lnTo>
                  <a:pt x="1681162" y="2906890"/>
                </a:lnTo>
                <a:lnTo>
                  <a:pt x="1682173" y="2931712"/>
                </a:lnTo>
                <a:lnTo>
                  <a:pt x="1696672" y="2913198"/>
                </a:lnTo>
                <a:lnTo>
                  <a:pt x="1710674" y="2872710"/>
                </a:lnTo>
                <a:lnTo>
                  <a:pt x="1695562" y="2890379"/>
                </a:lnTo>
                <a:close/>
              </a:path>
              <a:path w="2724873" h="4713986">
                <a:moveTo>
                  <a:pt x="1667448" y="2922307"/>
                </a:moveTo>
                <a:lnTo>
                  <a:pt x="1654394" y="2936694"/>
                </a:lnTo>
                <a:lnTo>
                  <a:pt x="1656397" y="2963947"/>
                </a:lnTo>
                <a:lnTo>
                  <a:pt x="1659443" y="2960902"/>
                </a:lnTo>
                <a:lnTo>
                  <a:pt x="1661812" y="2958342"/>
                </a:lnTo>
                <a:lnTo>
                  <a:pt x="1665006" y="2954145"/>
                </a:lnTo>
                <a:lnTo>
                  <a:pt x="1666074" y="2952242"/>
                </a:lnTo>
                <a:lnTo>
                  <a:pt x="1682173" y="2931712"/>
                </a:lnTo>
                <a:lnTo>
                  <a:pt x="1681162" y="2906890"/>
                </a:lnTo>
                <a:lnTo>
                  <a:pt x="1667448" y="2922307"/>
                </a:lnTo>
                <a:close/>
              </a:path>
              <a:path w="2724873" h="4713986">
                <a:moveTo>
                  <a:pt x="1654394" y="2936694"/>
                </a:moveTo>
                <a:lnTo>
                  <a:pt x="1641974" y="2950115"/>
                </a:lnTo>
                <a:lnTo>
                  <a:pt x="1641979" y="2977329"/>
                </a:lnTo>
                <a:lnTo>
                  <a:pt x="1647786" y="2972027"/>
                </a:lnTo>
                <a:lnTo>
                  <a:pt x="1652552" y="2967611"/>
                </a:lnTo>
                <a:lnTo>
                  <a:pt x="1656397" y="2963947"/>
                </a:lnTo>
                <a:lnTo>
                  <a:pt x="1654394" y="2936694"/>
                </a:lnTo>
                <a:close/>
              </a:path>
              <a:path w="2724873" h="4713986">
                <a:moveTo>
                  <a:pt x="1641979" y="2977329"/>
                </a:moveTo>
                <a:lnTo>
                  <a:pt x="1641974" y="2950115"/>
                </a:lnTo>
                <a:lnTo>
                  <a:pt x="1630161" y="2962636"/>
                </a:lnTo>
                <a:lnTo>
                  <a:pt x="1618928" y="2974320"/>
                </a:lnTo>
                <a:lnTo>
                  <a:pt x="1608249" y="2985232"/>
                </a:lnTo>
                <a:lnTo>
                  <a:pt x="1598098" y="2995437"/>
                </a:lnTo>
                <a:lnTo>
                  <a:pt x="1588447" y="3004999"/>
                </a:lnTo>
                <a:lnTo>
                  <a:pt x="1579271" y="3013983"/>
                </a:lnTo>
                <a:lnTo>
                  <a:pt x="1593056" y="3021776"/>
                </a:lnTo>
                <a:lnTo>
                  <a:pt x="1605898" y="3010050"/>
                </a:lnTo>
                <a:lnTo>
                  <a:pt x="1617089" y="2999876"/>
                </a:lnTo>
                <a:lnTo>
                  <a:pt x="1626752" y="2991119"/>
                </a:lnTo>
                <a:lnTo>
                  <a:pt x="1635008" y="2983648"/>
                </a:lnTo>
                <a:lnTo>
                  <a:pt x="1641979" y="2977329"/>
                </a:lnTo>
                <a:close/>
              </a:path>
              <a:path w="2724873" h="4713986">
                <a:moveTo>
                  <a:pt x="1578443" y="3035186"/>
                </a:moveTo>
                <a:lnTo>
                  <a:pt x="1593056" y="3021776"/>
                </a:lnTo>
                <a:lnTo>
                  <a:pt x="1579271" y="3013983"/>
                </a:lnTo>
                <a:lnTo>
                  <a:pt x="1570544" y="3022452"/>
                </a:lnTo>
                <a:lnTo>
                  <a:pt x="1562237" y="3030472"/>
                </a:lnTo>
                <a:lnTo>
                  <a:pt x="1561936" y="3050414"/>
                </a:lnTo>
                <a:lnTo>
                  <a:pt x="1578443" y="3035186"/>
                </a:lnTo>
                <a:close/>
              </a:path>
              <a:path w="2724873" h="4713986">
                <a:moveTo>
                  <a:pt x="1562237" y="3030472"/>
                </a:moveTo>
                <a:lnTo>
                  <a:pt x="1554326" y="3038107"/>
                </a:lnTo>
                <a:lnTo>
                  <a:pt x="1546784" y="3045422"/>
                </a:lnTo>
                <a:lnTo>
                  <a:pt x="1539583" y="3052480"/>
                </a:lnTo>
                <a:lnTo>
                  <a:pt x="1532699" y="3059347"/>
                </a:lnTo>
                <a:lnTo>
                  <a:pt x="1543415" y="3067594"/>
                </a:lnTo>
                <a:lnTo>
                  <a:pt x="1561936" y="3050414"/>
                </a:lnTo>
                <a:lnTo>
                  <a:pt x="1562237" y="3030472"/>
                </a:lnTo>
                <a:close/>
              </a:path>
              <a:path w="2724873" h="4713986">
                <a:moveTo>
                  <a:pt x="1497328" y="3090046"/>
                </a:moveTo>
                <a:lnTo>
                  <a:pt x="1499840" y="3108340"/>
                </a:lnTo>
                <a:lnTo>
                  <a:pt x="1522756" y="3086858"/>
                </a:lnTo>
                <a:lnTo>
                  <a:pt x="1543415" y="3067594"/>
                </a:lnTo>
                <a:lnTo>
                  <a:pt x="1532699" y="3059347"/>
                </a:lnTo>
                <a:lnTo>
                  <a:pt x="1526103" y="3066087"/>
                </a:lnTo>
                <a:lnTo>
                  <a:pt x="1519770" y="3072765"/>
                </a:lnTo>
                <a:lnTo>
                  <a:pt x="1497328" y="3090046"/>
                </a:lnTo>
                <a:close/>
              </a:path>
              <a:path w="2724873" h="4713986">
                <a:moveTo>
                  <a:pt x="1445161" y="3160772"/>
                </a:moveTo>
                <a:lnTo>
                  <a:pt x="1446745" y="3158490"/>
                </a:lnTo>
                <a:lnTo>
                  <a:pt x="1474543" y="3132173"/>
                </a:lnTo>
                <a:lnTo>
                  <a:pt x="1499840" y="3108340"/>
                </a:lnTo>
                <a:lnTo>
                  <a:pt x="1497328" y="3090046"/>
                </a:lnTo>
                <a:lnTo>
                  <a:pt x="1476645" y="3105762"/>
                </a:lnTo>
                <a:lnTo>
                  <a:pt x="1457624" y="3120017"/>
                </a:lnTo>
                <a:lnTo>
                  <a:pt x="1445161" y="3160772"/>
                </a:lnTo>
                <a:close/>
              </a:path>
              <a:path w="2724873" h="4713986">
                <a:moveTo>
                  <a:pt x="1434266" y="3169900"/>
                </a:moveTo>
                <a:lnTo>
                  <a:pt x="1437893" y="3167380"/>
                </a:lnTo>
                <a:lnTo>
                  <a:pt x="1440845" y="3165097"/>
                </a:lnTo>
                <a:lnTo>
                  <a:pt x="1445161" y="3160772"/>
                </a:lnTo>
                <a:lnTo>
                  <a:pt x="1457624" y="3120017"/>
                </a:lnTo>
                <a:lnTo>
                  <a:pt x="1440168" y="3132912"/>
                </a:lnTo>
                <a:lnTo>
                  <a:pt x="1434266" y="3169900"/>
                </a:lnTo>
                <a:close/>
              </a:path>
              <a:path w="2724873" h="4713986">
                <a:moveTo>
                  <a:pt x="1410805" y="3184743"/>
                </a:moveTo>
                <a:lnTo>
                  <a:pt x="1418232" y="3180079"/>
                </a:lnTo>
                <a:lnTo>
                  <a:pt x="1424545" y="3176131"/>
                </a:lnTo>
                <a:lnTo>
                  <a:pt x="1429853" y="3172777"/>
                </a:lnTo>
                <a:lnTo>
                  <a:pt x="1434266" y="3169900"/>
                </a:lnTo>
                <a:lnTo>
                  <a:pt x="1440168" y="3132912"/>
                </a:lnTo>
                <a:lnTo>
                  <a:pt x="1424179" y="3144549"/>
                </a:lnTo>
                <a:lnTo>
                  <a:pt x="1410805" y="3184743"/>
                </a:lnTo>
                <a:close/>
              </a:path>
              <a:path w="2724873" h="4713986">
                <a:moveTo>
                  <a:pt x="1362830" y="3187461"/>
                </a:moveTo>
                <a:lnTo>
                  <a:pt x="1367750" y="3212921"/>
                </a:lnTo>
                <a:lnTo>
                  <a:pt x="1380735" y="3204209"/>
                </a:lnTo>
                <a:lnTo>
                  <a:pt x="1392166" y="3196689"/>
                </a:lnTo>
                <a:lnTo>
                  <a:pt x="1402153" y="3190240"/>
                </a:lnTo>
                <a:lnTo>
                  <a:pt x="1410805" y="3184743"/>
                </a:lnTo>
                <a:lnTo>
                  <a:pt x="1424179" y="3144549"/>
                </a:lnTo>
                <a:lnTo>
                  <a:pt x="1409560" y="3155032"/>
                </a:lnTo>
                <a:lnTo>
                  <a:pt x="1396213" y="3164462"/>
                </a:lnTo>
                <a:lnTo>
                  <a:pt x="1384041" y="3172942"/>
                </a:lnTo>
                <a:lnTo>
                  <a:pt x="1372946" y="3180574"/>
                </a:lnTo>
                <a:lnTo>
                  <a:pt x="1362830" y="3187461"/>
                </a:lnTo>
                <a:close/>
              </a:path>
              <a:path w="2724873" h="4713986">
                <a:moveTo>
                  <a:pt x="1353597" y="3193705"/>
                </a:moveTo>
                <a:lnTo>
                  <a:pt x="1345147" y="3199409"/>
                </a:lnTo>
                <a:lnTo>
                  <a:pt x="1353101" y="3222942"/>
                </a:lnTo>
                <a:lnTo>
                  <a:pt x="1367750" y="3212921"/>
                </a:lnTo>
                <a:lnTo>
                  <a:pt x="1362830" y="3187461"/>
                </a:lnTo>
                <a:lnTo>
                  <a:pt x="1353597" y="3193705"/>
                </a:lnTo>
                <a:close/>
              </a:path>
              <a:path w="2724873" h="4713986">
                <a:moveTo>
                  <a:pt x="1337385" y="3204674"/>
                </a:moveTo>
                <a:lnTo>
                  <a:pt x="1330212" y="3209604"/>
                </a:lnTo>
                <a:lnTo>
                  <a:pt x="1336678" y="3234392"/>
                </a:lnTo>
                <a:lnTo>
                  <a:pt x="1353101" y="3222942"/>
                </a:lnTo>
                <a:lnTo>
                  <a:pt x="1345147" y="3199409"/>
                </a:lnTo>
                <a:lnTo>
                  <a:pt x="1337385" y="3204674"/>
                </a:lnTo>
                <a:close/>
              </a:path>
              <a:path w="2724873" h="4713986">
                <a:moveTo>
                  <a:pt x="1323532" y="3214300"/>
                </a:moveTo>
                <a:lnTo>
                  <a:pt x="1317245" y="3218865"/>
                </a:lnTo>
                <a:lnTo>
                  <a:pt x="1318372" y="3247389"/>
                </a:lnTo>
                <a:lnTo>
                  <a:pt x="1336678" y="3234392"/>
                </a:lnTo>
                <a:lnTo>
                  <a:pt x="1330212" y="3209604"/>
                </a:lnTo>
                <a:lnTo>
                  <a:pt x="1323532" y="3214300"/>
                </a:lnTo>
                <a:close/>
              </a:path>
              <a:path w="2724873" h="4713986">
                <a:moveTo>
                  <a:pt x="1318372" y="3247389"/>
                </a:moveTo>
                <a:lnTo>
                  <a:pt x="1317245" y="3218865"/>
                </a:lnTo>
                <a:lnTo>
                  <a:pt x="1311255" y="3223402"/>
                </a:lnTo>
                <a:lnTo>
                  <a:pt x="1305465" y="3228012"/>
                </a:lnTo>
                <a:lnTo>
                  <a:pt x="1299776" y="3232799"/>
                </a:lnTo>
                <a:lnTo>
                  <a:pt x="1298072" y="3262054"/>
                </a:lnTo>
                <a:lnTo>
                  <a:pt x="1318372" y="3247389"/>
                </a:lnTo>
                <a:close/>
              </a:path>
              <a:path w="2724873" h="4713986">
                <a:moveTo>
                  <a:pt x="1298072" y="3262054"/>
                </a:moveTo>
                <a:lnTo>
                  <a:pt x="1299776" y="3232799"/>
                </a:lnTo>
                <a:lnTo>
                  <a:pt x="1294091" y="3237865"/>
                </a:lnTo>
                <a:lnTo>
                  <a:pt x="1284566" y="3244215"/>
                </a:lnTo>
                <a:lnTo>
                  <a:pt x="1284566" y="3253740"/>
                </a:lnTo>
                <a:lnTo>
                  <a:pt x="1281391" y="3253740"/>
                </a:lnTo>
                <a:lnTo>
                  <a:pt x="1275669" y="3278504"/>
                </a:lnTo>
                <a:lnTo>
                  <a:pt x="1298072" y="3262054"/>
                </a:lnTo>
                <a:close/>
              </a:path>
              <a:path w="2724873" h="4713986">
                <a:moveTo>
                  <a:pt x="1262361" y="3266959"/>
                </a:moveTo>
                <a:lnTo>
                  <a:pt x="1244636" y="3279124"/>
                </a:lnTo>
                <a:lnTo>
                  <a:pt x="1251053" y="3296860"/>
                </a:lnTo>
                <a:lnTo>
                  <a:pt x="1275669" y="3278504"/>
                </a:lnTo>
                <a:lnTo>
                  <a:pt x="1281391" y="3253740"/>
                </a:lnTo>
                <a:lnTo>
                  <a:pt x="1262361" y="3266959"/>
                </a:lnTo>
                <a:close/>
              </a:path>
              <a:path w="2724873" h="4713986">
                <a:moveTo>
                  <a:pt x="1228150" y="3290298"/>
                </a:moveTo>
                <a:lnTo>
                  <a:pt x="1212832" y="3300545"/>
                </a:lnTo>
                <a:lnTo>
                  <a:pt x="1214700" y="3324240"/>
                </a:lnTo>
                <a:lnTo>
                  <a:pt x="1224114" y="3317240"/>
                </a:lnTo>
                <a:lnTo>
                  <a:pt x="1251053" y="3296860"/>
                </a:lnTo>
                <a:lnTo>
                  <a:pt x="1244636" y="3279124"/>
                </a:lnTo>
                <a:lnTo>
                  <a:pt x="1228150" y="3290298"/>
                </a:lnTo>
                <a:close/>
              </a:path>
              <a:path w="2724873" h="4713986">
                <a:moveTo>
                  <a:pt x="1186202" y="3344621"/>
                </a:moveTo>
                <a:lnTo>
                  <a:pt x="1195971" y="3337792"/>
                </a:lnTo>
                <a:lnTo>
                  <a:pt x="1205395" y="3331044"/>
                </a:lnTo>
                <a:lnTo>
                  <a:pt x="1214700" y="3324240"/>
                </a:lnTo>
                <a:lnTo>
                  <a:pt x="1212832" y="3300545"/>
                </a:lnTo>
                <a:lnTo>
                  <a:pt x="1198615" y="3309926"/>
                </a:lnTo>
                <a:lnTo>
                  <a:pt x="1186202" y="3344621"/>
                </a:lnTo>
                <a:close/>
              </a:path>
              <a:path w="2724873" h="4713986">
                <a:moveTo>
                  <a:pt x="1151389" y="3340056"/>
                </a:moveTo>
                <a:lnTo>
                  <a:pt x="1152561" y="3366973"/>
                </a:lnTo>
                <a:lnTo>
                  <a:pt x="1164724" y="3359073"/>
                </a:lnTo>
                <a:lnTo>
                  <a:pt x="1175862" y="3351668"/>
                </a:lnTo>
                <a:lnTo>
                  <a:pt x="1186202" y="3344621"/>
                </a:lnTo>
                <a:lnTo>
                  <a:pt x="1198615" y="3309926"/>
                </a:lnTo>
                <a:lnTo>
                  <a:pt x="1185431" y="3318504"/>
                </a:lnTo>
                <a:lnTo>
                  <a:pt x="1173211" y="3326344"/>
                </a:lnTo>
                <a:lnTo>
                  <a:pt x="1161886" y="3333506"/>
                </a:lnTo>
                <a:lnTo>
                  <a:pt x="1151389" y="3340056"/>
                </a:lnTo>
                <a:close/>
              </a:path>
              <a:path w="2724873" h="4713986">
                <a:moveTo>
                  <a:pt x="1124174" y="3356650"/>
                </a:moveTo>
                <a:lnTo>
                  <a:pt x="1124253" y="3384812"/>
                </a:lnTo>
                <a:lnTo>
                  <a:pt x="1139146" y="3375507"/>
                </a:lnTo>
                <a:lnTo>
                  <a:pt x="1152561" y="3366973"/>
                </a:lnTo>
                <a:lnTo>
                  <a:pt x="1151389" y="3340056"/>
                </a:lnTo>
                <a:lnTo>
                  <a:pt x="1141650" y="3346054"/>
                </a:lnTo>
                <a:lnTo>
                  <a:pt x="1132601" y="3351564"/>
                </a:lnTo>
                <a:lnTo>
                  <a:pt x="1124174" y="3356650"/>
                </a:lnTo>
                <a:close/>
              </a:path>
              <a:path w="2724873" h="4713986">
                <a:moveTo>
                  <a:pt x="1124174" y="3356650"/>
                </a:moveTo>
                <a:lnTo>
                  <a:pt x="1116300" y="3361373"/>
                </a:lnTo>
                <a:lnTo>
                  <a:pt x="1108911" y="3365798"/>
                </a:lnTo>
                <a:lnTo>
                  <a:pt x="1101938" y="3369985"/>
                </a:lnTo>
                <a:lnTo>
                  <a:pt x="1095314" y="3374000"/>
                </a:lnTo>
                <a:lnTo>
                  <a:pt x="1107655" y="3395027"/>
                </a:lnTo>
                <a:lnTo>
                  <a:pt x="1124253" y="3384812"/>
                </a:lnTo>
                <a:lnTo>
                  <a:pt x="1124174" y="3356650"/>
                </a:lnTo>
                <a:close/>
              </a:path>
              <a:path w="2724873" h="4713986">
                <a:moveTo>
                  <a:pt x="1089126" y="3406290"/>
                </a:moveTo>
                <a:lnTo>
                  <a:pt x="1107655" y="3395027"/>
                </a:lnTo>
                <a:lnTo>
                  <a:pt x="1095314" y="3374000"/>
                </a:lnTo>
                <a:lnTo>
                  <a:pt x="1088969" y="3377904"/>
                </a:lnTo>
                <a:lnTo>
                  <a:pt x="1082835" y="3381760"/>
                </a:lnTo>
                <a:lnTo>
                  <a:pt x="1076844" y="3385631"/>
                </a:lnTo>
                <a:lnTo>
                  <a:pt x="1074635" y="3387090"/>
                </a:lnTo>
                <a:lnTo>
                  <a:pt x="1068438" y="3418738"/>
                </a:lnTo>
                <a:lnTo>
                  <a:pt x="1089126" y="3406290"/>
                </a:lnTo>
                <a:close/>
              </a:path>
              <a:path w="2724873" h="4713986">
                <a:moveTo>
                  <a:pt x="959568" y="3483152"/>
                </a:moveTo>
                <a:lnTo>
                  <a:pt x="991157" y="3464579"/>
                </a:lnTo>
                <a:lnTo>
                  <a:pt x="1019680" y="3447745"/>
                </a:lnTo>
                <a:lnTo>
                  <a:pt x="1045365" y="3432510"/>
                </a:lnTo>
                <a:lnTo>
                  <a:pt x="1068438" y="3418738"/>
                </a:lnTo>
                <a:lnTo>
                  <a:pt x="1074635" y="3387090"/>
                </a:lnTo>
                <a:lnTo>
                  <a:pt x="1031398" y="3412565"/>
                </a:lnTo>
                <a:lnTo>
                  <a:pt x="992150" y="3435730"/>
                </a:lnTo>
                <a:lnTo>
                  <a:pt x="959568" y="3483152"/>
                </a:lnTo>
                <a:close/>
              </a:path>
              <a:path w="2724873" h="4713986">
                <a:moveTo>
                  <a:pt x="992150" y="3435730"/>
                </a:moveTo>
                <a:lnTo>
                  <a:pt x="956684" y="3456705"/>
                </a:lnTo>
                <a:lnTo>
                  <a:pt x="924792" y="3475608"/>
                </a:lnTo>
                <a:lnTo>
                  <a:pt x="896266" y="3492559"/>
                </a:lnTo>
                <a:lnTo>
                  <a:pt x="870899" y="3507676"/>
                </a:lnTo>
                <a:lnTo>
                  <a:pt x="848484" y="3521078"/>
                </a:lnTo>
                <a:lnTo>
                  <a:pt x="886289" y="3526066"/>
                </a:lnTo>
                <a:lnTo>
                  <a:pt x="924688" y="3503602"/>
                </a:lnTo>
                <a:lnTo>
                  <a:pt x="959568" y="3483152"/>
                </a:lnTo>
                <a:lnTo>
                  <a:pt x="992150" y="3435730"/>
                </a:lnTo>
                <a:close/>
              </a:path>
              <a:path w="2724873" h="4713986">
                <a:moveTo>
                  <a:pt x="844145" y="3550682"/>
                </a:moveTo>
                <a:lnTo>
                  <a:pt x="886289" y="3526066"/>
                </a:lnTo>
                <a:lnTo>
                  <a:pt x="848484" y="3521078"/>
                </a:lnTo>
                <a:lnTo>
                  <a:pt x="828812" y="3532885"/>
                </a:lnTo>
                <a:lnTo>
                  <a:pt x="811677" y="3543216"/>
                </a:lnTo>
                <a:lnTo>
                  <a:pt x="798029" y="3577590"/>
                </a:lnTo>
                <a:lnTo>
                  <a:pt x="844145" y="3550682"/>
                </a:lnTo>
                <a:close/>
              </a:path>
              <a:path w="2724873" h="4713986">
                <a:moveTo>
                  <a:pt x="796871" y="3552190"/>
                </a:moveTo>
                <a:lnTo>
                  <a:pt x="784185" y="3559925"/>
                </a:lnTo>
                <a:lnTo>
                  <a:pt x="786895" y="3587566"/>
                </a:lnTo>
                <a:lnTo>
                  <a:pt x="793184" y="3581965"/>
                </a:lnTo>
                <a:lnTo>
                  <a:pt x="798029" y="3577590"/>
                </a:lnTo>
                <a:lnTo>
                  <a:pt x="811677" y="3543216"/>
                </a:lnTo>
                <a:lnTo>
                  <a:pt x="796871" y="3552190"/>
                </a:lnTo>
                <a:close/>
              </a:path>
              <a:path w="2724873" h="4713986">
                <a:moveTo>
                  <a:pt x="745313" y="3584194"/>
                </a:moveTo>
                <a:lnTo>
                  <a:pt x="747427" y="3622306"/>
                </a:lnTo>
                <a:lnTo>
                  <a:pt x="754896" y="3615625"/>
                </a:lnTo>
                <a:lnTo>
                  <a:pt x="761826" y="3609501"/>
                </a:lnTo>
                <a:lnTo>
                  <a:pt x="768353" y="3603785"/>
                </a:lnTo>
                <a:lnTo>
                  <a:pt x="774616" y="3598324"/>
                </a:lnTo>
                <a:lnTo>
                  <a:pt x="780751" y="3592968"/>
                </a:lnTo>
                <a:lnTo>
                  <a:pt x="786895" y="3587566"/>
                </a:lnTo>
                <a:lnTo>
                  <a:pt x="784185" y="3559925"/>
                </a:lnTo>
                <a:lnTo>
                  <a:pt x="773414" y="3566541"/>
                </a:lnTo>
                <a:lnTo>
                  <a:pt x="764348" y="3572156"/>
                </a:lnTo>
                <a:lnTo>
                  <a:pt x="756781" y="3576891"/>
                </a:lnTo>
                <a:lnTo>
                  <a:pt x="750506" y="3580864"/>
                </a:lnTo>
                <a:lnTo>
                  <a:pt x="745313" y="3584194"/>
                </a:lnTo>
                <a:close/>
              </a:path>
              <a:path w="2724873" h="4713986">
                <a:moveTo>
                  <a:pt x="740997" y="3586999"/>
                </a:moveTo>
                <a:lnTo>
                  <a:pt x="737349" y="3589401"/>
                </a:lnTo>
                <a:lnTo>
                  <a:pt x="739283" y="3629696"/>
                </a:lnTo>
                <a:lnTo>
                  <a:pt x="747427" y="3622306"/>
                </a:lnTo>
                <a:lnTo>
                  <a:pt x="745313" y="3584194"/>
                </a:lnTo>
                <a:lnTo>
                  <a:pt x="740997" y="3586999"/>
                </a:lnTo>
                <a:close/>
              </a:path>
              <a:path w="2724873" h="4713986">
                <a:moveTo>
                  <a:pt x="720420" y="3647210"/>
                </a:moveTo>
                <a:lnTo>
                  <a:pt x="730326" y="3637947"/>
                </a:lnTo>
                <a:lnTo>
                  <a:pt x="739283" y="3629696"/>
                </a:lnTo>
                <a:lnTo>
                  <a:pt x="737349" y="3589401"/>
                </a:lnTo>
                <a:lnTo>
                  <a:pt x="734161" y="3591516"/>
                </a:lnTo>
                <a:lnTo>
                  <a:pt x="731227" y="3593465"/>
                </a:lnTo>
                <a:lnTo>
                  <a:pt x="720420" y="3647210"/>
                </a:lnTo>
                <a:close/>
              </a:path>
              <a:path w="2724873" h="4713986">
                <a:moveTo>
                  <a:pt x="664930" y="3650245"/>
                </a:moveTo>
                <a:lnTo>
                  <a:pt x="668560" y="3697399"/>
                </a:lnTo>
                <a:lnTo>
                  <a:pt x="683634" y="3682579"/>
                </a:lnTo>
                <a:lnTo>
                  <a:pt x="697211" y="3669374"/>
                </a:lnTo>
                <a:lnTo>
                  <a:pt x="709427" y="3657635"/>
                </a:lnTo>
                <a:lnTo>
                  <a:pt x="720420" y="3647210"/>
                </a:lnTo>
                <a:lnTo>
                  <a:pt x="731227" y="3593465"/>
                </a:lnTo>
                <a:lnTo>
                  <a:pt x="712951" y="3608416"/>
                </a:lnTo>
                <a:lnTo>
                  <a:pt x="697517" y="3621348"/>
                </a:lnTo>
                <a:lnTo>
                  <a:pt x="684591" y="3632482"/>
                </a:lnTo>
                <a:lnTo>
                  <a:pt x="673840" y="3642040"/>
                </a:lnTo>
                <a:lnTo>
                  <a:pt x="664930" y="3650245"/>
                </a:lnTo>
                <a:close/>
              </a:path>
              <a:path w="2724873" h="4713986">
                <a:moveTo>
                  <a:pt x="642398" y="3789237"/>
                </a:moveTo>
                <a:lnTo>
                  <a:pt x="646997" y="3729723"/>
                </a:lnTo>
                <a:lnTo>
                  <a:pt x="647612" y="3719554"/>
                </a:lnTo>
                <a:lnTo>
                  <a:pt x="651852" y="3713988"/>
                </a:lnTo>
                <a:lnTo>
                  <a:pt x="668560" y="3697399"/>
                </a:lnTo>
                <a:lnTo>
                  <a:pt x="664930" y="3650245"/>
                </a:lnTo>
                <a:lnTo>
                  <a:pt x="657528" y="3657317"/>
                </a:lnTo>
                <a:lnTo>
                  <a:pt x="651299" y="3663480"/>
                </a:lnTo>
                <a:lnTo>
                  <a:pt x="645909" y="3668954"/>
                </a:lnTo>
                <a:lnTo>
                  <a:pt x="642398" y="3789237"/>
                </a:lnTo>
                <a:close/>
              </a:path>
              <a:path w="2724873" h="4713986">
                <a:moveTo>
                  <a:pt x="1717668" y="3010211"/>
                </a:moveTo>
                <a:lnTo>
                  <a:pt x="1701492" y="3022772"/>
                </a:lnTo>
                <a:lnTo>
                  <a:pt x="1708014" y="3029918"/>
                </a:lnTo>
                <a:lnTo>
                  <a:pt x="1715914" y="3020326"/>
                </a:lnTo>
                <a:lnTo>
                  <a:pt x="1721774" y="3012971"/>
                </a:lnTo>
                <a:lnTo>
                  <a:pt x="1726040" y="3007478"/>
                </a:lnTo>
                <a:lnTo>
                  <a:pt x="1729161" y="3003473"/>
                </a:lnTo>
                <a:lnTo>
                  <a:pt x="1731586" y="3000581"/>
                </a:lnTo>
                <a:lnTo>
                  <a:pt x="1736051" y="2996692"/>
                </a:lnTo>
                <a:lnTo>
                  <a:pt x="1717668" y="3010211"/>
                </a:lnTo>
                <a:close/>
              </a:path>
              <a:path w="2724873" h="4713986">
                <a:moveTo>
                  <a:pt x="1708014" y="3029918"/>
                </a:moveTo>
                <a:lnTo>
                  <a:pt x="1701492" y="3022772"/>
                </a:lnTo>
                <a:lnTo>
                  <a:pt x="1687304" y="3034428"/>
                </a:lnTo>
                <a:lnTo>
                  <a:pt x="1674882" y="3045235"/>
                </a:lnTo>
                <a:lnTo>
                  <a:pt x="1664004" y="3055247"/>
                </a:lnTo>
                <a:lnTo>
                  <a:pt x="1654451" y="3064520"/>
                </a:lnTo>
                <a:lnTo>
                  <a:pt x="1667577" y="3075871"/>
                </a:lnTo>
                <a:lnTo>
                  <a:pt x="1684293" y="3057316"/>
                </a:lnTo>
                <a:lnTo>
                  <a:pt x="1697623" y="3042123"/>
                </a:lnTo>
                <a:lnTo>
                  <a:pt x="1708014" y="3029918"/>
                </a:lnTo>
                <a:close/>
              </a:path>
              <a:path w="2724873" h="4713986">
                <a:moveTo>
                  <a:pt x="1667577" y="3075871"/>
                </a:moveTo>
                <a:lnTo>
                  <a:pt x="1654451" y="3064520"/>
                </a:lnTo>
                <a:lnTo>
                  <a:pt x="1646000" y="3073109"/>
                </a:lnTo>
                <a:lnTo>
                  <a:pt x="1638430" y="3081068"/>
                </a:lnTo>
                <a:lnTo>
                  <a:pt x="1631521" y="3088452"/>
                </a:lnTo>
                <a:lnTo>
                  <a:pt x="1625051" y="3095317"/>
                </a:lnTo>
                <a:lnTo>
                  <a:pt x="1631984" y="3111623"/>
                </a:lnTo>
                <a:lnTo>
                  <a:pt x="1639737" y="3104824"/>
                </a:lnTo>
                <a:lnTo>
                  <a:pt x="1647024" y="3098165"/>
                </a:lnTo>
                <a:lnTo>
                  <a:pt x="1667577" y="3075871"/>
                </a:lnTo>
                <a:close/>
              </a:path>
              <a:path w="2724873" h="4713986">
                <a:moveTo>
                  <a:pt x="1631984" y="3111623"/>
                </a:moveTo>
                <a:lnTo>
                  <a:pt x="1625051" y="3095317"/>
                </a:lnTo>
                <a:lnTo>
                  <a:pt x="1618799" y="3101717"/>
                </a:lnTo>
                <a:lnTo>
                  <a:pt x="1612544" y="3107708"/>
                </a:lnTo>
                <a:lnTo>
                  <a:pt x="1606064" y="3113345"/>
                </a:lnTo>
                <a:lnTo>
                  <a:pt x="1613784" y="3126587"/>
                </a:lnTo>
                <a:lnTo>
                  <a:pt x="1623441" y="3118799"/>
                </a:lnTo>
                <a:lnTo>
                  <a:pt x="1631984" y="3111623"/>
                </a:lnTo>
                <a:close/>
              </a:path>
              <a:path w="2724873" h="4713986">
                <a:moveTo>
                  <a:pt x="1602688" y="3135223"/>
                </a:moveTo>
                <a:lnTo>
                  <a:pt x="1613784" y="3126587"/>
                </a:lnTo>
                <a:lnTo>
                  <a:pt x="1606064" y="3113345"/>
                </a:lnTo>
                <a:lnTo>
                  <a:pt x="1599139" y="3118682"/>
                </a:lnTo>
                <a:lnTo>
                  <a:pt x="1591548" y="3123774"/>
                </a:lnTo>
                <a:lnTo>
                  <a:pt x="1589828" y="3144942"/>
                </a:lnTo>
                <a:lnTo>
                  <a:pt x="1602688" y="3135223"/>
                </a:lnTo>
                <a:close/>
              </a:path>
              <a:path w="2724873" h="4713986">
                <a:moveTo>
                  <a:pt x="1555123" y="3153298"/>
                </a:moveTo>
                <a:lnTo>
                  <a:pt x="1557519" y="3168573"/>
                </a:lnTo>
                <a:lnTo>
                  <a:pt x="1574879" y="3155980"/>
                </a:lnTo>
                <a:lnTo>
                  <a:pt x="1589828" y="3144942"/>
                </a:lnTo>
                <a:lnTo>
                  <a:pt x="1591548" y="3123774"/>
                </a:lnTo>
                <a:lnTo>
                  <a:pt x="1586572" y="3126740"/>
                </a:lnTo>
                <a:lnTo>
                  <a:pt x="1569246" y="3141166"/>
                </a:lnTo>
                <a:lnTo>
                  <a:pt x="1555123" y="3153298"/>
                </a:lnTo>
                <a:close/>
              </a:path>
              <a:path w="2724873" h="4713986">
                <a:moveTo>
                  <a:pt x="1543707" y="3163475"/>
                </a:moveTo>
                <a:lnTo>
                  <a:pt x="1534501" y="3172039"/>
                </a:lnTo>
                <a:lnTo>
                  <a:pt x="1537421" y="3182957"/>
                </a:lnTo>
                <a:lnTo>
                  <a:pt x="1557519" y="3168573"/>
                </a:lnTo>
                <a:lnTo>
                  <a:pt x="1555123" y="3153298"/>
                </a:lnTo>
                <a:lnTo>
                  <a:pt x="1543707" y="3163475"/>
                </a:lnTo>
                <a:close/>
              </a:path>
              <a:path w="2724873" h="4713986">
                <a:moveTo>
                  <a:pt x="1537421" y="3182957"/>
                </a:moveTo>
                <a:lnTo>
                  <a:pt x="1534501" y="3172039"/>
                </a:lnTo>
                <a:lnTo>
                  <a:pt x="1527006" y="3179331"/>
                </a:lnTo>
                <a:lnTo>
                  <a:pt x="1520726" y="3185692"/>
                </a:lnTo>
                <a:lnTo>
                  <a:pt x="1515161" y="3191465"/>
                </a:lnTo>
                <a:lnTo>
                  <a:pt x="1514262" y="3199368"/>
                </a:lnTo>
                <a:lnTo>
                  <a:pt x="1537421" y="3182957"/>
                </a:lnTo>
                <a:close/>
              </a:path>
              <a:path w="2724873" h="4713986">
                <a:moveTo>
                  <a:pt x="1457460" y="3239211"/>
                </a:moveTo>
                <a:lnTo>
                  <a:pt x="1487716" y="3218040"/>
                </a:lnTo>
                <a:lnTo>
                  <a:pt x="1514262" y="3199368"/>
                </a:lnTo>
                <a:lnTo>
                  <a:pt x="1515161" y="3191465"/>
                </a:lnTo>
                <a:lnTo>
                  <a:pt x="1509816" y="3196989"/>
                </a:lnTo>
                <a:lnTo>
                  <a:pt x="1507070" y="3199765"/>
                </a:lnTo>
                <a:lnTo>
                  <a:pt x="1457460" y="3239211"/>
                </a:lnTo>
                <a:close/>
              </a:path>
              <a:path w="2724873" h="4713986">
                <a:moveTo>
                  <a:pt x="1235704" y="3373729"/>
                </a:moveTo>
                <a:lnTo>
                  <a:pt x="1239162" y="3390783"/>
                </a:lnTo>
                <a:lnTo>
                  <a:pt x="1292839" y="3353587"/>
                </a:lnTo>
                <a:lnTo>
                  <a:pt x="1341183" y="3320067"/>
                </a:lnTo>
                <a:lnTo>
                  <a:pt x="1384518" y="3289988"/>
                </a:lnTo>
                <a:lnTo>
                  <a:pt x="1423169" y="3263115"/>
                </a:lnTo>
                <a:lnTo>
                  <a:pt x="1457460" y="3239211"/>
                </a:lnTo>
                <a:lnTo>
                  <a:pt x="1507070" y="3199765"/>
                </a:lnTo>
                <a:lnTo>
                  <a:pt x="1450451" y="3236970"/>
                </a:lnTo>
                <a:lnTo>
                  <a:pt x="1398700" y="3270618"/>
                </a:lnTo>
                <a:lnTo>
                  <a:pt x="1351583" y="3300913"/>
                </a:lnTo>
                <a:lnTo>
                  <a:pt x="1308867" y="3328060"/>
                </a:lnTo>
                <a:lnTo>
                  <a:pt x="1270319" y="3352264"/>
                </a:lnTo>
                <a:lnTo>
                  <a:pt x="1235704" y="3373729"/>
                </a:lnTo>
                <a:close/>
              </a:path>
              <a:path w="2724873" h="4713986">
                <a:moveTo>
                  <a:pt x="1204790" y="3392661"/>
                </a:moveTo>
                <a:lnTo>
                  <a:pt x="1177342" y="3409264"/>
                </a:lnTo>
                <a:lnTo>
                  <a:pt x="1179827" y="3431892"/>
                </a:lnTo>
                <a:lnTo>
                  <a:pt x="1239162" y="3390783"/>
                </a:lnTo>
                <a:lnTo>
                  <a:pt x="1235704" y="3373729"/>
                </a:lnTo>
                <a:lnTo>
                  <a:pt x="1204790" y="3392661"/>
                </a:lnTo>
                <a:close/>
              </a:path>
              <a:path w="2724873" h="4713986">
                <a:moveTo>
                  <a:pt x="1177342" y="3409264"/>
                </a:moveTo>
                <a:lnTo>
                  <a:pt x="1153127" y="3423742"/>
                </a:lnTo>
                <a:lnTo>
                  <a:pt x="1131912" y="3436302"/>
                </a:lnTo>
                <a:lnTo>
                  <a:pt x="1113464" y="3447147"/>
                </a:lnTo>
                <a:lnTo>
                  <a:pt x="1097547" y="3456482"/>
                </a:lnTo>
                <a:lnTo>
                  <a:pt x="1114509" y="3477149"/>
                </a:lnTo>
                <a:lnTo>
                  <a:pt x="1179827" y="3431892"/>
                </a:lnTo>
                <a:lnTo>
                  <a:pt x="1177342" y="3409264"/>
                </a:lnTo>
                <a:close/>
              </a:path>
              <a:path w="2724873" h="4713986">
                <a:moveTo>
                  <a:pt x="1114509" y="3477149"/>
                </a:moveTo>
                <a:lnTo>
                  <a:pt x="1097547" y="3456482"/>
                </a:lnTo>
                <a:lnTo>
                  <a:pt x="1083930" y="3464513"/>
                </a:lnTo>
                <a:lnTo>
                  <a:pt x="1072378" y="3471443"/>
                </a:lnTo>
                <a:lnTo>
                  <a:pt x="1062658" y="3477478"/>
                </a:lnTo>
                <a:lnTo>
                  <a:pt x="1054536" y="3482822"/>
                </a:lnTo>
                <a:lnTo>
                  <a:pt x="1047779" y="3487681"/>
                </a:lnTo>
                <a:lnTo>
                  <a:pt x="1042885" y="3526790"/>
                </a:lnTo>
                <a:lnTo>
                  <a:pt x="1114509" y="3477149"/>
                </a:lnTo>
                <a:close/>
              </a:path>
              <a:path w="2724873" h="4713986">
                <a:moveTo>
                  <a:pt x="1025445" y="3533088"/>
                </a:moveTo>
                <a:lnTo>
                  <a:pt x="1030471" y="3530911"/>
                </a:lnTo>
                <a:lnTo>
                  <a:pt x="1034941" y="3529196"/>
                </a:lnTo>
                <a:lnTo>
                  <a:pt x="1039022" y="3527852"/>
                </a:lnTo>
                <a:lnTo>
                  <a:pt x="1042885" y="3526790"/>
                </a:lnTo>
                <a:lnTo>
                  <a:pt x="1047779" y="3487681"/>
                </a:lnTo>
                <a:lnTo>
                  <a:pt x="1042153" y="3492258"/>
                </a:lnTo>
                <a:lnTo>
                  <a:pt x="1037425" y="3496760"/>
                </a:lnTo>
                <a:lnTo>
                  <a:pt x="1033360" y="3501390"/>
                </a:lnTo>
                <a:lnTo>
                  <a:pt x="1025445" y="3533088"/>
                </a:lnTo>
                <a:close/>
              </a:path>
              <a:path w="2724873" h="4713986">
                <a:moveTo>
                  <a:pt x="1033360" y="3501390"/>
                </a:moveTo>
                <a:lnTo>
                  <a:pt x="995615" y="3523362"/>
                </a:lnTo>
                <a:lnTo>
                  <a:pt x="996385" y="3548219"/>
                </a:lnTo>
                <a:lnTo>
                  <a:pt x="1005331" y="3543292"/>
                </a:lnTo>
                <a:lnTo>
                  <a:pt x="1013044" y="3539188"/>
                </a:lnTo>
                <a:lnTo>
                  <a:pt x="1019692" y="3535816"/>
                </a:lnTo>
                <a:lnTo>
                  <a:pt x="1025445" y="3533088"/>
                </a:lnTo>
                <a:lnTo>
                  <a:pt x="1033360" y="3501390"/>
                </a:lnTo>
                <a:close/>
              </a:path>
              <a:path w="2724873" h="4713986">
                <a:moveTo>
                  <a:pt x="944880" y="3577968"/>
                </a:moveTo>
                <a:lnTo>
                  <a:pt x="960453" y="3568844"/>
                </a:lnTo>
                <a:lnTo>
                  <a:pt x="974115" y="3560905"/>
                </a:lnTo>
                <a:lnTo>
                  <a:pt x="986036" y="3554060"/>
                </a:lnTo>
                <a:lnTo>
                  <a:pt x="996385" y="3548219"/>
                </a:lnTo>
                <a:lnTo>
                  <a:pt x="995615" y="3523362"/>
                </a:lnTo>
                <a:lnTo>
                  <a:pt x="960524" y="3543630"/>
                </a:lnTo>
                <a:lnTo>
                  <a:pt x="944880" y="3577968"/>
                </a:lnTo>
                <a:close/>
              </a:path>
              <a:path w="2724873" h="4713986">
                <a:moveTo>
                  <a:pt x="927975" y="3562297"/>
                </a:moveTo>
                <a:lnTo>
                  <a:pt x="897855" y="3579468"/>
                </a:lnTo>
                <a:lnTo>
                  <a:pt x="907327" y="3600133"/>
                </a:lnTo>
                <a:lnTo>
                  <a:pt x="927228" y="3588368"/>
                </a:lnTo>
                <a:lnTo>
                  <a:pt x="944880" y="3577968"/>
                </a:lnTo>
                <a:lnTo>
                  <a:pt x="960524" y="3543630"/>
                </a:lnTo>
                <a:lnTo>
                  <a:pt x="927975" y="3562297"/>
                </a:lnTo>
                <a:close/>
              </a:path>
              <a:path w="2724873" h="4713986">
                <a:moveTo>
                  <a:pt x="907327" y="3600133"/>
                </a:moveTo>
                <a:lnTo>
                  <a:pt x="897855" y="3579468"/>
                </a:lnTo>
                <a:lnTo>
                  <a:pt x="870054" y="3595248"/>
                </a:lnTo>
                <a:lnTo>
                  <a:pt x="844459" y="3609742"/>
                </a:lnTo>
                <a:lnTo>
                  <a:pt x="820958" y="3623055"/>
                </a:lnTo>
                <a:lnTo>
                  <a:pt x="799439" y="3635290"/>
                </a:lnTo>
                <a:lnTo>
                  <a:pt x="779789" y="3646553"/>
                </a:lnTo>
                <a:lnTo>
                  <a:pt x="801854" y="3662657"/>
                </a:lnTo>
                <a:lnTo>
                  <a:pt x="832441" y="3644525"/>
                </a:lnTo>
                <a:lnTo>
                  <a:pt x="860103" y="3628121"/>
                </a:lnTo>
                <a:lnTo>
                  <a:pt x="885009" y="3613354"/>
                </a:lnTo>
                <a:lnTo>
                  <a:pt x="907327" y="3600133"/>
                </a:lnTo>
                <a:close/>
              </a:path>
              <a:path w="2724873" h="4713986">
                <a:moveTo>
                  <a:pt x="768173" y="3682606"/>
                </a:moveTo>
                <a:lnTo>
                  <a:pt x="801854" y="3662657"/>
                </a:lnTo>
                <a:lnTo>
                  <a:pt x="779789" y="3646553"/>
                </a:lnTo>
                <a:lnTo>
                  <a:pt x="761898" y="3656949"/>
                </a:lnTo>
                <a:lnTo>
                  <a:pt x="745652" y="3666581"/>
                </a:lnTo>
                <a:lnTo>
                  <a:pt x="731227" y="3704463"/>
                </a:lnTo>
                <a:lnTo>
                  <a:pt x="768173" y="3682606"/>
                </a:lnTo>
                <a:close/>
              </a:path>
              <a:path w="2724873" h="4713986">
                <a:moveTo>
                  <a:pt x="730941" y="3675555"/>
                </a:moveTo>
                <a:lnTo>
                  <a:pt x="717651" y="3683976"/>
                </a:lnTo>
                <a:lnTo>
                  <a:pt x="720999" y="3713979"/>
                </a:lnTo>
                <a:lnTo>
                  <a:pt x="724597" y="3710757"/>
                </a:lnTo>
                <a:lnTo>
                  <a:pt x="727962" y="3707641"/>
                </a:lnTo>
                <a:lnTo>
                  <a:pt x="731227" y="3704463"/>
                </a:lnTo>
                <a:lnTo>
                  <a:pt x="745652" y="3666581"/>
                </a:lnTo>
                <a:lnTo>
                  <a:pt x="730941" y="3675555"/>
                </a:lnTo>
                <a:close/>
              </a:path>
              <a:path w="2724873" h="4713986">
                <a:moveTo>
                  <a:pt x="717651" y="3683976"/>
                </a:moveTo>
                <a:lnTo>
                  <a:pt x="705671" y="3691948"/>
                </a:lnTo>
                <a:lnTo>
                  <a:pt x="706643" y="3726798"/>
                </a:lnTo>
                <a:lnTo>
                  <a:pt x="712239" y="3721749"/>
                </a:lnTo>
                <a:lnTo>
                  <a:pt x="716952" y="3717560"/>
                </a:lnTo>
                <a:lnTo>
                  <a:pt x="720999" y="3713979"/>
                </a:lnTo>
                <a:lnTo>
                  <a:pt x="717651" y="3683976"/>
                </a:lnTo>
                <a:close/>
              </a:path>
              <a:path w="2724873" h="4713986">
                <a:moveTo>
                  <a:pt x="706643" y="3726798"/>
                </a:moveTo>
                <a:lnTo>
                  <a:pt x="705671" y="3691948"/>
                </a:lnTo>
                <a:lnTo>
                  <a:pt x="694890" y="3699575"/>
                </a:lnTo>
                <a:lnTo>
                  <a:pt x="685193" y="3706963"/>
                </a:lnTo>
                <a:lnTo>
                  <a:pt x="676471" y="3714216"/>
                </a:lnTo>
                <a:lnTo>
                  <a:pt x="668611" y="3721439"/>
                </a:lnTo>
                <a:lnTo>
                  <a:pt x="661500" y="3728736"/>
                </a:lnTo>
                <a:lnTo>
                  <a:pt x="671098" y="3760627"/>
                </a:lnTo>
                <a:lnTo>
                  <a:pt x="682392" y="3749622"/>
                </a:lnTo>
                <a:lnTo>
                  <a:pt x="691936" y="3740484"/>
                </a:lnTo>
                <a:lnTo>
                  <a:pt x="699947" y="3732960"/>
                </a:lnTo>
                <a:lnTo>
                  <a:pt x="706643" y="3726798"/>
                </a:lnTo>
                <a:close/>
              </a:path>
              <a:path w="2724873" h="4713986">
                <a:moveTo>
                  <a:pt x="657839" y="3773748"/>
                </a:moveTo>
                <a:lnTo>
                  <a:pt x="671098" y="3760627"/>
                </a:lnTo>
                <a:lnTo>
                  <a:pt x="661500" y="3728736"/>
                </a:lnTo>
                <a:lnTo>
                  <a:pt x="655027" y="3736213"/>
                </a:lnTo>
                <a:lnTo>
                  <a:pt x="646997" y="3729723"/>
                </a:lnTo>
                <a:lnTo>
                  <a:pt x="642398" y="3789237"/>
                </a:lnTo>
                <a:lnTo>
                  <a:pt x="657839" y="3773748"/>
                </a:lnTo>
                <a:close/>
              </a:path>
              <a:path w="2724873" h="4713986">
                <a:moveTo>
                  <a:pt x="642398" y="3789237"/>
                </a:moveTo>
                <a:lnTo>
                  <a:pt x="645909" y="3668954"/>
                </a:lnTo>
                <a:lnTo>
                  <a:pt x="641025" y="3673964"/>
                </a:lnTo>
                <a:lnTo>
                  <a:pt x="636314" y="3678729"/>
                </a:lnTo>
                <a:lnTo>
                  <a:pt x="635850" y="3679190"/>
                </a:lnTo>
                <a:lnTo>
                  <a:pt x="624557" y="3807346"/>
                </a:lnTo>
                <a:lnTo>
                  <a:pt x="642398" y="3789237"/>
                </a:lnTo>
                <a:close/>
              </a:path>
              <a:path w="2724873" h="4713986">
                <a:moveTo>
                  <a:pt x="619975" y="3602990"/>
                </a:moveTo>
                <a:lnTo>
                  <a:pt x="611336" y="3603355"/>
                </a:lnTo>
                <a:lnTo>
                  <a:pt x="607906" y="3593610"/>
                </a:lnTo>
                <a:lnTo>
                  <a:pt x="607277" y="3584596"/>
                </a:lnTo>
                <a:lnTo>
                  <a:pt x="607275" y="3583940"/>
                </a:lnTo>
                <a:lnTo>
                  <a:pt x="604100" y="3828326"/>
                </a:lnTo>
                <a:lnTo>
                  <a:pt x="624557" y="3807346"/>
                </a:lnTo>
                <a:lnTo>
                  <a:pt x="619975" y="3602990"/>
                </a:lnTo>
                <a:close/>
              </a:path>
              <a:path w="2724873" h="4713986">
                <a:moveTo>
                  <a:pt x="601723" y="3920242"/>
                </a:moveTo>
                <a:lnTo>
                  <a:pt x="603201" y="3917559"/>
                </a:lnTo>
                <a:lnTo>
                  <a:pt x="604100" y="3828326"/>
                </a:lnTo>
                <a:lnTo>
                  <a:pt x="607275" y="3583940"/>
                </a:lnTo>
                <a:lnTo>
                  <a:pt x="601640" y="3576711"/>
                </a:lnTo>
                <a:lnTo>
                  <a:pt x="600514" y="3569482"/>
                </a:lnTo>
                <a:lnTo>
                  <a:pt x="598655" y="3562253"/>
                </a:lnTo>
                <a:lnTo>
                  <a:pt x="591400" y="3555365"/>
                </a:lnTo>
                <a:lnTo>
                  <a:pt x="601723" y="3920242"/>
                </a:lnTo>
                <a:close/>
              </a:path>
              <a:path w="2724873" h="4713986">
                <a:moveTo>
                  <a:pt x="1602447" y="3342640"/>
                </a:moveTo>
                <a:lnTo>
                  <a:pt x="1578723" y="3362091"/>
                </a:lnTo>
                <a:lnTo>
                  <a:pt x="1586761" y="3374241"/>
                </a:lnTo>
                <a:lnTo>
                  <a:pt x="1593044" y="3367582"/>
                </a:lnTo>
                <a:lnTo>
                  <a:pt x="1597516" y="3361324"/>
                </a:lnTo>
                <a:lnTo>
                  <a:pt x="1600415" y="3355235"/>
                </a:lnTo>
                <a:lnTo>
                  <a:pt x="1601979" y="3349084"/>
                </a:lnTo>
                <a:lnTo>
                  <a:pt x="1602447" y="3342640"/>
                </a:lnTo>
                <a:close/>
              </a:path>
              <a:path w="2724873" h="4713986">
                <a:moveTo>
                  <a:pt x="1538739" y="3409494"/>
                </a:moveTo>
                <a:lnTo>
                  <a:pt x="1554655" y="3398926"/>
                </a:lnTo>
                <a:lnTo>
                  <a:pt x="1567805" y="3389681"/>
                </a:lnTo>
                <a:lnTo>
                  <a:pt x="1578427" y="3381530"/>
                </a:lnTo>
                <a:lnTo>
                  <a:pt x="1586761" y="3374241"/>
                </a:lnTo>
                <a:lnTo>
                  <a:pt x="1578723" y="3362091"/>
                </a:lnTo>
                <a:lnTo>
                  <a:pt x="1557081" y="3379571"/>
                </a:lnTo>
                <a:lnTo>
                  <a:pt x="1538739" y="3409494"/>
                </a:lnTo>
                <a:close/>
              </a:path>
              <a:path w="2724873" h="4713986">
                <a:moveTo>
                  <a:pt x="1537409" y="3395203"/>
                </a:moveTo>
                <a:lnTo>
                  <a:pt x="1519596" y="3409111"/>
                </a:lnTo>
                <a:lnTo>
                  <a:pt x="1519818" y="3421618"/>
                </a:lnTo>
                <a:lnTo>
                  <a:pt x="1538739" y="3409494"/>
                </a:lnTo>
                <a:lnTo>
                  <a:pt x="1557081" y="3379571"/>
                </a:lnTo>
                <a:lnTo>
                  <a:pt x="1537409" y="3395203"/>
                </a:lnTo>
                <a:close/>
              </a:path>
              <a:path w="2724873" h="4713986">
                <a:moveTo>
                  <a:pt x="1503528" y="3421419"/>
                </a:moveTo>
                <a:lnTo>
                  <a:pt x="1489095" y="3432251"/>
                </a:lnTo>
                <a:lnTo>
                  <a:pt x="1497654" y="3435527"/>
                </a:lnTo>
                <a:lnTo>
                  <a:pt x="1519818" y="3421618"/>
                </a:lnTo>
                <a:lnTo>
                  <a:pt x="1519596" y="3409111"/>
                </a:lnTo>
                <a:lnTo>
                  <a:pt x="1503528" y="3421419"/>
                </a:lnTo>
                <a:close/>
              </a:path>
              <a:path w="2724873" h="4713986">
                <a:moveTo>
                  <a:pt x="1476184" y="3441730"/>
                </a:moveTo>
                <a:lnTo>
                  <a:pt x="1464682" y="3449980"/>
                </a:lnTo>
                <a:lnTo>
                  <a:pt x="1472008" y="3451453"/>
                </a:lnTo>
                <a:lnTo>
                  <a:pt x="1497654" y="3435527"/>
                </a:lnTo>
                <a:lnTo>
                  <a:pt x="1489095" y="3432251"/>
                </a:lnTo>
                <a:lnTo>
                  <a:pt x="1476184" y="3441730"/>
                </a:lnTo>
                <a:close/>
              </a:path>
              <a:path w="2724873" h="4713986">
                <a:moveTo>
                  <a:pt x="1464682" y="3449980"/>
                </a:moveTo>
                <a:lnTo>
                  <a:pt x="1454478" y="3457125"/>
                </a:lnTo>
                <a:lnTo>
                  <a:pt x="1445460" y="3463290"/>
                </a:lnTo>
                <a:lnTo>
                  <a:pt x="1437515" y="3468597"/>
                </a:lnTo>
                <a:lnTo>
                  <a:pt x="1430531" y="3473170"/>
                </a:lnTo>
                <a:lnTo>
                  <a:pt x="1442642" y="3469627"/>
                </a:lnTo>
                <a:lnTo>
                  <a:pt x="1472008" y="3451453"/>
                </a:lnTo>
                <a:lnTo>
                  <a:pt x="1464682" y="3449980"/>
                </a:lnTo>
                <a:close/>
              </a:path>
              <a:path w="2724873" h="4713986">
                <a:moveTo>
                  <a:pt x="1442642" y="3469627"/>
                </a:moveTo>
                <a:lnTo>
                  <a:pt x="1430531" y="3473170"/>
                </a:lnTo>
                <a:lnTo>
                  <a:pt x="1424397" y="3477134"/>
                </a:lnTo>
                <a:lnTo>
                  <a:pt x="1419000" y="3480612"/>
                </a:lnTo>
                <a:lnTo>
                  <a:pt x="1414227" y="3483729"/>
                </a:lnTo>
                <a:lnTo>
                  <a:pt x="1409968" y="3486607"/>
                </a:lnTo>
                <a:lnTo>
                  <a:pt x="1409317" y="3490280"/>
                </a:lnTo>
                <a:lnTo>
                  <a:pt x="1442642" y="3469627"/>
                </a:lnTo>
                <a:close/>
              </a:path>
              <a:path w="2724873" h="4713986">
                <a:moveTo>
                  <a:pt x="1409317" y="3490280"/>
                </a:moveTo>
                <a:lnTo>
                  <a:pt x="1409968" y="3486607"/>
                </a:lnTo>
                <a:lnTo>
                  <a:pt x="1406110" y="3489371"/>
                </a:lnTo>
                <a:lnTo>
                  <a:pt x="1402540" y="3492144"/>
                </a:lnTo>
                <a:lnTo>
                  <a:pt x="1399147" y="3495051"/>
                </a:lnTo>
                <a:lnTo>
                  <a:pt x="1395818" y="3498215"/>
                </a:lnTo>
                <a:lnTo>
                  <a:pt x="1371794" y="3513643"/>
                </a:lnTo>
                <a:lnTo>
                  <a:pt x="1409317" y="3490280"/>
                </a:lnTo>
                <a:close/>
              </a:path>
              <a:path w="2724873" h="4713986">
                <a:moveTo>
                  <a:pt x="1395818" y="3498215"/>
                </a:moveTo>
                <a:lnTo>
                  <a:pt x="1369804" y="3513445"/>
                </a:lnTo>
                <a:lnTo>
                  <a:pt x="1346748" y="3526920"/>
                </a:lnTo>
                <a:lnTo>
                  <a:pt x="1326445" y="3538763"/>
                </a:lnTo>
                <a:lnTo>
                  <a:pt x="1308694" y="3549095"/>
                </a:lnTo>
                <a:lnTo>
                  <a:pt x="1329834" y="3539947"/>
                </a:lnTo>
                <a:lnTo>
                  <a:pt x="1371794" y="3513643"/>
                </a:lnTo>
                <a:lnTo>
                  <a:pt x="1395818" y="3498215"/>
                </a:lnTo>
                <a:close/>
              </a:path>
              <a:path w="2724873" h="4713986">
                <a:moveTo>
                  <a:pt x="1293291" y="3558041"/>
                </a:moveTo>
                <a:lnTo>
                  <a:pt x="1280033" y="3565721"/>
                </a:lnTo>
                <a:lnTo>
                  <a:pt x="1283200" y="3569422"/>
                </a:lnTo>
                <a:lnTo>
                  <a:pt x="1329834" y="3539947"/>
                </a:lnTo>
                <a:lnTo>
                  <a:pt x="1308694" y="3549095"/>
                </a:lnTo>
                <a:lnTo>
                  <a:pt x="1293291" y="3558041"/>
                </a:lnTo>
                <a:close/>
              </a:path>
              <a:path w="2724873" h="4713986">
                <a:moveTo>
                  <a:pt x="1283200" y="3569422"/>
                </a:moveTo>
                <a:lnTo>
                  <a:pt x="1280033" y="3565721"/>
                </a:lnTo>
                <a:lnTo>
                  <a:pt x="1268717" y="3572260"/>
                </a:lnTo>
                <a:lnTo>
                  <a:pt x="1259139" y="3577779"/>
                </a:lnTo>
                <a:lnTo>
                  <a:pt x="1251096" y="3582401"/>
                </a:lnTo>
                <a:lnTo>
                  <a:pt x="1244385" y="3586249"/>
                </a:lnTo>
                <a:lnTo>
                  <a:pt x="1238804" y="3589446"/>
                </a:lnTo>
                <a:lnTo>
                  <a:pt x="1234147" y="3592114"/>
                </a:lnTo>
                <a:lnTo>
                  <a:pt x="1231652" y="3602301"/>
                </a:lnTo>
                <a:lnTo>
                  <a:pt x="1283200" y="3569422"/>
                </a:lnTo>
                <a:close/>
              </a:path>
              <a:path w="2724873" h="4713986">
                <a:moveTo>
                  <a:pt x="1231652" y="3602301"/>
                </a:moveTo>
                <a:lnTo>
                  <a:pt x="1234147" y="3592114"/>
                </a:lnTo>
                <a:lnTo>
                  <a:pt x="1230214" y="3594375"/>
                </a:lnTo>
                <a:lnTo>
                  <a:pt x="1226799" y="3596353"/>
                </a:lnTo>
                <a:lnTo>
                  <a:pt x="1223701" y="3598170"/>
                </a:lnTo>
                <a:lnTo>
                  <a:pt x="1220939" y="3599815"/>
                </a:lnTo>
                <a:lnTo>
                  <a:pt x="1178279" y="3617285"/>
                </a:lnTo>
                <a:lnTo>
                  <a:pt x="1174953" y="3638813"/>
                </a:lnTo>
                <a:lnTo>
                  <a:pt x="1231652" y="3602301"/>
                </a:lnTo>
                <a:close/>
              </a:path>
              <a:path w="2724873" h="4713986">
                <a:moveTo>
                  <a:pt x="1138883" y="3633576"/>
                </a:moveTo>
                <a:lnTo>
                  <a:pt x="1102580" y="3648746"/>
                </a:lnTo>
                <a:lnTo>
                  <a:pt x="1104341" y="3682042"/>
                </a:lnTo>
                <a:lnTo>
                  <a:pt x="1112862" y="3679190"/>
                </a:lnTo>
                <a:lnTo>
                  <a:pt x="1174953" y="3638813"/>
                </a:lnTo>
                <a:lnTo>
                  <a:pt x="1178279" y="3617285"/>
                </a:lnTo>
                <a:lnTo>
                  <a:pt x="1138883" y="3633576"/>
                </a:lnTo>
                <a:close/>
              </a:path>
              <a:path w="2724873" h="4713986">
                <a:moveTo>
                  <a:pt x="1102580" y="3648746"/>
                </a:moveTo>
                <a:lnTo>
                  <a:pt x="1069203" y="3662851"/>
                </a:lnTo>
                <a:lnTo>
                  <a:pt x="1078355" y="3691396"/>
                </a:lnTo>
                <a:lnTo>
                  <a:pt x="1087245" y="3688067"/>
                </a:lnTo>
                <a:lnTo>
                  <a:pt x="1095854" y="3684975"/>
                </a:lnTo>
                <a:lnTo>
                  <a:pt x="1104341" y="3682042"/>
                </a:lnTo>
                <a:lnTo>
                  <a:pt x="1102580" y="3648746"/>
                </a:lnTo>
                <a:close/>
              </a:path>
              <a:path w="2724873" h="4713986">
                <a:moveTo>
                  <a:pt x="1069203" y="3662851"/>
                </a:moveTo>
                <a:lnTo>
                  <a:pt x="1038581" y="3675949"/>
                </a:lnTo>
                <a:lnTo>
                  <a:pt x="1048429" y="3703594"/>
                </a:lnTo>
                <a:lnTo>
                  <a:pt x="1059105" y="3699081"/>
                </a:lnTo>
                <a:lnTo>
                  <a:pt x="1069028" y="3695041"/>
                </a:lnTo>
                <a:lnTo>
                  <a:pt x="1078355" y="3691396"/>
                </a:lnTo>
                <a:lnTo>
                  <a:pt x="1069203" y="3662851"/>
                </a:lnTo>
                <a:close/>
              </a:path>
              <a:path w="2724873" h="4713986">
                <a:moveTo>
                  <a:pt x="995047" y="3727945"/>
                </a:moveTo>
                <a:lnTo>
                  <a:pt x="1010310" y="3720755"/>
                </a:lnTo>
                <a:lnTo>
                  <a:pt x="1024189" y="3714352"/>
                </a:lnTo>
                <a:lnTo>
                  <a:pt x="1036843" y="3708658"/>
                </a:lnTo>
                <a:lnTo>
                  <a:pt x="1048429" y="3703594"/>
                </a:lnTo>
                <a:lnTo>
                  <a:pt x="1038581" y="3675949"/>
                </a:lnTo>
                <a:lnTo>
                  <a:pt x="1010546" y="3688096"/>
                </a:lnTo>
                <a:lnTo>
                  <a:pt x="995047" y="3727945"/>
                </a:lnTo>
                <a:close/>
              </a:path>
              <a:path w="2724873" h="4713986">
                <a:moveTo>
                  <a:pt x="887174" y="3744204"/>
                </a:moveTo>
                <a:lnTo>
                  <a:pt x="892476" y="3778448"/>
                </a:lnTo>
                <a:lnTo>
                  <a:pt x="917016" y="3766145"/>
                </a:lnTo>
                <a:lnTo>
                  <a:pt x="939386" y="3755022"/>
                </a:lnTo>
                <a:lnTo>
                  <a:pt x="959743" y="3745000"/>
                </a:lnTo>
                <a:lnTo>
                  <a:pt x="978244" y="3736000"/>
                </a:lnTo>
                <a:lnTo>
                  <a:pt x="995047" y="3727945"/>
                </a:lnTo>
                <a:lnTo>
                  <a:pt x="1010546" y="3688096"/>
                </a:lnTo>
                <a:lnTo>
                  <a:pt x="984928" y="3699349"/>
                </a:lnTo>
                <a:lnTo>
                  <a:pt x="961559" y="3709766"/>
                </a:lnTo>
                <a:lnTo>
                  <a:pt x="940268" y="3719402"/>
                </a:lnTo>
                <a:lnTo>
                  <a:pt x="920886" y="3728316"/>
                </a:lnTo>
                <a:lnTo>
                  <a:pt x="903245" y="3736564"/>
                </a:lnTo>
                <a:lnTo>
                  <a:pt x="887174" y="3744204"/>
                </a:lnTo>
                <a:close/>
              </a:path>
              <a:path w="2724873" h="4713986">
                <a:moveTo>
                  <a:pt x="872506" y="3751291"/>
                </a:moveTo>
                <a:lnTo>
                  <a:pt x="859069" y="3757884"/>
                </a:lnTo>
                <a:lnTo>
                  <a:pt x="865607" y="3792009"/>
                </a:lnTo>
                <a:lnTo>
                  <a:pt x="892476" y="3778448"/>
                </a:lnTo>
                <a:lnTo>
                  <a:pt x="887174" y="3744204"/>
                </a:lnTo>
                <a:lnTo>
                  <a:pt x="872506" y="3751291"/>
                </a:lnTo>
                <a:close/>
              </a:path>
              <a:path w="2724873" h="4713986">
                <a:moveTo>
                  <a:pt x="846696" y="3764039"/>
                </a:moveTo>
                <a:lnTo>
                  <a:pt x="835217" y="3769812"/>
                </a:lnTo>
                <a:lnTo>
                  <a:pt x="836252" y="3806906"/>
                </a:lnTo>
                <a:lnTo>
                  <a:pt x="865607" y="3792009"/>
                </a:lnTo>
                <a:lnTo>
                  <a:pt x="859069" y="3757884"/>
                </a:lnTo>
                <a:lnTo>
                  <a:pt x="846696" y="3764039"/>
                </a:lnTo>
                <a:close/>
              </a:path>
              <a:path w="2724873" h="4713986">
                <a:moveTo>
                  <a:pt x="836252" y="3806906"/>
                </a:moveTo>
                <a:lnTo>
                  <a:pt x="835217" y="3769812"/>
                </a:lnTo>
                <a:lnTo>
                  <a:pt x="824463" y="3775262"/>
                </a:lnTo>
                <a:lnTo>
                  <a:pt x="814263" y="3780445"/>
                </a:lnTo>
                <a:lnTo>
                  <a:pt x="804450" y="3785418"/>
                </a:lnTo>
                <a:lnTo>
                  <a:pt x="804254" y="3823219"/>
                </a:lnTo>
                <a:lnTo>
                  <a:pt x="836252" y="3806906"/>
                </a:lnTo>
                <a:close/>
              </a:path>
              <a:path w="2724873" h="4713986">
                <a:moveTo>
                  <a:pt x="769094" y="3841207"/>
                </a:moveTo>
                <a:lnTo>
                  <a:pt x="769454" y="3841026"/>
                </a:lnTo>
                <a:lnTo>
                  <a:pt x="804254" y="3823219"/>
                </a:lnTo>
                <a:lnTo>
                  <a:pt x="804450" y="3785418"/>
                </a:lnTo>
                <a:lnTo>
                  <a:pt x="794854" y="3790238"/>
                </a:lnTo>
                <a:lnTo>
                  <a:pt x="772185" y="3807562"/>
                </a:lnTo>
                <a:lnTo>
                  <a:pt x="769094" y="3841207"/>
                </a:lnTo>
                <a:close/>
              </a:path>
              <a:path w="2724873" h="4713986">
                <a:moveTo>
                  <a:pt x="772185" y="3807562"/>
                </a:moveTo>
                <a:lnTo>
                  <a:pt x="752415" y="3822132"/>
                </a:lnTo>
                <a:lnTo>
                  <a:pt x="753779" y="3850979"/>
                </a:lnTo>
                <a:lnTo>
                  <a:pt x="758915" y="3847269"/>
                </a:lnTo>
                <a:lnTo>
                  <a:pt x="763833" y="3844098"/>
                </a:lnTo>
                <a:lnTo>
                  <a:pt x="769094" y="3841207"/>
                </a:lnTo>
                <a:lnTo>
                  <a:pt x="772185" y="3807562"/>
                </a:lnTo>
                <a:close/>
              </a:path>
              <a:path w="2724873" h="4713986">
                <a:moveTo>
                  <a:pt x="697792" y="3858338"/>
                </a:moveTo>
                <a:lnTo>
                  <a:pt x="705173" y="3886782"/>
                </a:lnTo>
                <a:lnTo>
                  <a:pt x="719823" y="3876449"/>
                </a:lnTo>
                <a:lnTo>
                  <a:pt x="731446" y="3867964"/>
                </a:lnTo>
                <a:lnTo>
                  <a:pt x="740606" y="3861064"/>
                </a:lnTo>
                <a:lnTo>
                  <a:pt x="747863" y="3855490"/>
                </a:lnTo>
                <a:lnTo>
                  <a:pt x="753779" y="3850979"/>
                </a:lnTo>
                <a:lnTo>
                  <a:pt x="752415" y="3822132"/>
                </a:lnTo>
                <a:lnTo>
                  <a:pt x="735318" y="3834221"/>
                </a:lnTo>
                <a:lnTo>
                  <a:pt x="720666" y="3844103"/>
                </a:lnTo>
                <a:lnTo>
                  <a:pt x="708233" y="3852051"/>
                </a:lnTo>
                <a:lnTo>
                  <a:pt x="697792" y="3858338"/>
                </a:lnTo>
                <a:close/>
              </a:path>
              <a:path w="2724873" h="4713986">
                <a:moveTo>
                  <a:pt x="689114" y="3863239"/>
                </a:moveTo>
                <a:lnTo>
                  <a:pt x="681975" y="3867025"/>
                </a:lnTo>
                <a:lnTo>
                  <a:pt x="686937" y="3899224"/>
                </a:lnTo>
                <a:lnTo>
                  <a:pt x="705173" y="3886782"/>
                </a:lnTo>
                <a:lnTo>
                  <a:pt x="697792" y="3858338"/>
                </a:lnTo>
                <a:lnTo>
                  <a:pt x="689114" y="3863239"/>
                </a:lnTo>
                <a:close/>
              </a:path>
              <a:path w="2724873" h="4713986">
                <a:moveTo>
                  <a:pt x="686937" y="3899224"/>
                </a:moveTo>
                <a:lnTo>
                  <a:pt x="681975" y="3867025"/>
                </a:lnTo>
                <a:lnTo>
                  <a:pt x="676145" y="3869972"/>
                </a:lnTo>
                <a:lnTo>
                  <a:pt x="671399" y="3872352"/>
                </a:lnTo>
                <a:lnTo>
                  <a:pt x="667509" y="3874438"/>
                </a:lnTo>
                <a:lnTo>
                  <a:pt x="664552" y="3914038"/>
                </a:lnTo>
                <a:lnTo>
                  <a:pt x="686937" y="3899224"/>
                </a:lnTo>
                <a:close/>
              </a:path>
              <a:path w="2724873" h="4713986">
                <a:moveTo>
                  <a:pt x="658706" y="3881671"/>
                </a:moveTo>
                <a:lnTo>
                  <a:pt x="660062" y="3916444"/>
                </a:lnTo>
                <a:lnTo>
                  <a:pt x="663989" y="3914270"/>
                </a:lnTo>
                <a:lnTo>
                  <a:pt x="664552" y="3914038"/>
                </a:lnTo>
                <a:lnTo>
                  <a:pt x="667509" y="3874438"/>
                </a:lnTo>
                <a:lnTo>
                  <a:pt x="664248" y="3876505"/>
                </a:lnTo>
                <a:lnTo>
                  <a:pt x="661390" y="3878824"/>
                </a:lnTo>
                <a:lnTo>
                  <a:pt x="658706" y="3881671"/>
                </a:lnTo>
                <a:close/>
              </a:path>
              <a:path w="2724873" h="4713986">
                <a:moveTo>
                  <a:pt x="658202" y="3882288"/>
                </a:moveTo>
                <a:lnTo>
                  <a:pt x="636714" y="3895930"/>
                </a:lnTo>
                <a:lnTo>
                  <a:pt x="639711" y="3942355"/>
                </a:lnTo>
                <a:lnTo>
                  <a:pt x="645961" y="3934309"/>
                </a:lnTo>
                <a:lnTo>
                  <a:pt x="650496" y="3927952"/>
                </a:lnTo>
                <a:lnTo>
                  <a:pt x="653941" y="3923027"/>
                </a:lnTo>
                <a:lnTo>
                  <a:pt x="656921" y="3919277"/>
                </a:lnTo>
                <a:lnTo>
                  <a:pt x="660062" y="3916444"/>
                </a:lnTo>
                <a:lnTo>
                  <a:pt x="658706" y="3881671"/>
                </a:lnTo>
                <a:lnTo>
                  <a:pt x="658202" y="3882288"/>
                </a:lnTo>
                <a:close/>
              </a:path>
              <a:path w="2724873" h="4713986">
                <a:moveTo>
                  <a:pt x="639711" y="3942355"/>
                </a:moveTo>
                <a:lnTo>
                  <a:pt x="636714" y="3895930"/>
                </a:lnTo>
                <a:lnTo>
                  <a:pt x="621242" y="3906158"/>
                </a:lnTo>
                <a:lnTo>
                  <a:pt x="610868" y="3913362"/>
                </a:lnTo>
                <a:lnTo>
                  <a:pt x="604668" y="3917927"/>
                </a:lnTo>
                <a:lnTo>
                  <a:pt x="619563" y="3964543"/>
                </a:lnTo>
                <a:lnTo>
                  <a:pt x="631120" y="3952347"/>
                </a:lnTo>
                <a:lnTo>
                  <a:pt x="639711" y="3942355"/>
                </a:lnTo>
                <a:close/>
              </a:path>
              <a:path w="2724873" h="4713986">
                <a:moveTo>
                  <a:pt x="604668" y="3917927"/>
                </a:moveTo>
                <a:lnTo>
                  <a:pt x="601723" y="3920242"/>
                </a:lnTo>
                <a:lnTo>
                  <a:pt x="604415" y="3979200"/>
                </a:lnTo>
                <a:lnTo>
                  <a:pt x="619563" y="3964543"/>
                </a:lnTo>
                <a:lnTo>
                  <a:pt x="604668" y="3917927"/>
                </a:lnTo>
                <a:close/>
              </a:path>
              <a:path w="2724873" h="4713986">
                <a:moveTo>
                  <a:pt x="573946" y="3612175"/>
                </a:moveTo>
                <a:lnTo>
                  <a:pt x="562628" y="3592772"/>
                </a:lnTo>
                <a:lnTo>
                  <a:pt x="562864" y="3686952"/>
                </a:lnTo>
                <a:lnTo>
                  <a:pt x="566000" y="3691890"/>
                </a:lnTo>
                <a:lnTo>
                  <a:pt x="566353" y="3847409"/>
                </a:lnTo>
                <a:lnTo>
                  <a:pt x="569049" y="3856212"/>
                </a:lnTo>
                <a:lnTo>
                  <a:pt x="575525" y="3863238"/>
                </a:lnTo>
                <a:lnTo>
                  <a:pt x="573946" y="3612175"/>
                </a:lnTo>
                <a:close/>
              </a:path>
              <a:path w="2724873" h="4713986">
                <a:moveTo>
                  <a:pt x="562628" y="3592772"/>
                </a:moveTo>
                <a:lnTo>
                  <a:pt x="553860" y="3576326"/>
                </a:lnTo>
                <a:lnTo>
                  <a:pt x="554652" y="3661664"/>
                </a:lnTo>
                <a:lnTo>
                  <a:pt x="556565" y="3667734"/>
                </a:lnTo>
                <a:lnTo>
                  <a:pt x="558108" y="3672887"/>
                </a:lnTo>
                <a:lnTo>
                  <a:pt x="559394" y="3677255"/>
                </a:lnTo>
                <a:lnTo>
                  <a:pt x="560539" y="3680968"/>
                </a:lnTo>
                <a:lnTo>
                  <a:pt x="561658" y="3684156"/>
                </a:lnTo>
                <a:lnTo>
                  <a:pt x="562864" y="3686952"/>
                </a:lnTo>
                <a:lnTo>
                  <a:pt x="562628" y="3592772"/>
                </a:lnTo>
                <a:close/>
              </a:path>
              <a:path w="2724873" h="4713986">
                <a:moveTo>
                  <a:pt x="538748" y="3542669"/>
                </a:moveTo>
                <a:lnTo>
                  <a:pt x="540992" y="3625596"/>
                </a:lnTo>
                <a:lnTo>
                  <a:pt x="545537" y="3636643"/>
                </a:lnTo>
                <a:lnTo>
                  <a:pt x="549252" y="3646249"/>
                </a:lnTo>
                <a:lnTo>
                  <a:pt x="552252" y="3654546"/>
                </a:lnTo>
                <a:lnTo>
                  <a:pt x="554652" y="3661664"/>
                </a:lnTo>
                <a:lnTo>
                  <a:pt x="553860" y="3576326"/>
                </a:lnTo>
                <a:lnTo>
                  <a:pt x="547231" y="3562630"/>
                </a:lnTo>
                <a:lnTo>
                  <a:pt x="542331" y="3551479"/>
                </a:lnTo>
                <a:lnTo>
                  <a:pt x="538748" y="3542669"/>
                </a:lnTo>
                <a:close/>
              </a:path>
              <a:path w="2724873" h="4713986">
                <a:moveTo>
                  <a:pt x="536070" y="3535994"/>
                </a:moveTo>
                <a:lnTo>
                  <a:pt x="533887" y="3531248"/>
                </a:lnTo>
                <a:lnTo>
                  <a:pt x="535501" y="3612977"/>
                </a:lnTo>
                <a:lnTo>
                  <a:pt x="540992" y="3625596"/>
                </a:lnTo>
                <a:lnTo>
                  <a:pt x="538748" y="3542669"/>
                </a:lnTo>
                <a:lnTo>
                  <a:pt x="536070" y="3535994"/>
                </a:lnTo>
                <a:close/>
              </a:path>
              <a:path w="2724873" h="4713986">
                <a:moveTo>
                  <a:pt x="533887" y="3531248"/>
                </a:moveTo>
                <a:lnTo>
                  <a:pt x="531788" y="3528227"/>
                </a:lnTo>
                <a:lnTo>
                  <a:pt x="529362" y="3526725"/>
                </a:lnTo>
                <a:lnTo>
                  <a:pt x="526196" y="3526536"/>
                </a:lnTo>
                <a:lnTo>
                  <a:pt x="524598" y="3526790"/>
                </a:lnTo>
                <a:lnTo>
                  <a:pt x="528951" y="3598656"/>
                </a:lnTo>
                <a:lnTo>
                  <a:pt x="535501" y="3612977"/>
                </a:lnTo>
                <a:lnTo>
                  <a:pt x="533887" y="3531248"/>
                </a:lnTo>
                <a:close/>
              </a:path>
              <a:path w="2724873" h="4713986">
                <a:moveTo>
                  <a:pt x="489366" y="3471062"/>
                </a:moveTo>
                <a:lnTo>
                  <a:pt x="489859" y="3521725"/>
                </a:lnTo>
                <a:lnTo>
                  <a:pt x="501796" y="3544167"/>
                </a:lnTo>
                <a:lnTo>
                  <a:pt x="512213" y="3564381"/>
                </a:lnTo>
                <a:lnTo>
                  <a:pt x="521227" y="3582501"/>
                </a:lnTo>
                <a:lnTo>
                  <a:pt x="528951" y="3598656"/>
                </a:lnTo>
                <a:lnTo>
                  <a:pt x="524598" y="3526790"/>
                </a:lnTo>
                <a:lnTo>
                  <a:pt x="511590" y="3506371"/>
                </a:lnTo>
                <a:lnTo>
                  <a:pt x="499883" y="3487835"/>
                </a:lnTo>
                <a:lnTo>
                  <a:pt x="489366" y="3471062"/>
                </a:lnTo>
                <a:close/>
              </a:path>
              <a:path w="2724873" h="4713986">
                <a:moveTo>
                  <a:pt x="479928" y="3455931"/>
                </a:moveTo>
                <a:lnTo>
                  <a:pt x="471458" y="3442322"/>
                </a:lnTo>
                <a:lnTo>
                  <a:pt x="476290" y="3496927"/>
                </a:lnTo>
                <a:lnTo>
                  <a:pt x="489859" y="3521725"/>
                </a:lnTo>
                <a:lnTo>
                  <a:pt x="489366" y="3471062"/>
                </a:lnTo>
                <a:lnTo>
                  <a:pt x="479928" y="3455931"/>
                </a:lnTo>
                <a:close/>
              </a:path>
              <a:path w="2724873" h="4713986">
                <a:moveTo>
                  <a:pt x="463843" y="3430114"/>
                </a:moveTo>
                <a:lnTo>
                  <a:pt x="456974" y="3419188"/>
                </a:lnTo>
                <a:lnTo>
                  <a:pt x="457128" y="3463911"/>
                </a:lnTo>
                <a:lnTo>
                  <a:pt x="460971" y="3469640"/>
                </a:lnTo>
                <a:lnTo>
                  <a:pt x="476290" y="3496927"/>
                </a:lnTo>
                <a:lnTo>
                  <a:pt x="471458" y="3442322"/>
                </a:lnTo>
                <a:lnTo>
                  <a:pt x="463843" y="3430114"/>
                </a:lnTo>
                <a:close/>
              </a:path>
              <a:path w="2724873" h="4713986">
                <a:moveTo>
                  <a:pt x="440133" y="3439328"/>
                </a:moveTo>
                <a:lnTo>
                  <a:pt x="444740" y="3445891"/>
                </a:lnTo>
                <a:lnTo>
                  <a:pt x="449069" y="3452119"/>
                </a:lnTo>
                <a:lnTo>
                  <a:pt x="453180" y="3458098"/>
                </a:lnTo>
                <a:lnTo>
                  <a:pt x="457128" y="3463911"/>
                </a:lnTo>
                <a:lnTo>
                  <a:pt x="456974" y="3419188"/>
                </a:lnTo>
                <a:lnTo>
                  <a:pt x="450738" y="3409421"/>
                </a:lnTo>
                <a:lnTo>
                  <a:pt x="445024" y="3400695"/>
                </a:lnTo>
                <a:lnTo>
                  <a:pt x="440133" y="3439328"/>
                </a:lnTo>
                <a:close/>
              </a:path>
              <a:path w="2724873" h="4713986">
                <a:moveTo>
                  <a:pt x="439720" y="3392889"/>
                </a:moveTo>
                <a:lnTo>
                  <a:pt x="434717" y="3385882"/>
                </a:lnTo>
                <a:lnTo>
                  <a:pt x="435193" y="3432349"/>
                </a:lnTo>
                <a:lnTo>
                  <a:pt x="440133" y="3439328"/>
                </a:lnTo>
                <a:lnTo>
                  <a:pt x="445024" y="3400695"/>
                </a:lnTo>
                <a:lnTo>
                  <a:pt x="439720" y="3392889"/>
                </a:lnTo>
                <a:close/>
              </a:path>
              <a:path w="2724873" h="4713986">
                <a:moveTo>
                  <a:pt x="386456" y="3364827"/>
                </a:moveTo>
                <a:lnTo>
                  <a:pt x="395336" y="3377056"/>
                </a:lnTo>
                <a:lnTo>
                  <a:pt x="403481" y="3388286"/>
                </a:lnTo>
                <a:lnTo>
                  <a:pt x="410949" y="3398599"/>
                </a:lnTo>
                <a:lnTo>
                  <a:pt x="417797" y="3408078"/>
                </a:lnTo>
                <a:lnTo>
                  <a:pt x="424082" y="3416807"/>
                </a:lnTo>
                <a:lnTo>
                  <a:pt x="429862" y="3424870"/>
                </a:lnTo>
                <a:lnTo>
                  <a:pt x="435193" y="3432349"/>
                </a:lnTo>
                <a:lnTo>
                  <a:pt x="434717" y="3385882"/>
                </a:lnTo>
                <a:lnTo>
                  <a:pt x="429901" y="3379554"/>
                </a:lnTo>
                <a:lnTo>
                  <a:pt x="425163" y="3373785"/>
                </a:lnTo>
                <a:lnTo>
                  <a:pt x="420390" y="3368454"/>
                </a:lnTo>
                <a:lnTo>
                  <a:pt x="415471" y="3363441"/>
                </a:lnTo>
                <a:lnTo>
                  <a:pt x="410171" y="3358515"/>
                </a:lnTo>
                <a:lnTo>
                  <a:pt x="396864" y="3336538"/>
                </a:lnTo>
                <a:lnTo>
                  <a:pt x="386456" y="3364827"/>
                </a:lnTo>
                <a:close/>
              </a:path>
              <a:path w="2724873" h="4713986">
                <a:moveTo>
                  <a:pt x="385488" y="3318013"/>
                </a:moveTo>
                <a:lnTo>
                  <a:pt x="375873" y="3302576"/>
                </a:lnTo>
                <a:lnTo>
                  <a:pt x="376784" y="3351514"/>
                </a:lnTo>
                <a:lnTo>
                  <a:pt x="386456" y="3364827"/>
                </a:lnTo>
                <a:lnTo>
                  <a:pt x="396864" y="3336538"/>
                </a:lnTo>
                <a:lnTo>
                  <a:pt x="385488" y="3318013"/>
                </a:lnTo>
                <a:close/>
              </a:path>
              <a:path w="2724873" h="4713986">
                <a:moveTo>
                  <a:pt x="367845" y="3289865"/>
                </a:moveTo>
                <a:lnTo>
                  <a:pt x="361232" y="3279517"/>
                </a:lnTo>
                <a:lnTo>
                  <a:pt x="366263" y="3337034"/>
                </a:lnTo>
                <a:lnTo>
                  <a:pt x="376784" y="3351514"/>
                </a:lnTo>
                <a:lnTo>
                  <a:pt x="375873" y="3302576"/>
                </a:lnTo>
                <a:lnTo>
                  <a:pt x="367845" y="3289865"/>
                </a:lnTo>
                <a:close/>
              </a:path>
              <a:path w="2724873" h="4713986">
                <a:moveTo>
                  <a:pt x="355862" y="3271171"/>
                </a:moveTo>
                <a:lnTo>
                  <a:pt x="351563" y="3264463"/>
                </a:lnTo>
                <a:lnTo>
                  <a:pt x="354836" y="3321304"/>
                </a:lnTo>
                <a:lnTo>
                  <a:pt x="366263" y="3337034"/>
                </a:lnTo>
                <a:lnTo>
                  <a:pt x="361232" y="3279517"/>
                </a:lnTo>
                <a:lnTo>
                  <a:pt x="355862" y="3271171"/>
                </a:lnTo>
                <a:close/>
              </a:path>
              <a:path w="2724873" h="4713986">
                <a:moveTo>
                  <a:pt x="354836" y="3321304"/>
                </a:moveTo>
                <a:lnTo>
                  <a:pt x="351563" y="3264463"/>
                </a:lnTo>
                <a:lnTo>
                  <a:pt x="348161" y="3259032"/>
                </a:lnTo>
                <a:lnTo>
                  <a:pt x="345485" y="3254515"/>
                </a:lnTo>
                <a:lnTo>
                  <a:pt x="343369" y="3250565"/>
                </a:lnTo>
                <a:lnTo>
                  <a:pt x="342445" y="3304240"/>
                </a:lnTo>
                <a:lnTo>
                  <a:pt x="354836" y="3321304"/>
                </a:lnTo>
                <a:close/>
              </a:path>
              <a:path w="2724873" h="4713986">
                <a:moveTo>
                  <a:pt x="332950" y="3237106"/>
                </a:moveTo>
                <a:lnTo>
                  <a:pt x="324486" y="3224844"/>
                </a:lnTo>
                <a:lnTo>
                  <a:pt x="329034" y="3285759"/>
                </a:lnTo>
                <a:lnTo>
                  <a:pt x="342445" y="3304240"/>
                </a:lnTo>
                <a:lnTo>
                  <a:pt x="343369" y="3250565"/>
                </a:lnTo>
                <a:lnTo>
                  <a:pt x="332950" y="3237106"/>
                </a:lnTo>
                <a:close/>
              </a:path>
              <a:path w="2724873" h="4713986">
                <a:moveTo>
                  <a:pt x="317512" y="3213593"/>
                </a:moveTo>
                <a:lnTo>
                  <a:pt x="311560" y="3203167"/>
                </a:lnTo>
                <a:lnTo>
                  <a:pt x="314544" y="3265779"/>
                </a:lnTo>
                <a:lnTo>
                  <a:pt x="329034" y="3285759"/>
                </a:lnTo>
                <a:lnTo>
                  <a:pt x="324486" y="3224844"/>
                </a:lnTo>
                <a:lnTo>
                  <a:pt x="317512" y="3213593"/>
                </a:lnTo>
                <a:close/>
              </a:path>
              <a:path w="2724873" h="4713986">
                <a:moveTo>
                  <a:pt x="298325" y="3243478"/>
                </a:moveTo>
                <a:lnTo>
                  <a:pt x="298919" y="3244215"/>
                </a:lnTo>
                <a:lnTo>
                  <a:pt x="314544" y="3265779"/>
                </a:lnTo>
                <a:lnTo>
                  <a:pt x="311560" y="3203167"/>
                </a:lnTo>
                <a:lnTo>
                  <a:pt x="306165" y="3193378"/>
                </a:lnTo>
                <a:lnTo>
                  <a:pt x="300861" y="3184041"/>
                </a:lnTo>
                <a:lnTo>
                  <a:pt x="298325" y="3243478"/>
                </a:lnTo>
                <a:close/>
              </a:path>
              <a:path w="2724873" h="4713986">
                <a:moveTo>
                  <a:pt x="273212" y="3199464"/>
                </a:moveTo>
                <a:lnTo>
                  <a:pt x="273392" y="3199765"/>
                </a:lnTo>
                <a:lnTo>
                  <a:pt x="286970" y="3219788"/>
                </a:lnTo>
                <a:lnTo>
                  <a:pt x="293896" y="3232476"/>
                </a:lnTo>
                <a:lnTo>
                  <a:pt x="296804" y="3239737"/>
                </a:lnTo>
                <a:lnTo>
                  <a:pt x="298325" y="3243478"/>
                </a:lnTo>
                <a:lnTo>
                  <a:pt x="300861" y="3184041"/>
                </a:lnTo>
                <a:lnTo>
                  <a:pt x="295182" y="3174969"/>
                </a:lnTo>
                <a:lnTo>
                  <a:pt x="292569" y="3171190"/>
                </a:lnTo>
                <a:lnTo>
                  <a:pt x="277159" y="3153267"/>
                </a:lnTo>
                <a:lnTo>
                  <a:pt x="273212" y="3199464"/>
                </a:lnTo>
                <a:close/>
              </a:path>
              <a:path w="2724873" h="4713986">
                <a:moveTo>
                  <a:pt x="273212" y="3199464"/>
                </a:moveTo>
                <a:lnTo>
                  <a:pt x="277159" y="3153267"/>
                </a:lnTo>
                <a:lnTo>
                  <a:pt x="268744" y="3142038"/>
                </a:lnTo>
                <a:lnTo>
                  <a:pt x="264410" y="3135961"/>
                </a:lnTo>
                <a:lnTo>
                  <a:pt x="261238" y="3133496"/>
                </a:lnTo>
                <a:lnTo>
                  <a:pt x="265129" y="3186135"/>
                </a:lnTo>
                <a:lnTo>
                  <a:pt x="269452" y="3193190"/>
                </a:lnTo>
                <a:lnTo>
                  <a:pt x="273212" y="3199464"/>
                </a:lnTo>
                <a:close/>
              </a:path>
              <a:path w="2724873" h="4713986">
                <a:moveTo>
                  <a:pt x="265129" y="3186135"/>
                </a:moveTo>
                <a:lnTo>
                  <a:pt x="261238" y="3133496"/>
                </a:lnTo>
                <a:lnTo>
                  <a:pt x="257517" y="3133090"/>
                </a:lnTo>
                <a:lnTo>
                  <a:pt x="247489" y="3111412"/>
                </a:lnTo>
                <a:lnTo>
                  <a:pt x="239949" y="3102775"/>
                </a:lnTo>
                <a:lnTo>
                  <a:pt x="235807" y="3101267"/>
                </a:lnTo>
                <a:lnTo>
                  <a:pt x="235292" y="3101340"/>
                </a:lnTo>
                <a:lnTo>
                  <a:pt x="237101" y="3146471"/>
                </a:lnTo>
                <a:lnTo>
                  <a:pt x="246229" y="3158469"/>
                </a:lnTo>
                <a:lnTo>
                  <a:pt x="253773" y="3168958"/>
                </a:lnTo>
                <a:lnTo>
                  <a:pt x="259988" y="3178119"/>
                </a:lnTo>
                <a:lnTo>
                  <a:pt x="265129" y="3186135"/>
                </a:lnTo>
                <a:close/>
              </a:path>
              <a:path w="2724873" h="4713986">
                <a:moveTo>
                  <a:pt x="211892" y="3116688"/>
                </a:moveTo>
                <a:lnTo>
                  <a:pt x="213067" y="3117215"/>
                </a:lnTo>
                <a:lnTo>
                  <a:pt x="226132" y="3132780"/>
                </a:lnTo>
                <a:lnTo>
                  <a:pt x="237101" y="3146471"/>
                </a:lnTo>
                <a:lnTo>
                  <a:pt x="235292" y="3101340"/>
                </a:lnTo>
                <a:lnTo>
                  <a:pt x="216800" y="3078671"/>
                </a:lnTo>
                <a:lnTo>
                  <a:pt x="211892" y="3116688"/>
                </a:lnTo>
                <a:close/>
              </a:path>
              <a:path w="2724873" h="4713986">
                <a:moveTo>
                  <a:pt x="190561" y="3090527"/>
                </a:moveTo>
                <a:lnTo>
                  <a:pt x="200495" y="3105505"/>
                </a:lnTo>
                <a:lnTo>
                  <a:pt x="207658" y="3113506"/>
                </a:lnTo>
                <a:lnTo>
                  <a:pt x="211892" y="3116688"/>
                </a:lnTo>
                <a:lnTo>
                  <a:pt x="216800" y="3078671"/>
                </a:lnTo>
                <a:lnTo>
                  <a:pt x="200842" y="3058342"/>
                </a:lnTo>
                <a:lnTo>
                  <a:pt x="190561" y="3090527"/>
                </a:lnTo>
                <a:close/>
              </a:path>
              <a:path w="2724873" h="4713986">
                <a:moveTo>
                  <a:pt x="171013" y="3060560"/>
                </a:moveTo>
                <a:lnTo>
                  <a:pt x="175453" y="3063369"/>
                </a:lnTo>
                <a:lnTo>
                  <a:pt x="178015" y="3066415"/>
                </a:lnTo>
                <a:lnTo>
                  <a:pt x="190561" y="3090527"/>
                </a:lnTo>
                <a:lnTo>
                  <a:pt x="200842" y="3058342"/>
                </a:lnTo>
                <a:lnTo>
                  <a:pt x="187207" y="3040246"/>
                </a:lnTo>
                <a:lnTo>
                  <a:pt x="175685" y="3024279"/>
                </a:lnTo>
                <a:lnTo>
                  <a:pt x="171013" y="3060560"/>
                </a:lnTo>
                <a:close/>
              </a:path>
              <a:path w="2724873" h="4713986">
                <a:moveTo>
                  <a:pt x="166066" y="3010336"/>
                </a:moveTo>
                <a:lnTo>
                  <a:pt x="158137" y="2998311"/>
                </a:lnTo>
                <a:lnTo>
                  <a:pt x="162959" y="3053592"/>
                </a:lnTo>
                <a:lnTo>
                  <a:pt x="171013" y="3060560"/>
                </a:lnTo>
                <a:lnTo>
                  <a:pt x="175685" y="3024279"/>
                </a:lnTo>
                <a:lnTo>
                  <a:pt x="166066" y="3010336"/>
                </a:lnTo>
                <a:close/>
              </a:path>
              <a:path w="2724873" h="4713986">
                <a:moveTo>
                  <a:pt x="151689" y="2988101"/>
                </a:moveTo>
                <a:lnTo>
                  <a:pt x="146510" y="2979599"/>
                </a:lnTo>
                <a:lnTo>
                  <a:pt x="147390" y="3032947"/>
                </a:lnTo>
                <a:lnTo>
                  <a:pt x="149308" y="3037702"/>
                </a:lnTo>
                <a:lnTo>
                  <a:pt x="149440" y="3037840"/>
                </a:lnTo>
                <a:lnTo>
                  <a:pt x="162959" y="3053592"/>
                </a:lnTo>
                <a:lnTo>
                  <a:pt x="158137" y="2998311"/>
                </a:lnTo>
                <a:lnTo>
                  <a:pt x="151689" y="2988101"/>
                </a:lnTo>
                <a:close/>
              </a:path>
              <a:path w="2724873" h="4713986">
                <a:moveTo>
                  <a:pt x="143945" y="3023344"/>
                </a:moveTo>
                <a:lnTo>
                  <a:pt x="147390" y="3032947"/>
                </a:lnTo>
                <a:lnTo>
                  <a:pt x="146510" y="2979599"/>
                </a:lnTo>
                <a:lnTo>
                  <a:pt x="142389" y="2972701"/>
                </a:lnTo>
                <a:lnTo>
                  <a:pt x="139117" y="2967302"/>
                </a:lnTo>
                <a:lnTo>
                  <a:pt x="136481" y="2963297"/>
                </a:lnTo>
                <a:lnTo>
                  <a:pt x="134271" y="2960580"/>
                </a:lnTo>
                <a:lnTo>
                  <a:pt x="133565" y="3006217"/>
                </a:lnTo>
                <a:lnTo>
                  <a:pt x="143945" y="3023344"/>
                </a:lnTo>
                <a:close/>
              </a:path>
              <a:path w="2724873" h="4713986">
                <a:moveTo>
                  <a:pt x="127030" y="2996436"/>
                </a:moveTo>
                <a:lnTo>
                  <a:pt x="129505" y="3000202"/>
                </a:lnTo>
                <a:lnTo>
                  <a:pt x="131821" y="3003628"/>
                </a:lnTo>
                <a:lnTo>
                  <a:pt x="133565" y="3006217"/>
                </a:lnTo>
                <a:lnTo>
                  <a:pt x="134271" y="2960580"/>
                </a:lnTo>
                <a:lnTo>
                  <a:pt x="130390" y="2958592"/>
                </a:lnTo>
                <a:lnTo>
                  <a:pt x="127030" y="2996436"/>
                </a:lnTo>
                <a:close/>
              </a:path>
              <a:path w="2724873" h="4713986">
                <a:moveTo>
                  <a:pt x="115148" y="2974869"/>
                </a:moveTo>
                <a:lnTo>
                  <a:pt x="118457" y="2981548"/>
                </a:lnTo>
                <a:lnTo>
                  <a:pt x="121526" y="2987264"/>
                </a:lnTo>
                <a:lnTo>
                  <a:pt x="124377" y="2992175"/>
                </a:lnTo>
                <a:lnTo>
                  <a:pt x="127030" y="2996436"/>
                </a:lnTo>
                <a:lnTo>
                  <a:pt x="130390" y="2958592"/>
                </a:lnTo>
                <a:lnTo>
                  <a:pt x="119423" y="2933087"/>
                </a:lnTo>
                <a:lnTo>
                  <a:pt x="115148" y="2974869"/>
                </a:lnTo>
                <a:close/>
              </a:path>
              <a:path w="2724873" h="4713986">
                <a:moveTo>
                  <a:pt x="103589" y="2947512"/>
                </a:moveTo>
                <a:lnTo>
                  <a:pt x="107735" y="2958007"/>
                </a:lnTo>
                <a:lnTo>
                  <a:pt x="111581" y="2967074"/>
                </a:lnTo>
                <a:lnTo>
                  <a:pt x="115148" y="2974869"/>
                </a:lnTo>
                <a:lnTo>
                  <a:pt x="119423" y="2933087"/>
                </a:lnTo>
                <a:lnTo>
                  <a:pt x="109228" y="2910536"/>
                </a:lnTo>
                <a:lnTo>
                  <a:pt x="103589" y="2947512"/>
                </a:lnTo>
                <a:close/>
              </a:path>
              <a:path w="2724873" h="4713986">
                <a:moveTo>
                  <a:pt x="99826" y="2890737"/>
                </a:moveTo>
                <a:lnTo>
                  <a:pt x="91239" y="2873486"/>
                </a:lnTo>
                <a:lnTo>
                  <a:pt x="94319" y="2921616"/>
                </a:lnTo>
                <a:lnTo>
                  <a:pt x="99124" y="2935433"/>
                </a:lnTo>
                <a:lnTo>
                  <a:pt x="103589" y="2947512"/>
                </a:lnTo>
                <a:lnTo>
                  <a:pt x="109228" y="2910536"/>
                </a:lnTo>
                <a:lnTo>
                  <a:pt x="99826" y="2890737"/>
                </a:lnTo>
                <a:close/>
              </a:path>
              <a:path w="2724873" h="4713986">
                <a:moveTo>
                  <a:pt x="70592" y="2834994"/>
                </a:moveTo>
                <a:lnTo>
                  <a:pt x="71299" y="2845850"/>
                </a:lnTo>
                <a:lnTo>
                  <a:pt x="77664" y="2868177"/>
                </a:lnTo>
                <a:lnTo>
                  <a:pt x="83609" y="2888143"/>
                </a:lnTo>
                <a:lnTo>
                  <a:pt x="89154" y="2905905"/>
                </a:lnTo>
                <a:lnTo>
                  <a:pt x="94319" y="2921616"/>
                </a:lnTo>
                <a:lnTo>
                  <a:pt x="91239" y="2873486"/>
                </a:lnTo>
                <a:lnTo>
                  <a:pt x="83490" y="2858581"/>
                </a:lnTo>
                <a:lnTo>
                  <a:pt x="76601" y="2845817"/>
                </a:lnTo>
                <a:lnTo>
                  <a:pt x="70592" y="2834994"/>
                </a:lnTo>
                <a:close/>
              </a:path>
              <a:path w="2724873" h="4713986">
                <a:moveTo>
                  <a:pt x="655335" y="4221730"/>
                </a:moveTo>
                <a:lnTo>
                  <a:pt x="666631" y="4214335"/>
                </a:lnTo>
                <a:lnTo>
                  <a:pt x="660706" y="4185994"/>
                </a:lnTo>
                <a:lnTo>
                  <a:pt x="652649" y="4190618"/>
                </a:lnTo>
                <a:lnTo>
                  <a:pt x="645286" y="4190713"/>
                </a:lnTo>
                <a:lnTo>
                  <a:pt x="642200" y="4183862"/>
                </a:lnTo>
                <a:lnTo>
                  <a:pt x="642075" y="4230945"/>
                </a:lnTo>
                <a:lnTo>
                  <a:pt x="655335" y="4221730"/>
                </a:lnTo>
                <a:close/>
              </a:path>
              <a:path w="2724873" h="4713986">
                <a:moveTo>
                  <a:pt x="566000" y="3691890"/>
                </a:moveTo>
                <a:lnTo>
                  <a:pt x="548549" y="3684475"/>
                </a:lnTo>
                <a:lnTo>
                  <a:pt x="550231" y="3804708"/>
                </a:lnTo>
                <a:lnTo>
                  <a:pt x="552420" y="3809721"/>
                </a:lnTo>
                <a:lnTo>
                  <a:pt x="553900" y="3813999"/>
                </a:lnTo>
                <a:lnTo>
                  <a:pt x="554655" y="3817665"/>
                </a:lnTo>
                <a:lnTo>
                  <a:pt x="554672" y="3820844"/>
                </a:lnTo>
                <a:lnTo>
                  <a:pt x="566000" y="3691890"/>
                </a:lnTo>
                <a:close/>
              </a:path>
              <a:path w="2724873" h="4713986">
                <a:moveTo>
                  <a:pt x="548549" y="3684475"/>
                </a:moveTo>
                <a:lnTo>
                  <a:pt x="536005" y="3677401"/>
                </a:lnTo>
                <a:lnTo>
                  <a:pt x="539563" y="3784000"/>
                </a:lnTo>
                <a:lnTo>
                  <a:pt x="543788" y="3791972"/>
                </a:lnTo>
                <a:lnTo>
                  <a:pt x="547349" y="3798833"/>
                </a:lnTo>
                <a:lnTo>
                  <a:pt x="550231" y="3804708"/>
                </a:lnTo>
                <a:lnTo>
                  <a:pt x="548549" y="3684475"/>
                </a:lnTo>
                <a:close/>
              </a:path>
              <a:path w="2724873" h="4713986">
                <a:moveTo>
                  <a:pt x="536005" y="3677401"/>
                </a:moveTo>
                <a:lnTo>
                  <a:pt x="528013" y="3671008"/>
                </a:lnTo>
                <a:lnTo>
                  <a:pt x="529183" y="3764224"/>
                </a:lnTo>
                <a:lnTo>
                  <a:pt x="534690" y="3774792"/>
                </a:lnTo>
                <a:lnTo>
                  <a:pt x="539563" y="3784000"/>
                </a:lnTo>
                <a:lnTo>
                  <a:pt x="536005" y="3677401"/>
                </a:lnTo>
                <a:close/>
              </a:path>
              <a:path w="2724873" h="4713986">
                <a:moveTo>
                  <a:pt x="524598" y="3666490"/>
                </a:moveTo>
                <a:lnTo>
                  <a:pt x="514521" y="3653266"/>
                </a:lnTo>
                <a:lnTo>
                  <a:pt x="516331" y="3738504"/>
                </a:lnTo>
                <a:lnTo>
                  <a:pt x="523059" y="3752169"/>
                </a:lnTo>
                <a:lnTo>
                  <a:pt x="529183" y="3764224"/>
                </a:lnTo>
                <a:lnTo>
                  <a:pt x="528013" y="3671008"/>
                </a:lnTo>
                <a:lnTo>
                  <a:pt x="524598" y="3666490"/>
                </a:lnTo>
                <a:close/>
              </a:path>
              <a:path w="2724873" h="4713986">
                <a:moveTo>
                  <a:pt x="516331" y="3738504"/>
                </a:moveTo>
                <a:lnTo>
                  <a:pt x="514521" y="3653266"/>
                </a:lnTo>
                <a:lnTo>
                  <a:pt x="505024" y="3640164"/>
                </a:lnTo>
                <a:lnTo>
                  <a:pt x="496060" y="3627233"/>
                </a:lnTo>
                <a:lnTo>
                  <a:pt x="487583" y="3614524"/>
                </a:lnTo>
                <a:lnTo>
                  <a:pt x="479548" y="3602088"/>
                </a:lnTo>
                <a:lnTo>
                  <a:pt x="471907" y="3589975"/>
                </a:lnTo>
                <a:lnTo>
                  <a:pt x="464615" y="3578237"/>
                </a:lnTo>
                <a:lnTo>
                  <a:pt x="474175" y="3641643"/>
                </a:lnTo>
                <a:lnTo>
                  <a:pt x="483692" y="3665236"/>
                </a:lnTo>
                <a:lnTo>
                  <a:pt x="492681" y="3686594"/>
                </a:lnTo>
                <a:lnTo>
                  <a:pt x="501127" y="3705841"/>
                </a:lnTo>
                <a:lnTo>
                  <a:pt x="509015" y="3723103"/>
                </a:lnTo>
                <a:lnTo>
                  <a:pt x="516331" y="3738504"/>
                </a:lnTo>
                <a:close/>
              </a:path>
              <a:path w="2724873" h="4713986">
                <a:moveTo>
                  <a:pt x="453657" y="3612113"/>
                </a:moveTo>
                <a:lnTo>
                  <a:pt x="456210" y="3614545"/>
                </a:lnTo>
                <a:lnTo>
                  <a:pt x="460529" y="3616549"/>
                </a:lnTo>
                <a:lnTo>
                  <a:pt x="464146" y="3615690"/>
                </a:lnTo>
                <a:lnTo>
                  <a:pt x="474175" y="3641643"/>
                </a:lnTo>
                <a:lnTo>
                  <a:pt x="464615" y="3578237"/>
                </a:lnTo>
                <a:lnTo>
                  <a:pt x="457626" y="3566925"/>
                </a:lnTo>
                <a:lnTo>
                  <a:pt x="453657" y="3612113"/>
                </a:lnTo>
                <a:close/>
              </a:path>
              <a:path w="2724873" h="4713986">
                <a:moveTo>
                  <a:pt x="450893" y="3556088"/>
                </a:moveTo>
                <a:lnTo>
                  <a:pt x="444371" y="3545778"/>
                </a:lnTo>
                <a:lnTo>
                  <a:pt x="447117" y="3603879"/>
                </a:lnTo>
                <a:lnTo>
                  <a:pt x="450669" y="3608592"/>
                </a:lnTo>
                <a:lnTo>
                  <a:pt x="453657" y="3612113"/>
                </a:lnTo>
                <a:lnTo>
                  <a:pt x="457626" y="3566925"/>
                </a:lnTo>
                <a:lnTo>
                  <a:pt x="450893" y="3556088"/>
                </a:lnTo>
                <a:close/>
              </a:path>
              <a:path w="2724873" h="4713986">
                <a:moveTo>
                  <a:pt x="431785" y="3581572"/>
                </a:moveTo>
                <a:lnTo>
                  <a:pt x="437805" y="3590471"/>
                </a:lnTo>
                <a:lnTo>
                  <a:pt x="442872" y="3597873"/>
                </a:lnTo>
                <a:lnTo>
                  <a:pt x="447117" y="3603879"/>
                </a:lnTo>
                <a:lnTo>
                  <a:pt x="444371" y="3545778"/>
                </a:lnTo>
                <a:lnTo>
                  <a:pt x="438012" y="3536045"/>
                </a:lnTo>
                <a:lnTo>
                  <a:pt x="431785" y="3581572"/>
                </a:lnTo>
                <a:close/>
              </a:path>
              <a:path w="2724873" h="4713986">
                <a:moveTo>
                  <a:pt x="438012" y="3536045"/>
                </a:moveTo>
                <a:lnTo>
                  <a:pt x="431771" y="3526941"/>
                </a:lnTo>
                <a:lnTo>
                  <a:pt x="425602" y="3518516"/>
                </a:lnTo>
                <a:lnTo>
                  <a:pt x="419458" y="3510821"/>
                </a:lnTo>
                <a:lnTo>
                  <a:pt x="413293" y="3503906"/>
                </a:lnTo>
                <a:lnTo>
                  <a:pt x="407061" y="3497823"/>
                </a:lnTo>
                <a:lnTo>
                  <a:pt x="416373" y="3558874"/>
                </a:lnTo>
                <a:lnTo>
                  <a:pt x="424684" y="3571074"/>
                </a:lnTo>
                <a:lnTo>
                  <a:pt x="431785" y="3581572"/>
                </a:lnTo>
                <a:lnTo>
                  <a:pt x="438012" y="3536045"/>
                </a:lnTo>
                <a:close/>
              </a:path>
              <a:path w="2724873" h="4713986">
                <a:moveTo>
                  <a:pt x="416373" y="3558874"/>
                </a:moveTo>
                <a:lnTo>
                  <a:pt x="407061" y="3497823"/>
                </a:lnTo>
                <a:lnTo>
                  <a:pt x="403821" y="3495040"/>
                </a:lnTo>
                <a:lnTo>
                  <a:pt x="386975" y="3473454"/>
                </a:lnTo>
                <a:lnTo>
                  <a:pt x="371885" y="3455235"/>
                </a:lnTo>
                <a:lnTo>
                  <a:pt x="358511" y="3440060"/>
                </a:lnTo>
                <a:lnTo>
                  <a:pt x="346813" y="3427610"/>
                </a:lnTo>
                <a:lnTo>
                  <a:pt x="336754" y="3417562"/>
                </a:lnTo>
                <a:lnTo>
                  <a:pt x="352134" y="3468788"/>
                </a:lnTo>
                <a:lnTo>
                  <a:pt x="368437" y="3491024"/>
                </a:lnTo>
                <a:lnTo>
                  <a:pt x="382883" y="3511048"/>
                </a:lnTo>
                <a:lnTo>
                  <a:pt x="395602" y="3528963"/>
                </a:lnTo>
                <a:lnTo>
                  <a:pt x="406722" y="3544871"/>
                </a:lnTo>
                <a:lnTo>
                  <a:pt x="416373" y="3558874"/>
                </a:lnTo>
                <a:close/>
              </a:path>
              <a:path w="2724873" h="4713986">
                <a:moveTo>
                  <a:pt x="325046" y="3438314"/>
                </a:moveTo>
                <a:lnTo>
                  <a:pt x="328094" y="3440706"/>
                </a:lnTo>
                <a:lnTo>
                  <a:pt x="330994" y="3442655"/>
                </a:lnTo>
                <a:lnTo>
                  <a:pt x="333844" y="3444240"/>
                </a:lnTo>
                <a:lnTo>
                  <a:pt x="352134" y="3468788"/>
                </a:lnTo>
                <a:lnTo>
                  <a:pt x="336754" y="3417562"/>
                </a:lnTo>
                <a:lnTo>
                  <a:pt x="328292" y="3409596"/>
                </a:lnTo>
                <a:lnTo>
                  <a:pt x="325046" y="3438314"/>
                </a:lnTo>
                <a:close/>
              </a:path>
              <a:path w="2724873" h="4713986">
                <a:moveTo>
                  <a:pt x="325046" y="3438314"/>
                </a:moveTo>
                <a:lnTo>
                  <a:pt x="328292" y="3409596"/>
                </a:lnTo>
                <a:lnTo>
                  <a:pt x="321388" y="3403389"/>
                </a:lnTo>
                <a:lnTo>
                  <a:pt x="316003" y="3398621"/>
                </a:lnTo>
                <a:lnTo>
                  <a:pt x="312098" y="3394971"/>
                </a:lnTo>
                <a:lnTo>
                  <a:pt x="309632" y="3392118"/>
                </a:lnTo>
                <a:lnTo>
                  <a:pt x="314035" y="3427695"/>
                </a:lnTo>
                <a:lnTo>
                  <a:pt x="318114" y="3431887"/>
                </a:lnTo>
                <a:lnTo>
                  <a:pt x="321752" y="3435400"/>
                </a:lnTo>
                <a:lnTo>
                  <a:pt x="325046" y="3438314"/>
                </a:lnTo>
                <a:close/>
              </a:path>
              <a:path w="2724873" h="4713986">
                <a:moveTo>
                  <a:pt x="298170" y="3410260"/>
                </a:moveTo>
                <a:lnTo>
                  <a:pt x="304161" y="3416960"/>
                </a:lnTo>
                <a:lnTo>
                  <a:pt x="309417" y="3422745"/>
                </a:lnTo>
                <a:lnTo>
                  <a:pt x="314035" y="3427695"/>
                </a:lnTo>
                <a:lnTo>
                  <a:pt x="309632" y="3392118"/>
                </a:lnTo>
                <a:lnTo>
                  <a:pt x="308863" y="3387514"/>
                </a:lnTo>
                <a:lnTo>
                  <a:pt x="298170" y="3410260"/>
                </a:lnTo>
                <a:close/>
              </a:path>
              <a:path w="2724873" h="4713986">
                <a:moveTo>
                  <a:pt x="379119" y="1529694"/>
                </a:moveTo>
                <a:lnTo>
                  <a:pt x="388222" y="1532254"/>
                </a:lnTo>
                <a:lnTo>
                  <a:pt x="389113" y="1527697"/>
                </a:lnTo>
                <a:lnTo>
                  <a:pt x="390958" y="1523993"/>
                </a:lnTo>
                <a:lnTo>
                  <a:pt x="391121" y="1523746"/>
                </a:lnTo>
                <a:lnTo>
                  <a:pt x="379119" y="1529694"/>
                </a:lnTo>
                <a:close/>
              </a:path>
              <a:path w="2724873" h="4713986">
                <a:moveTo>
                  <a:pt x="374789" y="1535945"/>
                </a:moveTo>
                <a:lnTo>
                  <a:pt x="374575" y="1542057"/>
                </a:lnTo>
                <a:lnTo>
                  <a:pt x="374919" y="1547589"/>
                </a:lnTo>
                <a:lnTo>
                  <a:pt x="379119" y="1529694"/>
                </a:lnTo>
                <a:lnTo>
                  <a:pt x="374789" y="1535945"/>
                </a:lnTo>
                <a:close/>
              </a:path>
              <a:path w="2724873" h="4713986">
                <a:moveTo>
                  <a:pt x="382012" y="3663421"/>
                </a:moveTo>
                <a:lnTo>
                  <a:pt x="387890" y="3671475"/>
                </a:lnTo>
                <a:lnTo>
                  <a:pt x="393616" y="3679275"/>
                </a:lnTo>
                <a:lnTo>
                  <a:pt x="388231" y="3612171"/>
                </a:lnTo>
                <a:lnTo>
                  <a:pt x="388100" y="3614979"/>
                </a:lnTo>
                <a:lnTo>
                  <a:pt x="387946" y="3615690"/>
                </a:lnTo>
                <a:lnTo>
                  <a:pt x="382012" y="3663421"/>
                </a:lnTo>
                <a:close/>
              </a:path>
              <a:path w="2724873" h="4713986">
                <a:moveTo>
                  <a:pt x="355886" y="3627734"/>
                </a:moveTo>
                <a:lnTo>
                  <a:pt x="362919" y="3637270"/>
                </a:lnTo>
                <a:lnTo>
                  <a:pt x="369581" y="3646365"/>
                </a:lnTo>
                <a:lnTo>
                  <a:pt x="375927" y="3655067"/>
                </a:lnTo>
                <a:lnTo>
                  <a:pt x="382012" y="3663421"/>
                </a:lnTo>
                <a:lnTo>
                  <a:pt x="387946" y="3615690"/>
                </a:lnTo>
                <a:lnTo>
                  <a:pt x="367212" y="3592327"/>
                </a:lnTo>
                <a:lnTo>
                  <a:pt x="355886" y="3627734"/>
                </a:lnTo>
                <a:close/>
              </a:path>
              <a:path w="2724873" h="4713986">
                <a:moveTo>
                  <a:pt x="348759" y="3571774"/>
                </a:moveTo>
                <a:lnTo>
                  <a:pt x="332442" y="3553830"/>
                </a:lnTo>
                <a:lnTo>
                  <a:pt x="340492" y="3607151"/>
                </a:lnTo>
                <a:lnTo>
                  <a:pt x="348429" y="3617710"/>
                </a:lnTo>
                <a:lnTo>
                  <a:pt x="355886" y="3627734"/>
                </a:lnTo>
                <a:lnTo>
                  <a:pt x="367212" y="3592327"/>
                </a:lnTo>
                <a:lnTo>
                  <a:pt x="348759" y="3571774"/>
                </a:lnTo>
                <a:close/>
              </a:path>
              <a:path w="2724873" h="4713986">
                <a:moveTo>
                  <a:pt x="277914" y="3529268"/>
                </a:moveTo>
                <a:lnTo>
                  <a:pt x="291703" y="3544710"/>
                </a:lnTo>
                <a:lnTo>
                  <a:pt x="302856" y="3558641"/>
                </a:lnTo>
                <a:lnTo>
                  <a:pt x="313257" y="3571804"/>
                </a:lnTo>
                <a:lnTo>
                  <a:pt x="322960" y="3584245"/>
                </a:lnTo>
                <a:lnTo>
                  <a:pt x="332020" y="3596012"/>
                </a:lnTo>
                <a:lnTo>
                  <a:pt x="340492" y="3607151"/>
                </a:lnTo>
                <a:lnTo>
                  <a:pt x="332442" y="3553830"/>
                </a:lnTo>
                <a:lnTo>
                  <a:pt x="318115" y="3538294"/>
                </a:lnTo>
                <a:lnTo>
                  <a:pt x="305632" y="3524966"/>
                </a:lnTo>
                <a:lnTo>
                  <a:pt x="294846" y="3513645"/>
                </a:lnTo>
                <a:lnTo>
                  <a:pt x="285612" y="3504130"/>
                </a:lnTo>
                <a:lnTo>
                  <a:pt x="277914" y="3529268"/>
                </a:lnTo>
                <a:close/>
              </a:path>
              <a:path w="2724873" h="4713986">
                <a:moveTo>
                  <a:pt x="277782" y="3496222"/>
                </a:moveTo>
                <a:lnTo>
                  <a:pt x="271212" y="3489720"/>
                </a:lnTo>
                <a:lnTo>
                  <a:pt x="272089" y="3525839"/>
                </a:lnTo>
                <a:lnTo>
                  <a:pt x="275041" y="3527804"/>
                </a:lnTo>
                <a:lnTo>
                  <a:pt x="277914" y="3529268"/>
                </a:lnTo>
                <a:lnTo>
                  <a:pt x="285612" y="3504130"/>
                </a:lnTo>
                <a:lnTo>
                  <a:pt x="277782" y="3496222"/>
                </a:lnTo>
                <a:close/>
              </a:path>
              <a:path w="2724873" h="4713986">
                <a:moveTo>
                  <a:pt x="261683" y="3516275"/>
                </a:moveTo>
                <a:lnTo>
                  <a:pt x="265519" y="3520140"/>
                </a:lnTo>
                <a:lnTo>
                  <a:pt x="268952" y="3523306"/>
                </a:lnTo>
                <a:lnTo>
                  <a:pt x="272089" y="3525839"/>
                </a:lnTo>
                <a:lnTo>
                  <a:pt x="271212" y="3489720"/>
                </a:lnTo>
                <a:lnTo>
                  <a:pt x="265754" y="3484423"/>
                </a:lnTo>
                <a:lnTo>
                  <a:pt x="261683" y="3516275"/>
                </a:lnTo>
                <a:close/>
              </a:path>
              <a:path w="2724873" h="4713986">
                <a:moveTo>
                  <a:pt x="265754" y="3484423"/>
                </a:moveTo>
                <a:lnTo>
                  <a:pt x="261263" y="3480131"/>
                </a:lnTo>
                <a:lnTo>
                  <a:pt x="257591" y="3476642"/>
                </a:lnTo>
                <a:lnTo>
                  <a:pt x="254595" y="3473758"/>
                </a:lnTo>
                <a:lnTo>
                  <a:pt x="250038" y="3468998"/>
                </a:lnTo>
                <a:lnTo>
                  <a:pt x="247992" y="3466465"/>
                </a:lnTo>
                <a:lnTo>
                  <a:pt x="252367" y="3506187"/>
                </a:lnTo>
                <a:lnTo>
                  <a:pt x="257335" y="3511646"/>
                </a:lnTo>
                <a:lnTo>
                  <a:pt x="261683" y="3516275"/>
                </a:lnTo>
                <a:lnTo>
                  <a:pt x="265754" y="3484423"/>
                </a:lnTo>
                <a:close/>
              </a:path>
              <a:path w="2724873" h="4713986">
                <a:moveTo>
                  <a:pt x="247992" y="3466465"/>
                </a:moveTo>
                <a:lnTo>
                  <a:pt x="228885" y="3447395"/>
                </a:lnTo>
                <a:lnTo>
                  <a:pt x="232658" y="3484181"/>
                </a:lnTo>
                <a:lnTo>
                  <a:pt x="240137" y="3492520"/>
                </a:lnTo>
                <a:lnTo>
                  <a:pt x="246670" y="3499834"/>
                </a:lnTo>
                <a:lnTo>
                  <a:pt x="252367" y="3506187"/>
                </a:lnTo>
                <a:lnTo>
                  <a:pt x="247992" y="3466465"/>
                </a:lnTo>
                <a:close/>
              </a:path>
              <a:path w="2724873" h="4713986">
                <a:moveTo>
                  <a:pt x="187832" y="3406739"/>
                </a:moveTo>
                <a:lnTo>
                  <a:pt x="191122" y="3439255"/>
                </a:lnTo>
                <a:lnTo>
                  <a:pt x="203466" y="3452353"/>
                </a:lnTo>
                <a:lnTo>
                  <a:pt x="214431" y="3464162"/>
                </a:lnTo>
                <a:lnTo>
                  <a:pt x="224126" y="3474750"/>
                </a:lnTo>
                <a:lnTo>
                  <a:pt x="232658" y="3484181"/>
                </a:lnTo>
                <a:lnTo>
                  <a:pt x="228885" y="3447395"/>
                </a:lnTo>
                <a:lnTo>
                  <a:pt x="212691" y="3431265"/>
                </a:lnTo>
                <a:lnTo>
                  <a:pt x="199108" y="3417803"/>
                </a:lnTo>
                <a:lnTo>
                  <a:pt x="187832" y="3406739"/>
                </a:lnTo>
                <a:close/>
              </a:path>
              <a:path w="2724873" h="4713986">
                <a:moveTo>
                  <a:pt x="178560" y="3397803"/>
                </a:moveTo>
                <a:lnTo>
                  <a:pt x="170991" y="3390725"/>
                </a:lnTo>
                <a:lnTo>
                  <a:pt x="177291" y="3424805"/>
                </a:lnTo>
                <a:lnTo>
                  <a:pt x="191122" y="3439255"/>
                </a:lnTo>
                <a:lnTo>
                  <a:pt x="187832" y="3406739"/>
                </a:lnTo>
                <a:lnTo>
                  <a:pt x="178560" y="3397803"/>
                </a:lnTo>
                <a:close/>
              </a:path>
              <a:path w="2724873" h="4713986">
                <a:moveTo>
                  <a:pt x="164821" y="3385233"/>
                </a:moveTo>
                <a:lnTo>
                  <a:pt x="159747" y="3381059"/>
                </a:lnTo>
                <a:lnTo>
                  <a:pt x="161865" y="3408936"/>
                </a:lnTo>
                <a:lnTo>
                  <a:pt x="177291" y="3424805"/>
                </a:lnTo>
                <a:lnTo>
                  <a:pt x="170991" y="3390725"/>
                </a:lnTo>
                <a:lnTo>
                  <a:pt x="164821" y="3385233"/>
                </a:lnTo>
                <a:close/>
              </a:path>
              <a:path w="2724873" h="4713986">
                <a:moveTo>
                  <a:pt x="161865" y="3408936"/>
                </a:moveTo>
                <a:lnTo>
                  <a:pt x="159747" y="3381059"/>
                </a:lnTo>
                <a:lnTo>
                  <a:pt x="155466" y="3377930"/>
                </a:lnTo>
                <a:lnTo>
                  <a:pt x="151676" y="3375577"/>
                </a:lnTo>
                <a:lnTo>
                  <a:pt x="149440" y="3374390"/>
                </a:lnTo>
                <a:lnTo>
                  <a:pt x="144734" y="3391584"/>
                </a:lnTo>
                <a:lnTo>
                  <a:pt x="161865" y="3408936"/>
                </a:lnTo>
                <a:close/>
              </a:path>
              <a:path w="2724873" h="4713986">
                <a:moveTo>
                  <a:pt x="103381" y="3349376"/>
                </a:moveTo>
                <a:lnTo>
                  <a:pt x="104927" y="3352165"/>
                </a:lnTo>
                <a:lnTo>
                  <a:pt x="125791" y="3372681"/>
                </a:lnTo>
                <a:lnTo>
                  <a:pt x="144734" y="3391584"/>
                </a:lnTo>
                <a:lnTo>
                  <a:pt x="149440" y="3374390"/>
                </a:lnTo>
                <a:lnTo>
                  <a:pt x="124705" y="3345571"/>
                </a:lnTo>
                <a:lnTo>
                  <a:pt x="103381" y="3349376"/>
                </a:lnTo>
                <a:close/>
              </a:path>
              <a:path w="2724873" h="4713986">
                <a:moveTo>
                  <a:pt x="102846" y="3319960"/>
                </a:moveTo>
                <a:lnTo>
                  <a:pt x="83686" y="3297383"/>
                </a:lnTo>
                <a:lnTo>
                  <a:pt x="90054" y="3336594"/>
                </a:lnTo>
                <a:lnTo>
                  <a:pt x="97071" y="3341902"/>
                </a:lnTo>
                <a:lnTo>
                  <a:pt x="103381" y="3349376"/>
                </a:lnTo>
                <a:lnTo>
                  <a:pt x="124705" y="3345571"/>
                </a:lnTo>
                <a:lnTo>
                  <a:pt x="102846" y="3319960"/>
                </a:lnTo>
                <a:close/>
              </a:path>
              <a:path w="2724873" h="4713986">
                <a:moveTo>
                  <a:pt x="83686" y="3297383"/>
                </a:moveTo>
                <a:lnTo>
                  <a:pt x="67050" y="3277666"/>
                </a:lnTo>
                <a:lnTo>
                  <a:pt x="67993" y="3304780"/>
                </a:lnTo>
                <a:lnTo>
                  <a:pt x="69951" y="3307715"/>
                </a:lnTo>
                <a:lnTo>
                  <a:pt x="75974" y="3322094"/>
                </a:lnTo>
                <a:lnTo>
                  <a:pt x="82848" y="3330856"/>
                </a:lnTo>
                <a:lnTo>
                  <a:pt x="90054" y="3336594"/>
                </a:lnTo>
                <a:lnTo>
                  <a:pt x="83686" y="3297383"/>
                </a:lnTo>
                <a:close/>
              </a:path>
              <a:path w="2724873" h="4713986">
                <a:moveTo>
                  <a:pt x="67050" y="3277666"/>
                </a:moveTo>
                <a:lnTo>
                  <a:pt x="52760" y="3260635"/>
                </a:lnTo>
                <a:lnTo>
                  <a:pt x="57859" y="3292475"/>
                </a:lnTo>
                <a:lnTo>
                  <a:pt x="62575" y="3298336"/>
                </a:lnTo>
                <a:lnTo>
                  <a:pt x="65834" y="3302209"/>
                </a:lnTo>
                <a:lnTo>
                  <a:pt x="67993" y="3304780"/>
                </a:lnTo>
                <a:lnTo>
                  <a:pt x="67050" y="3277666"/>
                </a:lnTo>
                <a:close/>
              </a:path>
              <a:path w="2724873" h="4713986">
                <a:moveTo>
                  <a:pt x="30513" y="3233936"/>
                </a:moveTo>
                <a:lnTo>
                  <a:pt x="31421" y="3256088"/>
                </a:lnTo>
                <a:lnTo>
                  <a:pt x="42638" y="3272037"/>
                </a:lnTo>
                <a:lnTo>
                  <a:pt x="51332" y="3283938"/>
                </a:lnTo>
                <a:lnTo>
                  <a:pt x="57859" y="3292475"/>
                </a:lnTo>
                <a:lnTo>
                  <a:pt x="52760" y="3260635"/>
                </a:lnTo>
                <a:lnTo>
                  <a:pt x="40640" y="3246116"/>
                </a:lnTo>
                <a:lnTo>
                  <a:pt x="30513" y="3233936"/>
                </a:lnTo>
                <a:close/>
              </a:path>
              <a:path w="2724873" h="4713986">
                <a:moveTo>
                  <a:pt x="22204" y="3223920"/>
                </a:moveTo>
                <a:lnTo>
                  <a:pt x="15535" y="3215895"/>
                </a:lnTo>
                <a:lnTo>
                  <a:pt x="17327" y="3235401"/>
                </a:lnTo>
                <a:lnTo>
                  <a:pt x="31421" y="3256088"/>
                </a:lnTo>
                <a:lnTo>
                  <a:pt x="30513" y="3233936"/>
                </a:lnTo>
                <a:lnTo>
                  <a:pt x="22204" y="3223920"/>
                </a:lnTo>
                <a:close/>
              </a:path>
              <a:path w="2724873" h="4713986">
                <a:moveTo>
                  <a:pt x="385987" y="4040894"/>
                </a:moveTo>
                <a:lnTo>
                  <a:pt x="382210" y="4038041"/>
                </a:lnTo>
                <a:lnTo>
                  <a:pt x="384047" y="4109497"/>
                </a:lnTo>
                <a:lnTo>
                  <a:pt x="390484" y="4119246"/>
                </a:lnTo>
                <a:lnTo>
                  <a:pt x="388108" y="4039477"/>
                </a:lnTo>
                <a:lnTo>
                  <a:pt x="385987" y="4040894"/>
                </a:lnTo>
                <a:close/>
              </a:path>
              <a:path w="2724873" h="4713986">
                <a:moveTo>
                  <a:pt x="357976" y="4009007"/>
                </a:moveTo>
                <a:lnTo>
                  <a:pt x="358278" y="4069582"/>
                </a:lnTo>
                <a:lnTo>
                  <a:pt x="368024" y="4084875"/>
                </a:lnTo>
                <a:lnTo>
                  <a:pt x="376587" y="4098110"/>
                </a:lnTo>
                <a:lnTo>
                  <a:pt x="384047" y="4109497"/>
                </a:lnTo>
                <a:lnTo>
                  <a:pt x="382210" y="4038041"/>
                </a:lnTo>
                <a:lnTo>
                  <a:pt x="377137" y="4033164"/>
                </a:lnTo>
                <a:lnTo>
                  <a:pt x="371150" y="4026524"/>
                </a:lnTo>
                <a:lnTo>
                  <a:pt x="364635" y="4018384"/>
                </a:lnTo>
                <a:lnTo>
                  <a:pt x="357976" y="4009007"/>
                </a:lnTo>
                <a:close/>
              </a:path>
              <a:path w="2724873" h="4713986">
                <a:moveTo>
                  <a:pt x="334918" y="4031986"/>
                </a:moveTo>
                <a:lnTo>
                  <a:pt x="347269" y="4052023"/>
                </a:lnTo>
                <a:lnTo>
                  <a:pt x="346544" y="3926738"/>
                </a:lnTo>
                <a:lnTo>
                  <a:pt x="323864" y="3900399"/>
                </a:lnTo>
                <a:lnTo>
                  <a:pt x="318656" y="3943878"/>
                </a:lnTo>
                <a:lnTo>
                  <a:pt x="319249" y="3944608"/>
                </a:lnTo>
                <a:lnTo>
                  <a:pt x="325162" y="3948360"/>
                </a:lnTo>
                <a:lnTo>
                  <a:pt x="337019" y="3958475"/>
                </a:lnTo>
                <a:lnTo>
                  <a:pt x="334918" y="4031986"/>
                </a:lnTo>
                <a:close/>
              </a:path>
              <a:path w="2724873" h="4713986">
                <a:moveTo>
                  <a:pt x="334918" y="4031986"/>
                </a:moveTo>
                <a:lnTo>
                  <a:pt x="337019" y="3958475"/>
                </a:lnTo>
                <a:lnTo>
                  <a:pt x="333228" y="3958329"/>
                </a:lnTo>
                <a:lnTo>
                  <a:pt x="328788" y="3955402"/>
                </a:lnTo>
                <a:lnTo>
                  <a:pt x="326002" y="3952621"/>
                </a:lnTo>
                <a:lnTo>
                  <a:pt x="322668" y="3948817"/>
                </a:lnTo>
                <a:lnTo>
                  <a:pt x="321144" y="4009263"/>
                </a:lnTo>
                <a:lnTo>
                  <a:pt x="334918" y="4031986"/>
                </a:lnTo>
                <a:close/>
              </a:path>
              <a:path w="2724873" h="4713986">
                <a:moveTo>
                  <a:pt x="314055" y="4001288"/>
                </a:moveTo>
                <a:lnTo>
                  <a:pt x="316332" y="4003970"/>
                </a:lnTo>
                <a:lnTo>
                  <a:pt x="319712" y="4007781"/>
                </a:lnTo>
                <a:lnTo>
                  <a:pt x="321144" y="4009263"/>
                </a:lnTo>
                <a:lnTo>
                  <a:pt x="322668" y="3948817"/>
                </a:lnTo>
                <a:lnTo>
                  <a:pt x="319249" y="3944608"/>
                </a:lnTo>
                <a:lnTo>
                  <a:pt x="314055" y="4001288"/>
                </a:lnTo>
                <a:close/>
              </a:path>
              <a:path w="2724873" h="4713986">
                <a:moveTo>
                  <a:pt x="313149" y="3940738"/>
                </a:moveTo>
                <a:lnTo>
                  <a:pt x="301609" y="3934975"/>
                </a:lnTo>
                <a:lnTo>
                  <a:pt x="302902" y="3988024"/>
                </a:lnTo>
                <a:lnTo>
                  <a:pt x="307505" y="3993492"/>
                </a:lnTo>
                <a:lnTo>
                  <a:pt x="311167" y="3997854"/>
                </a:lnTo>
                <a:lnTo>
                  <a:pt x="314055" y="4001288"/>
                </a:lnTo>
                <a:lnTo>
                  <a:pt x="319249" y="3944608"/>
                </a:lnTo>
                <a:lnTo>
                  <a:pt x="313149" y="3940738"/>
                </a:lnTo>
                <a:close/>
              </a:path>
              <a:path w="2724873" h="4713986">
                <a:moveTo>
                  <a:pt x="271802" y="3951580"/>
                </a:moveTo>
                <a:lnTo>
                  <a:pt x="281809" y="3963230"/>
                </a:lnTo>
                <a:lnTo>
                  <a:pt x="290219" y="3973069"/>
                </a:lnTo>
                <a:lnTo>
                  <a:pt x="297195" y="3981275"/>
                </a:lnTo>
                <a:lnTo>
                  <a:pt x="302902" y="3988024"/>
                </a:lnTo>
                <a:lnTo>
                  <a:pt x="301609" y="3934975"/>
                </a:lnTo>
                <a:lnTo>
                  <a:pt x="291165" y="3930441"/>
                </a:lnTo>
                <a:lnTo>
                  <a:pt x="282917" y="3926738"/>
                </a:lnTo>
                <a:lnTo>
                  <a:pt x="271802" y="3951580"/>
                </a:lnTo>
                <a:close/>
              </a:path>
              <a:path w="2724873" h="4713986">
                <a:moveTo>
                  <a:pt x="225886" y="3858694"/>
                </a:moveTo>
                <a:lnTo>
                  <a:pt x="230544" y="3904011"/>
                </a:lnTo>
                <a:lnTo>
                  <a:pt x="246334" y="3922147"/>
                </a:lnTo>
                <a:lnTo>
                  <a:pt x="260031" y="3937945"/>
                </a:lnTo>
                <a:lnTo>
                  <a:pt x="271802" y="3951580"/>
                </a:lnTo>
                <a:lnTo>
                  <a:pt x="282917" y="3926738"/>
                </a:lnTo>
                <a:lnTo>
                  <a:pt x="265551" y="3907115"/>
                </a:lnTo>
                <a:lnTo>
                  <a:pt x="250375" y="3889285"/>
                </a:lnTo>
                <a:lnTo>
                  <a:pt x="237213" y="3873171"/>
                </a:lnTo>
                <a:lnTo>
                  <a:pt x="225886" y="3858694"/>
                </a:lnTo>
                <a:close/>
              </a:path>
              <a:path w="2724873" h="4713986">
                <a:moveTo>
                  <a:pt x="216219" y="3845778"/>
                </a:moveTo>
                <a:lnTo>
                  <a:pt x="208032" y="3834343"/>
                </a:lnTo>
                <a:lnTo>
                  <a:pt x="212499" y="3883359"/>
                </a:lnTo>
                <a:lnTo>
                  <a:pt x="230544" y="3904011"/>
                </a:lnTo>
                <a:lnTo>
                  <a:pt x="225886" y="3858694"/>
                </a:lnTo>
                <a:lnTo>
                  <a:pt x="216219" y="3845778"/>
                </a:lnTo>
                <a:close/>
              </a:path>
              <a:path w="2724873" h="4713986">
                <a:moveTo>
                  <a:pt x="208032" y="3834343"/>
                </a:moveTo>
                <a:lnTo>
                  <a:pt x="201150" y="3824312"/>
                </a:lnTo>
                <a:lnTo>
                  <a:pt x="195394" y="3815608"/>
                </a:lnTo>
                <a:lnTo>
                  <a:pt x="190587" y="3808152"/>
                </a:lnTo>
                <a:lnTo>
                  <a:pt x="186552" y="3801867"/>
                </a:lnTo>
                <a:lnTo>
                  <a:pt x="192032" y="3860017"/>
                </a:lnTo>
                <a:lnTo>
                  <a:pt x="212499" y="3883359"/>
                </a:lnTo>
                <a:lnTo>
                  <a:pt x="208032" y="3834343"/>
                </a:lnTo>
                <a:close/>
              </a:path>
              <a:path w="2724873" h="4713986">
                <a:moveTo>
                  <a:pt x="192032" y="3860017"/>
                </a:moveTo>
                <a:lnTo>
                  <a:pt x="186552" y="3801867"/>
                </a:lnTo>
                <a:lnTo>
                  <a:pt x="183112" y="3796675"/>
                </a:lnTo>
                <a:lnTo>
                  <a:pt x="180088" y="3792497"/>
                </a:lnTo>
                <a:lnTo>
                  <a:pt x="177304" y="3789256"/>
                </a:lnTo>
                <a:lnTo>
                  <a:pt x="174840" y="3787063"/>
                </a:lnTo>
                <a:lnTo>
                  <a:pt x="168980" y="3833807"/>
                </a:lnTo>
                <a:lnTo>
                  <a:pt x="192032" y="3860017"/>
                </a:lnTo>
                <a:close/>
              </a:path>
              <a:path w="2724873" h="4713986">
                <a:moveTo>
                  <a:pt x="155207" y="3768037"/>
                </a:moveTo>
                <a:lnTo>
                  <a:pt x="139785" y="3752395"/>
                </a:lnTo>
                <a:lnTo>
                  <a:pt x="143177" y="3804554"/>
                </a:lnTo>
                <a:lnTo>
                  <a:pt x="168980" y="3833807"/>
                </a:lnTo>
                <a:lnTo>
                  <a:pt x="174840" y="3787063"/>
                </a:lnTo>
                <a:lnTo>
                  <a:pt x="155207" y="3768037"/>
                </a:lnTo>
                <a:close/>
              </a:path>
              <a:path w="2724873" h="4713986">
                <a:moveTo>
                  <a:pt x="139785" y="3752395"/>
                </a:moveTo>
                <a:lnTo>
                  <a:pt x="127996" y="3739730"/>
                </a:lnTo>
                <a:lnTo>
                  <a:pt x="119259" y="3729635"/>
                </a:lnTo>
                <a:lnTo>
                  <a:pt x="112993" y="3721702"/>
                </a:lnTo>
                <a:lnTo>
                  <a:pt x="108618" y="3715523"/>
                </a:lnTo>
                <a:lnTo>
                  <a:pt x="114460" y="3772081"/>
                </a:lnTo>
                <a:lnTo>
                  <a:pt x="143177" y="3804554"/>
                </a:lnTo>
                <a:lnTo>
                  <a:pt x="139785" y="3752395"/>
                </a:lnTo>
                <a:close/>
              </a:path>
              <a:path w="2724873" h="4713986">
                <a:moveTo>
                  <a:pt x="114460" y="3772081"/>
                </a:moveTo>
                <a:lnTo>
                  <a:pt x="108618" y="3715523"/>
                </a:lnTo>
                <a:lnTo>
                  <a:pt x="105553" y="3710691"/>
                </a:lnTo>
                <a:lnTo>
                  <a:pt x="103218" y="3706798"/>
                </a:lnTo>
                <a:lnTo>
                  <a:pt x="101739" y="3704463"/>
                </a:lnTo>
                <a:lnTo>
                  <a:pt x="82664" y="3736213"/>
                </a:lnTo>
                <a:lnTo>
                  <a:pt x="114460" y="3772081"/>
                </a:lnTo>
                <a:close/>
              </a:path>
              <a:path w="2724873" h="4713986">
                <a:moveTo>
                  <a:pt x="81041" y="3683749"/>
                </a:moveTo>
                <a:lnTo>
                  <a:pt x="63352" y="3665928"/>
                </a:lnTo>
                <a:lnTo>
                  <a:pt x="63994" y="3711738"/>
                </a:lnTo>
                <a:lnTo>
                  <a:pt x="67397" y="3718062"/>
                </a:lnTo>
                <a:lnTo>
                  <a:pt x="70318" y="3723152"/>
                </a:lnTo>
                <a:lnTo>
                  <a:pt x="73077" y="3727289"/>
                </a:lnTo>
                <a:lnTo>
                  <a:pt x="75990" y="3730755"/>
                </a:lnTo>
                <a:lnTo>
                  <a:pt x="79377" y="3733830"/>
                </a:lnTo>
                <a:lnTo>
                  <a:pt x="82664" y="3736213"/>
                </a:lnTo>
                <a:lnTo>
                  <a:pt x="101739" y="3704463"/>
                </a:lnTo>
                <a:lnTo>
                  <a:pt x="81041" y="3683749"/>
                </a:lnTo>
                <a:close/>
              </a:path>
              <a:path w="2724873" h="4713986">
                <a:moveTo>
                  <a:pt x="39215" y="3668491"/>
                </a:moveTo>
                <a:lnTo>
                  <a:pt x="47721" y="3682557"/>
                </a:lnTo>
                <a:lnTo>
                  <a:pt x="54474" y="3694267"/>
                </a:lnTo>
                <a:lnTo>
                  <a:pt x="59793" y="3703900"/>
                </a:lnTo>
                <a:lnTo>
                  <a:pt x="63994" y="3711738"/>
                </a:lnTo>
                <a:lnTo>
                  <a:pt x="63352" y="3665928"/>
                </a:lnTo>
                <a:lnTo>
                  <a:pt x="48437" y="3650803"/>
                </a:lnTo>
                <a:lnTo>
                  <a:pt x="39215" y="3668491"/>
                </a:lnTo>
                <a:close/>
              </a:path>
              <a:path w="2724873" h="4713986">
                <a:moveTo>
                  <a:pt x="36061" y="3638173"/>
                </a:moveTo>
                <a:lnTo>
                  <a:pt x="25990" y="3627841"/>
                </a:lnTo>
                <a:lnTo>
                  <a:pt x="28638" y="3651786"/>
                </a:lnTo>
                <a:lnTo>
                  <a:pt x="39215" y="3668491"/>
                </a:lnTo>
                <a:lnTo>
                  <a:pt x="48437" y="3650803"/>
                </a:lnTo>
                <a:lnTo>
                  <a:pt x="36061" y="3638173"/>
                </a:lnTo>
                <a:close/>
              </a:path>
              <a:path w="2724873" h="4713986">
                <a:moveTo>
                  <a:pt x="17989" y="3619606"/>
                </a:moveTo>
                <a:lnTo>
                  <a:pt x="11822" y="3613270"/>
                </a:lnTo>
                <a:lnTo>
                  <a:pt x="15672" y="3632163"/>
                </a:lnTo>
                <a:lnTo>
                  <a:pt x="28638" y="3651786"/>
                </a:lnTo>
                <a:lnTo>
                  <a:pt x="25990" y="3627841"/>
                </a:lnTo>
                <a:lnTo>
                  <a:pt x="17989" y="3619606"/>
                </a:lnTo>
                <a:close/>
              </a:path>
              <a:path w="2724873" h="4713986">
                <a:moveTo>
                  <a:pt x="15672" y="3632163"/>
                </a:moveTo>
                <a:lnTo>
                  <a:pt x="11822" y="3613270"/>
                </a:lnTo>
                <a:lnTo>
                  <a:pt x="7256" y="3608634"/>
                </a:lnTo>
                <a:lnTo>
                  <a:pt x="4054" y="3605499"/>
                </a:lnTo>
                <a:lnTo>
                  <a:pt x="806" y="3602936"/>
                </a:lnTo>
                <a:lnTo>
                  <a:pt x="358" y="3607066"/>
                </a:lnTo>
                <a:lnTo>
                  <a:pt x="0" y="3609340"/>
                </a:lnTo>
                <a:lnTo>
                  <a:pt x="15672" y="3632163"/>
                </a:lnTo>
                <a:close/>
              </a:path>
              <a:path w="2724873" h="4713986">
                <a:moveTo>
                  <a:pt x="213067" y="2961767"/>
                </a:moveTo>
                <a:lnTo>
                  <a:pt x="216242" y="2958592"/>
                </a:lnTo>
                <a:lnTo>
                  <a:pt x="213067" y="2955417"/>
                </a:lnTo>
                <a:lnTo>
                  <a:pt x="209684" y="2996463"/>
                </a:lnTo>
                <a:lnTo>
                  <a:pt x="216929" y="3009365"/>
                </a:lnTo>
                <a:lnTo>
                  <a:pt x="217209" y="2967808"/>
                </a:lnTo>
                <a:lnTo>
                  <a:pt x="213067" y="2961767"/>
                </a:lnTo>
                <a:close/>
              </a:path>
              <a:path w="2724873" h="4713986">
                <a:moveTo>
                  <a:pt x="213067" y="2955417"/>
                </a:moveTo>
                <a:lnTo>
                  <a:pt x="207725" y="2946681"/>
                </a:lnTo>
                <a:lnTo>
                  <a:pt x="201346" y="2937426"/>
                </a:lnTo>
                <a:lnTo>
                  <a:pt x="194187" y="2927687"/>
                </a:lnTo>
                <a:lnTo>
                  <a:pt x="186503" y="2917501"/>
                </a:lnTo>
                <a:lnTo>
                  <a:pt x="178550" y="2906904"/>
                </a:lnTo>
                <a:lnTo>
                  <a:pt x="190362" y="2963804"/>
                </a:lnTo>
                <a:lnTo>
                  <a:pt x="200896" y="2981334"/>
                </a:lnTo>
                <a:lnTo>
                  <a:pt x="209684" y="2996463"/>
                </a:lnTo>
                <a:lnTo>
                  <a:pt x="213067" y="2955417"/>
                </a:lnTo>
                <a:close/>
              </a:path>
              <a:path w="2724873" h="4713986">
                <a:moveTo>
                  <a:pt x="190362" y="2963804"/>
                </a:moveTo>
                <a:lnTo>
                  <a:pt x="178550" y="2906904"/>
                </a:lnTo>
                <a:lnTo>
                  <a:pt x="170585" y="2895934"/>
                </a:lnTo>
                <a:lnTo>
                  <a:pt x="162862" y="2884627"/>
                </a:lnTo>
                <a:lnTo>
                  <a:pt x="155638" y="2873019"/>
                </a:lnTo>
                <a:lnTo>
                  <a:pt x="163249" y="2920855"/>
                </a:lnTo>
                <a:lnTo>
                  <a:pt x="177880" y="2943702"/>
                </a:lnTo>
                <a:lnTo>
                  <a:pt x="190362" y="2963804"/>
                </a:lnTo>
                <a:close/>
              </a:path>
              <a:path w="2724873" h="4713986">
                <a:moveTo>
                  <a:pt x="149169" y="2861148"/>
                </a:moveTo>
                <a:lnTo>
                  <a:pt x="143711" y="2849050"/>
                </a:lnTo>
                <a:lnTo>
                  <a:pt x="144789" y="2893566"/>
                </a:lnTo>
                <a:lnTo>
                  <a:pt x="146265" y="2895092"/>
                </a:lnTo>
                <a:lnTo>
                  <a:pt x="163249" y="2920855"/>
                </a:lnTo>
                <a:lnTo>
                  <a:pt x="155638" y="2873019"/>
                </a:lnTo>
                <a:lnTo>
                  <a:pt x="149169" y="2861148"/>
                </a:lnTo>
                <a:close/>
              </a:path>
              <a:path w="2724873" h="4713986">
                <a:moveTo>
                  <a:pt x="222592" y="2980817"/>
                </a:moveTo>
                <a:lnTo>
                  <a:pt x="222538" y="2971680"/>
                </a:lnTo>
                <a:lnTo>
                  <a:pt x="217209" y="2967808"/>
                </a:lnTo>
                <a:lnTo>
                  <a:pt x="222832" y="3020210"/>
                </a:lnTo>
                <a:lnTo>
                  <a:pt x="228942" y="2987167"/>
                </a:lnTo>
                <a:lnTo>
                  <a:pt x="222592" y="2980817"/>
                </a:lnTo>
                <a:close/>
              </a:path>
              <a:path w="2724873" h="4713986">
                <a:moveTo>
                  <a:pt x="276418" y="3097902"/>
                </a:moveTo>
                <a:lnTo>
                  <a:pt x="276988" y="3102833"/>
                </a:lnTo>
                <a:lnTo>
                  <a:pt x="289394" y="3091815"/>
                </a:lnTo>
                <a:lnTo>
                  <a:pt x="292569" y="3085465"/>
                </a:lnTo>
                <a:lnTo>
                  <a:pt x="292698" y="3078638"/>
                </a:lnTo>
                <a:lnTo>
                  <a:pt x="289562" y="3070275"/>
                </a:lnTo>
                <a:lnTo>
                  <a:pt x="283830" y="3060701"/>
                </a:lnTo>
                <a:lnTo>
                  <a:pt x="276418" y="3097902"/>
                </a:lnTo>
                <a:close/>
              </a:path>
              <a:path w="2724873" h="4713986">
                <a:moveTo>
                  <a:pt x="297653" y="3371979"/>
                </a:moveTo>
                <a:lnTo>
                  <a:pt x="284857" y="3360252"/>
                </a:lnTo>
                <a:lnTo>
                  <a:pt x="291347" y="3402568"/>
                </a:lnTo>
                <a:lnTo>
                  <a:pt x="298170" y="3410260"/>
                </a:lnTo>
                <a:lnTo>
                  <a:pt x="308863" y="3387514"/>
                </a:lnTo>
                <a:lnTo>
                  <a:pt x="311619" y="3383915"/>
                </a:lnTo>
                <a:lnTo>
                  <a:pt x="297653" y="3371979"/>
                </a:lnTo>
                <a:close/>
              </a:path>
              <a:path w="2724873" h="4713986">
                <a:moveTo>
                  <a:pt x="252531" y="3326704"/>
                </a:moveTo>
                <a:lnTo>
                  <a:pt x="253770" y="3360296"/>
                </a:lnTo>
                <a:lnTo>
                  <a:pt x="264902" y="3372746"/>
                </a:lnTo>
                <a:lnTo>
                  <a:pt x="274811" y="3383889"/>
                </a:lnTo>
                <a:lnTo>
                  <a:pt x="283593" y="3393803"/>
                </a:lnTo>
                <a:lnTo>
                  <a:pt x="291347" y="3402568"/>
                </a:lnTo>
                <a:lnTo>
                  <a:pt x="284857" y="3360252"/>
                </a:lnTo>
                <a:lnTo>
                  <a:pt x="273135" y="3348771"/>
                </a:lnTo>
                <a:lnTo>
                  <a:pt x="262391" y="3337575"/>
                </a:lnTo>
                <a:lnTo>
                  <a:pt x="252531" y="3326704"/>
                </a:lnTo>
                <a:close/>
              </a:path>
              <a:path w="2724873" h="4713986">
                <a:moveTo>
                  <a:pt x="227294" y="3296431"/>
                </a:moveTo>
                <a:lnTo>
                  <a:pt x="227441" y="3331159"/>
                </a:lnTo>
                <a:lnTo>
                  <a:pt x="241315" y="3346459"/>
                </a:lnTo>
                <a:lnTo>
                  <a:pt x="253770" y="3360296"/>
                </a:lnTo>
                <a:lnTo>
                  <a:pt x="252531" y="3326704"/>
                </a:lnTo>
                <a:lnTo>
                  <a:pt x="243458" y="3316197"/>
                </a:lnTo>
                <a:lnTo>
                  <a:pt x="235078" y="3306093"/>
                </a:lnTo>
                <a:lnTo>
                  <a:pt x="227294" y="3296431"/>
                </a:lnTo>
                <a:close/>
              </a:path>
              <a:path w="2724873" h="4713986">
                <a:moveTo>
                  <a:pt x="227294" y="3296431"/>
                </a:moveTo>
                <a:lnTo>
                  <a:pt x="220012" y="3287250"/>
                </a:lnTo>
                <a:lnTo>
                  <a:pt x="213136" y="3278590"/>
                </a:lnTo>
                <a:lnTo>
                  <a:pt x="206570" y="3270489"/>
                </a:lnTo>
                <a:lnTo>
                  <a:pt x="200219" y="3262987"/>
                </a:lnTo>
                <a:lnTo>
                  <a:pt x="212049" y="3314315"/>
                </a:lnTo>
                <a:lnTo>
                  <a:pt x="227441" y="3331159"/>
                </a:lnTo>
                <a:lnTo>
                  <a:pt x="227294" y="3296431"/>
                </a:lnTo>
                <a:close/>
              </a:path>
              <a:path w="2724873" h="4713986">
                <a:moveTo>
                  <a:pt x="195042" y="3295850"/>
                </a:moveTo>
                <a:lnTo>
                  <a:pt x="212049" y="3314315"/>
                </a:lnTo>
                <a:lnTo>
                  <a:pt x="200219" y="3262987"/>
                </a:lnTo>
                <a:lnTo>
                  <a:pt x="193988" y="3256123"/>
                </a:lnTo>
                <a:lnTo>
                  <a:pt x="187780" y="3249935"/>
                </a:lnTo>
                <a:lnTo>
                  <a:pt x="181502" y="3244464"/>
                </a:lnTo>
                <a:lnTo>
                  <a:pt x="181190" y="3244215"/>
                </a:lnTo>
                <a:lnTo>
                  <a:pt x="176322" y="3275684"/>
                </a:lnTo>
                <a:lnTo>
                  <a:pt x="195042" y="3295850"/>
                </a:lnTo>
                <a:close/>
              </a:path>
              <a:path w="2724873" h="4713986">
                <a:moveTo>
                  <a:pt x="165946" y="3219288"/>
                </a:moveTo>
                <a:lnTo>
                  <a:pt x="152188" y="3196775"/>
                </a:lnTo>
                <a:lnTo>
                  <a:pt x="153398" y="3250428"/>
                </a:lnTo>
                <a:lnTo>
                  <a:pt x="155790" y="3253740"/>
                </a:lnTo>
                <a:lnTo>
                  <a:pt x="176322" y="3275684"/>
                </a:lnTo>
                <a:lnTo>
                  <a:pt x="181190" y="3244215"/>
                </a:lnTo>
                <a:lnTo>
                  <a:pt x="165946" y="3219288"/>
                </a:lnTo>
                <a:close/>
              </a:path>
              <a:path w="2724873" h="4713986">
                <a:moveTo>
                  <a:pt x="152188" y="3196775"/>
                </a:moveTo>
                <a:lnTo>
                  <a:pt x="139820" y="3176523"/>
                </a:lnTo>
                <a:lnTo>
                  <a:pt x="142542" y="3235138"/>
                </a:lnTo>
                <a:lnTo>
                  <a:pt x="145578" y="3239567"/>
                </a:lnTo>
                <a:lnTo>
                  <a:pt x="148357" y="3243492"/>
                </a:lnTo>
                <a:lnTo>
                  <a:pt x="150942" y="3247063"/>
                </a:lnTo>
                <a:lnTo>
                  <a:pt x="153398" y="3250428"/>
                </a:lnTo>
                <a:lnTo>
                  <a:pt x="152188" y="3196775"/>
                </a:lnTo>
                <a:close/>
              </a:path>
              <a:path w="2724873" h="4713986">
                <a:moveTo>
                  <a:pt x="139820" y="3176523"/>
                </a:moveTo>
                <a:lnTo>
                  <a:pt x="128747" y="3158378"/>
                </a:lnTo>
                <a:lnTo>
                  <a:pt x="131242" y="3217324"/>
                </a:lnTo>
                <a:lnTo>
                  <a:pt x="135438" y="3224166"/>
                </a:lnTo>
                <a:lnTo>
                  <a:pt x="139183" y="3230054"/>
                </a:lnTo>
                <a:lnTo>
                  <a:pt x="142542" y="3235138"/>
                </a:lnTo>
                <a:lnTo>
                  <a:pt x="139820" y="3176523"/>
                </a:lnTo>
                <a:close/>
              </a:path>
              <a:path w="2724873" h="4713986">
                <a:moveTo>
                  <a:pt x="89456" y="3093899"/>
                </a:moveTo>
                <a:lnTo>
                  <a:pt x="92984" y="3147836"/>
                </a:lnTo>
                <a:lnTo>
                  <a:pt x="101240" y="3163552"/>
                </a:lnTo>
                <a:lnTo>
                  <a:pt x="108658" y="3177415"/>
                </a:lnTo>
                <a:lnTo>
                  <a:pt x="115302" y="3189573"/>
                </a:lnTo>
                <a:lnTo>
                  <a:pt x="121238" y="3200177"/>
                </a:lnTo>
                <a:lnTo>
                  <a:pt x="126530" y="3209378"/>
                </a:lnTo>
                <a:lnTo>
                  <a:pt x="131242" y="3217324"/>
                </a:lnTo>
                <a:lnTo>
                  <a:pt x="128747" y="3158378"/>
                </a:lnTo>
                <a:lnTo>
                  <a:pt x="118873" y="3142188"/>
                </a:lnTo>
                <a:lnTo>
                  <a:pt x="110102" y="3127798"/>
                </a:lnTo>
                <a:lnTo>
                  <a:pt x="102340" y="3115055"/>
                </a:lnTo>
                <a:lnTo>
                  <a:pt x="95490" y="3103807"/>
                </a:lnTo>
                <a:lnTo>
                  <a:pt x="89456" y="3093899"/>
                </a:lnTo>
                <a:close/>
              </a:path>
              <a:path w="2724873" h="4713986">
                <a:moveTo>
                  <a:pt x="84144" y="3085179"/>
                </a:moveTo>
                <a:lnTo>
                  <a:pt x="79457" y="3077493"/>
                </a:lnTo>
                <a:lnTo>
                  <a:pt x="83826" y="3130117"/>
                </a:lnTo>
                <a:lnTo>
                  <a:pt x="92984" y="3147836"/>
                </a:lnTo>
                <a:lnTo>
                  <a:pt x="89456" y="3093899"/>
                </a:lnTo>
                <a:lnTo>
                  <a:pt x="84144" y="3085179"/>
                </a:lnTo>
                <a:close/>
              </a:path>
              <a:path w="2724873" h="4713986">
                <a:moveTo>
                  <a:pt x="75300" y="3070688"/>
                </a:moveTo>
                <a:lnTo>
                  <a:pt x="71577" y="3064610"/>
                </a:lnTo>
                <a:lnTo>
                  <a:pt x="73702" y="3110244"/>
                </a:lnTo>
                <a:lnTo>
                  <a:pt x="83826" y="3130117"/>
                </a:lnTo>
                <a:lnTo>
                  <a:pt x="79457" y="3077493"/>
                </a:lnTo>
                <a:lnTo>
                  <a:pt x="75300" y="3070688"/>
                </a:lnTo>
                <a:close/>
              </a:path>
              <a:path w="2724873" h="4713986">
                <a:moveTo>
                  <a:pt x="71577" y="3064610"/>
                </a:moveTo>
                <a:lnTo>
                  <a:pt x="68193" y="3059106"/>
                </a:lnTo>
                <a:lnTo>
                  <a:pt x="65052" y="3054024"/>
                </a:lnTo>
                <a:lnTo>
                  <a:pt x="62058" y="3049208"/>
                </a:lnTo>
                <a:lnTo>
                  <a:pt x="59116" y="3044507"/>
                </a:lnTo>
                <a:lnTo>
                  <a:pt x="62546" y="3088067"/>
                </a:lnTo>
                <a:lnTo>
                  <a:pt x="73702" y="3110244"/>
                </a:lnTo>
                <a:lnTo>
                  <a:pt x="71577" y="3064610"/>
                </a:lnTo>
                <a:close/>
              </a:path>
              <a:path w="2724873" h="4713986">
                <a:moveTo>
                  <a:pt x="62546" y="3088067"/>
                </a:moveTo>
                <a:lnTo>
                  <a:pt x="59116" y="3044507"/>
                </a:lnTo>
                <a:lnTo>
                  <a:pt x="56130" y="3039767"/>
                </a:lnTo>
                <a:lnTo>
                  <a:pt x="53004" y="3034835"/>
                </a:lnTo>
                <a:lnTo>
                  <a:pt x="50876" y="3031490"/>
                </a:lnTo>
                <a:lnTo>
                  <a:pt x="50296" y="3063437"/>
                </a:lnTo>
                <a:lnTo>
                  <a:pt x="62546" y="3088067"/>
                </a:lnTo>
                <a:close/>
              </a:path>
              <a:path w="2724873" h="4713986">
                <a:moveTo>
                  <a:pt x="36885" y="3036203"/>
                </a:moveTo>
                <a:lnTo>
                  <a:pt x="50296" y="3063437"/>
                </a:lnTo>
                <a:lnTo>
                  <a:pt x="50876" y="3031490"/>
                </a:lnTo>
                <a:lnTo>
                  <a:pt x="35905" y="3015153"/>
                </a:lnTo>
                <a:lnTo>
                  <a:pt x="26224" y="3003864"/>
                </a:lnTo>
                <a:lnTo>
                  <a:pt x="22250" y="3006217"/>
                </a:lnTo>
                <a:lnTo>
                  <a:pt x="36885" y="3036203"/>
                </a:lnTo>
                <a:close/>
              </a:path>
              <a:path w="2724873" h="4713986">
                <a:moveTo>
                  <a:pt x="18662" y="2993876"/>
                </a:moveTo>
                <a:lnTo>
                  <a:pt x="20050" y="2996421"/>
                </a:lnTo>
                <a:lnTo>
                  <a:pt x="21557" y="3000798"/>
                </a:lnTo>
                <a:lnTo>
                  <a:pt x="22250" y="3006217"/>
                </a:lnTo>
                <a:lnTo>
                  <a:pt x="26224" y="3003864"/>
                </a:lnTo>
                <a:lnTo>
                  <a:pt x="20816" y="2996984"/>
                </a:lnTo>
                <a:lnTo>
                  <a:pt x="18662" y="2993876"/>
                </a:lnTo>
                <a:close/>
              </a:path>
              <a:path w="2724873" h="4713986">
                <a:moveTo>
                  <a:pt x="308444" y="3094990"/>
                </a:moveTo>
                <a:lnTo>
                  <a:pt x="289394" y="3091815"/>
                </a:lnTo>
                <a:lnTo>
                  <a:pt x="296987" y="3131266"/>
                </a:lnTo>
                <a:lnTo>
                  <a:pt x="308444" y="3107690"/>
                </a:lnTo>
                <a:lnTo>
                  <a:pt x="308444" y="3104515"/>
                </a:lnTo>
                <a:lnTo>
                  <a:pt x="309219" y="3105367"/>
                </a:lnTo>
                <a:lnTo>
                  <a:pt x="311619" y="3098165"/>
                </a:lnTo>
                <a:lnTo>
                  <a:pt x="308444" y="3094990"/>
                </a:lnTo>
                <a:close/>
              </a:path>
              <a:path w="2724873" h="4713986">
                <a:moveTo>
                  <a:pt x="276988" y="3102833"/>
                </a:moveTo>
                <a:lnTo>
                  <a:pt x="276567" y="3104515"/>
                </a:lnTo>
                <a:lnTo>
                  <a:pt x="296987" y="3131266"/>
                </a:lnTo>
                <a:lnTo>
                  <a:pt x="289394" y="3091815"/>
                </a:lnTo>
                <a:lnTo>
                  <a:pt x="276988" y="3102833"/>
                </a:lnTo>
                <a:close/>
              </a:path>
              <a:path w="2724873" h="4713986">
                <a:moveTo>
                  <a:pt x="587658" y="3214750"/>
                </a:moveTo>
                <a:lnTo>
                  <a:pt x="582832" y="3202066"/>
                </a:lnTo>
                <a:lnTo>
                  <a:pt x="583041" y="3299495"/>
                </a:lnTo>
                <a:lnTo>
                  <a:pt x="585617" y="3295962"/>
                </a:lnTo>
                <a:lnTo>
                  <a:pt x="589284" y="3295893"/>
                </a:lnTo>
                <a:lnTo>
                  <a:pt x="592789" y="3228387"/>
                </a:lnTo>
                <a:lnTo>
                  <a:pt x="587658" y="3214750"/>
                </a:lnTo>
                <a:close/>
              </a:path>
              <a:path w="2724873" h="4713986">
                <a:moveTo>
                  <a:pt x="578288" y="3190240"/>
                </a:moveTo>
                <a:lnTo>
                  <a:pt x="574004" y="3179175"/>
                </a:lnTo>
                <a:lnTo>
                  <a:pt x="574780" y="3348153"/>
                </a:lnTo>
                <a:lnTo>
                  <a:pt x="581830" y="3359914"/>
                </a:lnTo>
                <a:lnTo>
                  <a:pt x="582832" y="3202066"/>
                </a:lnTo>
                <a:lnTo>
                  <a:pt x="578288" y="3190240"/>
                </a:lnTo>
                <a:close/>
              </a:path>
              <a:path w="2724873" h="4713986">
                <a:moveTo>
                  <a:pt x="569961" y="3168776"/>
                </a:moveTo>
                <a:lnTo>
                  <a:pt x="566135" y="3158950"/>
                </a:lnTo>
                <a:lnTo>
                  <a:pt x="566956" y="3335019"/>
                </a:lnTo>
                <a:lnTo>
                  <a:pt x="574780" y="3348153"/>
                </a:lnTo>
                <a:lnTo>
                  <a:pt x="574004" y="3179175"/>
                </a:lnTo>
                <a:lnTo>
                  <a:pt x="569961" y="3168776"/>
                </a:lnTo>
                <a:close/>
              </a:path>
              <a:path w="2724873" h="4713986">
                <a:moveTo>
                  <a:pt x="566135" y="3158950"/>
                </a:moveTo>
                <a:lnTo>
                  <a:pt x="562506" y="3149600"/>
                </a:lnTo>
                <a:lnTo>
                  <a:pt x="559051" y="3140630"/>
                </a:lnTo>
                <a:lnTo>
                  <a:pt x="555750" y="3131947"/>
                </a:lnTo>
                <a:lnTo>
                  <a:pt x="552581" y="3123453"/>
                </a:lnTo>
                <a:lnTo>
                  <a:pt x="558327" y="3320383"/>
                </a:lnTo>
                <a:lnTo>
                  <a:pt x="566956" y="3335019"/>
                </a:lnTo>
                <a:lnTo>
                  <a:pt x="566135" y="3158950"/>
                </a:lnTo>
                <a:close/>
              </a:path>
              <a:path w="2724873" h="4713986">
                <a:moveTo>
                  <a:pt x="549522" y="3115056"/>
                </a:moveTo>
                <a:lnTo>
                  <a:pt x="546551" y="3106658"/>
                </a:lnTo>
                <a:lnTo>
                  <a:pt x="548858" y="3304114"/>
                </a:lnTo>
                <a:lnTo>
                  <a:pt x="558327" y="3320383"/>
                </a:lnTo>
                <a:lnTo>
                  <a:pt x="552581" y="3123453"/>
                </a:lnTo>
                <a:lnTo>
                  <a:pt x="549522" y="3115056"/>
                </a:lnTo>
                <a:close/>
              </a:path>
              <a:path w="2724873" h="4713986">
                <a:moveTo>
                  <a:pt x="542767" y="3208697"/>
                </a:moveTo>
                <a:lnTo>
                  <a:pt x="542483" y="3212653"/>
                </a:lnTo>
                <a:lnTo>
                  <a:pt x="540255" y="3215816"/>
                </a:lnTo>
                <a:lnTo>
                  <a:pt x="536317" y="3213587"/>
                </a:lnTo>
                <a:lnTo>
                  <a:pt x="533898" y="3210805"/>
                </a:lnTo>
                <a:lnTo>
                  <a:pt x="538515" y="3286083"/>
                </a:lnTo>
                <a:lnTo>
                  <a:pt x="548858" y="3304114"/>
                </a:lnTo>
                <a:lnTo>
                  <a:pt x="542767" y="3208697"/>
                </a:lnTo>
                <a:close/>
              </a:path>
              <a:path w="2724873" h="4713986">
                <a:moveTo>
                  <a:pt x="533898" y="3210805"/>
                </a:moveTo>
                <a:lnTo>
                  <a:pt x="531279" y="3207100"/>
                </a:lnTo>
                <a:lnTo>
                  <a:pt x="528537" y="3202613"/>
                </a:lnTo>
                <a:lnTo>
                  <a:pt x="525748" y="3197487"/>
                </a:lnTo>
                <a:lnTo>
                  <a:pt x="522987" y="3191862"/>
                </a:lnTo>
                <a:lnTo>
                  <a:pt x="527265" y="3266160"/>
                </a:lnTo>
                <a:lnTo>
                  <a:pt x="538515" y="3286083"/>
                </a:lnTo>
                <a:lnTo>
                  <a:pt x="533898" y="3210805"/>
                </a:lnTo>
                <a:close/>
              </a:path>
              <a:path w="2724873" h="4713986">
                <a:moveTo>
                  <a:pt x="515067" y="3243247"/>
                </a:moveTo>
                <a:lnTo>
                  <a:pt x="515073" y="3244215"/>
                </a:lnTo>
                <a:lnTo>
                  <a:pt x="527265" y="3266160"/>
                </a:lnTo>
                <a:lnTo>
                  <a:pt x="522987" y="3191862"/>
                </a:lnTo>
                <a:lnTo>
                  <a:pt x="520331" y="3185881"/>
                </a:lnTo>
                <a:lnTo>
                  <a:pt x="518248" y="3180715"/>
                </a:lnTo>
                <a:lnTo>
                  <a:pt x="515067" y="3243247"/>
                </a:lnTo>
                <a:close/>
              </a:path>
              <a:path w="2724873" h="4713986">
                <a:moveTo>
                  <a:pt x="518248" y="3180715"/>
                </a:moveTo>
                <a:lnTo>
                  <a:pt x="502467" y="3160775"/>
                </a:lnTo>
                <a:lnTo>
                  <a:pt x="504626" y="3214897"/>
                </a:lnTo>
                <a:lnTo>
                  <a:pt x="509368" y="3223915"/>
                </a:lnTo>
                <a:lnTo>
                  <a:pt x="512402" y="3231028"/>
                </a:lnTo>
                <a:lnTo>
                  <a:pt x="514108" y="3236466"/>
                </a:lnTo>
                <a:lnTo>
                  <a:pt x="514869" y="3240462"/>
                </a:lnTo>
                <a:lnTo>
                  <a:pt x="515067" y="3243247"/>
                </a:lnTo>
                <a:lnTo>
                  <a:pt x="518248" y="3180715"/>
                </a:lnTo>
                <a:close/>
              </a:path>
              <a:path w="2724873" h="4713986">
                <a:moveTo>
                  <a:pt x="475948" y="3128641"/>
                </a:moveTo>
                <a:lnTo>
                  <a:pt x="476329" y="3174083"/>
                </a:lnTo>
                <a:lnTo>
                  <a:pt x="488489" y="3190213"/>
                </a:lnTo>
                <a:lnTo>
                  <a:pt x="497794" y="3203740"/>
                </a:lnTo>
                <a:lnTo>
                  <a:pt x="504626" y="3214897"/>
                </a:lnTo>
                <a:lnTo>
                  <a:pt x="502467" y="3160775"/>
                </a:lnTo>
                <a:lnTo>
                  <a:pt x="488374" y="3143493"/>
                </a:lnTo>
                <a:lnTo>
                  <a:pt x="475948" y="3128641"/>
                </a:lnTo>
                <a:close/>
              </a:path>
              <a:path w="2724873" h="4713986">
                <a:moveTo>
                  <a:pt x="465167" y="3115990"/>
                </a:moveTo>
                <a:lnTo>
                  <a:pt x="456009" y="3105311"/>
                </a:lnTo>
                <a:lnTo>
                  <a:pt x="460934" y="3155119"/>
                </a:lnTo>
                <a:lnTo>
                  <a:pt x="476329" y="3174083"/>
                </a:lnTo>
                <a:lnTo>
                  <a:pt x="475948" y="3128641"/>
                </a:lnTo>
                <a:lnTo>
                  <a:pt x="465167" y="3115990"/>
                </a:lnTo>
                <a:close/>
              </a:path>
              <a:path w="2724873" h="4713986">
                <a:moveTo>
                  <a:pt x="441508" y="3132268"/>
                </a:moveTo>
                <a:lnTo>
                  <a:pt x="441921" y="3133090"/>
                </a:lnTo>
                <a:lnTo>
                  <a:pt x="460934" y="3155119"/>
                </a:lnTo>
                <a:lnTo>
                  <a:pt x="456009" y="3105311"/>
                </a:lnTo>
                <a:lnTo>
                  <a:pt x="448450" y="3096376"/>
                </a:lnTo>
                <a:lnTo>
                  <a:pt x="442469" y="3088955"/>
                </a:lnTo>
                <a:lnTo>
                  <a:pt x="441508" y="3132268"/>
                </a:lnTo>
                <a:close/>
              </a:path>
              <a:path w="2724873" h="4713986">
                <a:moveTo>
                  <a:pt x="435718" y="3122359"/>
                </a:moveTo>
                <a:lnTo>
                  <a:pt x="437642" y="3125378"/>
                </a:lnTo>
                <a:lnTo>
                  <a:pt x="439171" y="3127934"/>
                </a:lnTo>
                <a:lnTo>
                  <a:pt x="441508" y="3132268"/>
                </a:lnTo>
                <a:lnTo>
                  <a:pt x="442469" y="3088955"/>
                </a:lnTo>
                <a:lnTo>
                  <a:pt x="438045" y="3082821"/>
                </a:lnTo>
                <a:lnTo>
                  <a:pt x="435718" y="3122359"/>
                </a:lnTo>
                <a:close/>
              </a:path>
              <a:path w="2724873" h="4713986">
                <a:moveTo>
                  <a:pt x="435153" y="3077743"/>
                </a:moveTo>
                <a:lnTo>
                  <a:pt x="433773" y="3073495"/>
                </a:lnTo>
                <a:lnTo>
                  <a:pt x="435718" y="3122359"/>
                </a:lnTo>
                <a:lnTo>
                  <a:pt x="438045" y="3082821"/>
                </a:lnTo>
                <a:lnTo>
                  <a:pt x="435153" y="3077743"/>
                </a:lnTo>
                <a:close/>
              </a:path>
              <a:path w="2724873" h="4713986">
                <a:moveTo>
                  <a:pt x="595616" y="1639938"/>
                </a:moveTo>
                <a:lnTo>
                  <a:pt x="590722" y="1630980"/>
                </a:lnTo>
                <a:lnTo>
                  <a:pt x="594575" y="1657096"/>
                </a:lnTo>
                <a:lnTo>
                  <a:pt x="598183" y="1648759"/>
                </a:lnTo>
                <a:lnTo>
                  <a:pt x="595616" y="1639938"/>
                </a:lnTo>
                <a:close/>
              </a:path>
              <a:path w="2724873" h="4713986">
                <a:moveTo>
                  <a:pt x="293260" y="3910600"/>
                </a:moveTo>
                <a:lnTo>
                  <a:pt x="301269" y="3921167"/>
                </a:lnTo>
                <a:lnTo>
                  <a:pt x="308085" y="3930163"/>
                </a:lnTo>
                <a:lnTo>
                  <a:pt x="313838" y="3937697"/>
                </a:lnTo>
                <a:lnTo>
                  <a:pt x="318656" y="3943878"/>
                </a:lnTo>
                <a:lnTo>
                  <a:pt x="323864" y="3900399"/>
                </a:lnTo>
                <a:lnTo>
                  <a:pt x="303438" y="3876544"/>
                </a:lnTo>
                <a:lnTo>
                  <a:pt x="293260" y="3910600"/>
                </a:lnTo>
                <a:close/>
              </a:path>
              <a:path w="2724873" h="4713986">
                <a:moveTo>
                  <a:pt x="285135" y="3855037"/>
                </a:moveTo>
                <a:lnTo>
                  <a:pt x="268823" y="3835743"/>
                </a:lnTo>
                <a:lnTo>
                  <a:pt x="273149" y="3884311"/>
                </a:lnTo>
                <a:lnTo>
                  <a:pt x="283929" y="3898351"/>
                </a:lnTo>
                <a:lnTo>
                  <a:pt x="293260" y="3910600"/>
                </a:lnTo>
                <a:lnTo>
                  <a:pt x="303438" y="3876544"/>
                </a:lnTo>
                <a:lnTo>
                  <a:pt x="285135" y="3855037"/>
                </a:lnTo>
                <a:close/>
              </a:path>
              <a:path w="2724873" h="4713986">
                <a:moveTo>
                  <a:pt x="273149" y="3884311"/>
                </a:moveTo>
                <a:lnTo>
                  <a:pt x="268823" y="3835743"/>
                </a:lnTo>
                <a:lnTo>
                  <a:pt x="254372" y="3818525"/>
                </a:lnTo>
                <a:lnTo>
                  <a:pt x="241650" y="3803249"/>
                </a:lnTo>
                <a:lnTo>
                  <a:pt x="230526" y="3789777"/>
                </a:lnTo>
                <a:lnTo>
                  <a:pt x="220869" y="3777976"/>
                </a:lnTo>
                <a:lnTo>
                  <a:pt x="230819" y="3830351"/>
                </a:lnTo>
                <a:lnTo>
                  <a:pt x="246722" y="3850421"/>
                </a:lnTo>
                <a:lnTo>
                  <a:pt x="260789" y="3868371"/>
                </a:lnTo>
                <a:lnTo>
                  <a:pt x="273149" y="3884311"/>
                </a:lnTo>
                <a:close/>
              </a:path>
              <a:path w="2724873" h="4713986">
                <a:moveTo>
                  <a:pt x="212950" y="3808053"/>
                </a:moveTo>
                <a:lnTo>
                  <a:pt x="230819" y="3830351"/>
                </a:lnTo>
                <a:lnTo>
                  <a:pt x="220869" y="3777976"/>
                </a:lnTo>
                <a:lnTo>
                  <a:pt x="212548" y="3767708"/>
                </a:lnTo>
                <a:lnTo>
                  <a:pt x="205432" y="3758838"/>
                </a:lnTo>
                <a:lnTo>
                  <a:pt x="199388" y="3751230"/>
                </a:lnTo>
                <a:lnTo>
                  <a:pt x="194288" y="3744749"/>
                </a:lnTo>
                <a:lnTo>
                  <a:pt x="192988" y="3783415"/>
                </a:lnTo>
                <a:lnTo>
                  <a:pt x="212950" y="3808053"/>
                </a:lnTo>
                <a:close/>
              </a:path>
              <a:path w="2724873" h="4713986">
                <a:moveTo>
                  <a:pt x="192988" y="3783415"/>
                </a:moveTo>
                <a:lnTo>
                  <a:pt x="194288" y="3744749"/>
                </a:lnTo>
                <a:lnTo>
                  <a:pt x="189998" y="3739258"/>
                </a:lnTo>
                <a:lnTo>
                  <a:pt x="186388" y="3734623"/>
                </a:lnTo>
                <a:lnTo>
                  <a:pt x="183328" y="3730706"/>
                </a:lnTo>
                <a:lnTo>
                  <a:pt x="180684" y="3727374"/>
                </a:lnTo>
                <a:lnTo>
                  <a:pt x="178328" y="3724489"/>
                </a:lnTo>
                <a:lnTo>
                  <a:pt x="176127" y="3721916"/>
                </a:lnTo>
                <a:lnTo>
                  <a:pt x="171665" y="3717163"/>
                </a:lnTo>
                <a:lnTo>
                  <a:pt x="170802" y="3756330"/>
                </a:lnTo>
                <a:lnTo>
                  <a:pt x="192988" y="3783415"/>
                </a:lnTo>
                <a:close/>
              </a:path>
              <a:path w="2724873" h="4713986">
                <a:moveTo>
                  <a:pt x="156177" y="3697494"/>
                </a:moveTo>
                <a:lnTo>
                  <a:pt x="144410" y="3683927"/>
                </a:lnTo>
                <a:lnTo>
                  <a:pt x="145399" y="3724382"/>
                </a:lnTo>
                <a:lnTo>
                  <a:pt x="146265" y="3726688"/>
                </a:lnTo>
                <a:lnTo>
                  <a:pt x="170802" y="3756330"/>
                </a:lnTo>
                <a:lnTo>
                  <a:pt x="171665" y="3717163"/>
                </a:lnTo>
                <a:lnTo>
                  <a:pt x="156177" y="3697494"/>
                </a:lnTo>
                <a:close/>
              </a:path>
              <a:path w="2724873" h="4713986">
                <a:moveTo>
                  <a:pt x="144410" y="3683927"/>
                </a:moveTo>
                <a:lnTo>
                  <a:pt x="142349" y="3718921"/>
                </a:lnTo>
                <a:lnTo>
                  <a:pt x="144033" y="3721595"/>
                </a:lnTo>
                <a:lnTo>
                  <a:pt x="145399" y="3724382"/>
                </a:lnTo>
                <a:lnTo>
                  <a:pt x="144410" y="3683927"/>
                </a:lnTo>
                <a:close/>
              </a:path>
              <a:path w="2724873" h="4713986">
                <a:moveTo>
                  <a:pt x="349941" y="2667402"/>
                </a:moveTo>
                <a:lnTo>
                  <a:pt x="352630" y="2615328"/>
                </a:lnTo>
                <a:lnTo>
                  <a:pt x="349014" y="2609496"/>
                </a:lnTo>
                <a:lnTo>
                  <a:pt x="345786" y="2603503"/>
                </a:lnTo>
                <a:lnTo>
                  <a:pt x="342889" y="2597212"/>
                </a:lnTo>
                <a:lnTo>
                  <a:pt x="346897" y="2653441"/>
                </a:lnTo>
                <a:lnTo>
                  <a:pt x="349452" y="2659758"/>
                </a:lnTo>
                <a:lnTo>
                  <a:pt x="349941" y="2667402"/>
                </a:lnTo>
                <a:close/>
              </a:path>
              <a:path w="2724873" h="4713986">
                <a:moveTo>
                  <a:pt x="342410" y="2647503"/>
                </a:moveTo>
                <a:lnTo>
                  <a:pt x="346897" y="2653441"/>
                </a:lnTo>
                <a:lnTo>
                  <a:pt x="342889" y="2597212"/>
                </a:lnTo>
                <a:lnTo>
                  <a:pt x="340263" y="2590483"/>
                </a:lnTo>
                <a:lnTo>
                  <a:pt x="340194" y="2590292"/>
                </a:lnTo>
                <a:lnTo>
                  <a:pt x="336127" y="2640995"/>
                </a:lnTo>
                <a:lnTo>
                  <a:pt x="342410" y="2647503"/>
                </a:lnTo>
                <a:close/>
              </a:path>
              <a:path w="2724873" h="4713986">
                <a:moveTo>
                  <a:pt x="336127" y="2640995"/>
                </a:moveTo>
                <a:lnTo>
                  <a:pt x="340194" y="2590292"/>
                </a:lnTo>
                <a:lnTo>
                  <a:pt x="323064" y="2575600"/>
                </a:lnTo>
                <a:lnTo>
                  <a:pt x="310208" y="2562617"/>
                </a:lnTo>
                <a:lnTo>
                  <a:pt x="300912" y="2551262"/>
                </a:lnTo>
                <a:lnTo>
                  <a:pt x="294460" y="2541453"/>
                </a:lnTo>
                <a:lnTo>
                  <a:pt x="290139" y="2533110"/>
                </a:lnTo>
                <a:lnTo>
                  <a:pt x="287233" y="2526150"/>
                </a:lnTo>
                <a:lnTo>
                  <a:pt x="285028" y="2520492"/>
                </a:lnTo>
                <a:lnTo>
                  <a:pt x="282809" y="2516056"/>
                </a:lnTo>
                <a:lnTo>
                  <a:pt x="285147" y="2573658"/>
                </a:lnTo>
                <a:lnTo>
                  <a:pt x="288661" y="2579422"/>
                </a:lnTo>
                <a:lnTo>
                  <a:pt x="292659" y="2585647"/>
                </a:lnTo>
                <a:lnTo>
                  <a:pt x="295744" y="2590292"/>
                </a:lnTo>
                <a:lnTo>
                  <a:pt x="307857" y="2608565"/>
                </a:lnTo>
                <a:lnTo>
                  <a:pt x="318715" y="2622475"/>
                </a:lnTo>
                <a:lnTo>
                  <a:pt x="328184" y="2632969"/>
                </a:lnTo>
                <a:lnTo>
                  <a:pt x="336127" y="2640995"/>
                </a:lnTo>
                <a:close/>
              </a:path>
              <a:path w="2724873" h="4713986">
                <a:moveTo>
                  <a:pt x="269930" y="2545599"/>
                </a:moveTo>
                <a:lnTo>
                  <a:pt x="274510" y="2554323"/>
                </a:lnTo>
                <a:lnTo>
                  <a:pt x="278372" y="2561588"/>
                </a:lnTo>
                <a:lnTo>
                  <a:pt x="281818" y="2567873"/>
                </a:lnTo>
                <a:lnTo>
                  <a:pt x="285147" y="2573658"/>
                </a:lnTo>
                <a:lnTo>
                  <a:pt x="282809" y="2516056"/>
                </a:lnTo>
                <a:lnTo>
                  <a:pt x="279861" y="2512760"/>
                </a:lnTo>
                <a:lnTo>
                  <a:pt x="276567" y="2510917"/>
                </a:lnTo>
                <a:lnTo>
                  <a:pt x="269930" y="2545599"/>
                </a:lnTo>
                <a:close/>
              </a:path>
              <a:path w="2724873" h="4713986">
                <a:moveTo>
                  <a:pt x="248887" y="2505871"/>
                </a:moveTo>
                <a:lnTo>
                  <a:pt x="257420" y="2521853"/>
                </a:lnTo>
                <a:lnTo>
                  <a:pt x="264334" y="2534936"/>
                </a:lnTo>
                <a:lnTo>
                  <a:pt x="269930" y="2545599"/>
                </a:lnTo>
                <a:lnTo>
                  <a:pt x="276567" y="2510917"/>
                </a:lnTo>
                <a:lnTo>
                  <a:pt x="258781" y="2484512"/>
                </a:lnTo>
                <a:lnTo>
                  <a:pt x="248887" y="2505871"/>
                </a:lnTo>
                <a:close/>
              </a:path>
              <a:path w="2724873" h="4713986">
                <a:moveTo>
                  <a:pt x="225229" y="2462573"/>
                </a:moveTo>
                <a:lnTo>
                  <a:pt x="225767" y="2463292"/>
                </a:lnTo>
                <a:lnTo>
                  <a:pt x="238437" y="2486511"/>
                </a:lnTo>
                <a:lnTo>
                  <a:pt x="248887" y="2505871"/>
                </a:lnTo>
                <a:lnTo>
                  <a:pt x="258781" y="2484512"/>
                </a:lnTo>
                <a:lnTo>
                  <a:pt x="243054" y="2461140"/>
                </a:lnTo>
                <a:lnTo>
                  <a:pt x="229267" y="2440625"/>
                </a:lnTo>
                <a:lnTo>
                  <a:pt x="225229" y="2462573"/>
                </a:lnTo>
                <a:close/>
              </a:path>
              <a:path w="2724873" h="4713986">
                <a:moveTo>
                  <a:pt x="210664" y="2439682"/>
                </a:moveTo>
                <a:lnTo>
                  <a:pt x="214958" y="2447353"/>
                </a:lnTo>
                <a:lnTo>
                  <a:pt x="218701" y="2453380"/>
                </a:lnTo>
                <a:lnTo>
                  <a:pt x="222067" y="2458280"/>
                </a:lnTo>
                <a:lnTo>
                  <a:pt x="225229" y="2462573"/>
                </a:lnTo>
                <a:lnTo>
                  <a:pt x="229267" y="2440625"/>
                </a:lnTo>
                <a:lnTo>
                  <a:pt x="217301" y="2422795"/>
                </a:lnTo>
                <a:lnTo>
                  <a:pt x="210664" y="2439682"/>
                </a:lnTo>
                <a:close/>
              </a:path>
              <a:path w="2724873" h="4713986">
                <a:moveTo>
                  <a:pt x="207036" y="2407473"/>
                </a:moveTo>
                <a:lnTo>
                  <a:pt x="198353" y="2394487"/>
                </a:lnTo>
                <a:lnTo>
                  <a:pt x="199726" y="2417333"/>
                </a:lnTo>
                <a:lnTo>
                  <a:pt x="205644" y="2429848"/>
                </a:lnTo>
                <a:lnTo>
                  <a:pt x="210664" y="2439682"/>
                </a:lnTo>
                <a:lnTo>
                  <a:pt x="217301" y="2422795"/>
                </a:lnTo>
                <a:lnTo>
                  <a:pt x="207036" y="2407473"/>
                </a:lnTo>
                <a:close/>
              </a:path>
              <a:path w="2724873" h="4713986">
                <a:moveTo>
                  <a:pt x="192735" y="2401618"/>
                </a:moveTo>
                <a:lnTo>
                  <a:pt x="199726" y="2417333"/>
                </a:lnTo>
                <a:lnTo>
                  <a:pt x="198353" y="2394487"/>
                </a:lnTo>
                <a:lnTo>
                  <a:pt x="191133" y="2383663"/>
                </a:lnTo>
                <a:lnTo>
                  <a:pt x="185256" y="2374825"/>
                </a:lnTo>
                <a:lnTo>
                  <a:pt x="184498" y="2382185"/>
                </a:lnTo>
                <a:lnTo>
                  <a:pt x="192735" y="2401618"/>
                </a:lnTo>
                <a:close/>
              </a:path>
              <a:path w="2724873" h="4713986">
                <a:moveTo>
                  <a:pt x="184498" y="2382185"/>
                </a:moveTo>
                <a:lnTo>
                  <a:pt x="185256" y="2374825"/>
                </a:lnTo>
                <a:lnTo>
                  <a:pt x="180603" y="2367800"/>
                </a:lnTo>
                <a:lnTo>
                  <a:pt x="177055" y="2362415"/>
                </a:lnTo>
                <a:lnTo>
                  <a:pt x="175395" y="2359875"/>
                </a:lnTo>
                <a:lnTo>
                  <a:pt x="184498" y="2382185"/>
                </a:lnTo>
                <a:close/>
              </a:path>
              <a:path w="2724873" h="4713986">
                <a:moveTo>
                  <a:pt x="228942" y="2987167"/>
                </a:moveTo>
                <a:lnTo>
                  <a:pt x="227596" y="3029171"/>
                </a:lnTo>
                <a:lnTo>
                  <a:pt x="231422" y="3036420"/>
                </a:lnTo>
                <a:lnTo>
                  <a:pt x="234513" y="3042130"/>
                </a:lnTo>
                <a:lnTo>
                  <a:pt x="237071" y="3046473"/>
                </a:lnTo>
                <a:lnTo>
                  <a:pt x="239298" y="3049620"/>
                </a:lnTo>
                <a:lnTo>
                  <a:pt x="239630" y="3005970"/>
                </a:lnTo>
                <a:lnTo>
                  <a:pt x="232361" y="2995917"/>
                </a:lnTo>
                <a:lnTo>
                  <a:pt x="228942" y="2990342"/>
                </a:lnTo>
                <a:lnTo>
                  <a:pt x="228942" y="2987167"/>
                </a:lnTo>
                <a:close/>
              </a:path>
              <a:path w="2724873" h="4713986">
                <a:moveTo>
                  <a:pt x="211276" y="4130847"/>
                </a:moveTo>
                <a:lnTo>
                  <a:pt x="215922" y="4138183"/>
                </a:lnTo>
                <a:lnTo>
                  <a:pt x="219942" y="4144509"/>
                </a:lnTo>
                <a:lnTo>
                  <a:pt x="223479" y="4150003"/>
                </a:lnTo>
                <a:lnTo>
                  <a:pt x="226675" y="4154840"/>
                </a:lnTo>
                <a:lnTo>
                  <a:pt x="235292" y="4107675"/>
                </a:lnTo>
                <a:lnTo>
                  <a:pt x="219137" y="4088369"/>
                </a:lnTo>
                <a:lnTo>
                  <a:pt x="211276" y="4130847"/>
                </a:lnTo>
                <a:close/>
              </a:path>
              <a:path w="2724873" h="4713986">
                <a:moveTo>
                  <a:pt x="219137" y="4088369"/>
                </a:moveTo>
                <a:lnTo>
                  <a:pt x="210317" y="4075266"/>
                </a:lnTo>
                <a:lnTo>
                  <a:pt x="206302" y="4067392"/>
                </a:lnTo>
                <a:lnTo>
                  <a:pt x="204564" y="4063772"/>
                </a:lnTo>
                <a:lnTo>
                  <a:pt x="203542" y="4063238"/>
                </a:lnTo>
                <a:lnTo>
                  <a:pt x="205860" y="4122325"/>
                </a:lnTo>
                <a:lnTo>
                  <a:pt x="211276" y="4130847"/>
                </a:lnTo>
                <a:lnTo>
                  <a:pt x="219137" y="4088369"/>
                </a:lnTo>
                <a:close/>
              </a:path>
              <a:path w="2724873" h="4713986">
                <a:moveTo>
                  <a:pt x="173553" y="4026467"/>
                </a:moveTo>
                <a:lnTo>
                  <a:pt x="173647" y="4072837"/>
                </a:lnTo>
                <a:lnTo>
                  <a:pt x="183569" y="4087872"/>
                </a:lnTo>
                <a:lnTo>
                  <a:pt x="192150" y="4101014"/>
                </a:lnTo>
                <a:lnTo>
                  <a:pt x="199533" y="4112439"/>
                </a:lnTo>
                <a:lnTo>
                  <a:pt x="205860" y="4122325"/>
                </a:lnTo>
                <a:lnTo>
                  <a:pt x="203542" y="4063238"/>
                </a:lnTo>
                <a:lnTo>
                  <a:pt x="187435" y="4046142"/>
                </a:lnTo>
                <a:lnTo>
                  <a:pt x="178135" y="4034302"/>
                </a:lnTo>
                <a:lnTo>
                  <a:pt x="173553" y="4026467"/>
                </a:lnTo>
                <a:close/>
              </a:path>
              <a:path w="2724873" h="4713986">
                <a:moveTo>
                  <a:pt x="173647" y="4072837"/>
                </a:moveTo>
                <a:lnTo>
                  <a:pt x="173553" y="4026467"/>
                </a:lnTo>
                <a:lnTo>
                  <a:pt x="171601" y="4021386"/>
                </a:lnTo>
                <a:lnTo>
                  <a:pt x="170190" y="4017809"/>
                </a:lnTo>
                <a:lnTo>
                  <a:pt x="168490" y="4015613"/>
                </a:lnTo>
                <a:lnTo>
                  <a:pt x="162241" y="4055731"/>
                </a:lnTo>
                <a:lnTo>
                  <a:pt x="173647" y="4072837"/>
                </a:lnTo>
                <a:close/>
              </a:path>
              <a:path w="2724873" h="4713986">
                <a:moveTo>
                  <a:pt x="132418" y="3958937"/>
                </a:moveTo>
                <a:lnTo>
                  <a:pt x="134406" y="4014602"/>
                </a:lnTo>
                <a:lnTo>
                  <a:pt x="149209" y="4036379"/>
                </a:lnTo>
                <a:lnTo>
                  <a:pt x="162241" y="4055731"/>
                </a:lnTo>
                <a:lnTo>
                  <a:pt x="168490" y="4015613"/>
                </a:lnTo>
                <a:lnTo>
                  <a:pt x="155067" y="3993880"/>
                </a:lnTo>
                <a:lnTo>
                  <a:pt x="143055" y="3975077"/>
                </a:lnTo>
                <a:lnTo>
                  <a:pt x="132418" y="3958937"/>
                </a:lnTo>
                <a:close/>
              </a:path>
              <a:path w="2724873" h="4713986">
                <a:moveTo>
                  <a:pt x="123117" y="3945193"/>
                </a:moveTo>
                <a:lnTo>
                  <a:pt x="115116" y="3933579"/>
                </a:lnTo>
                <a:lnTo>
                  <a:pt x="116081" y="3990661"/>
                </a:lnTo>
                <a:lnTo>
                  <a:pt x="117690" y="3990225"/>
                </a:lnTo>
                <a:lnTo>
                  <a:pt x="134406" y="4014602"/>
                </a:lnTo>
                <a:lnTo>
                  <a:pt x="132418" y="3958937"/>
                </a:lnTo>
                <a:lnTo>
                  <a:pt x="123117" y="3945193"/>
                </a:lnTo>
                <a:close/>
              </a:path>
              <a:path w="2724873" h="4713986">
                <a:moveTo>
                  <a:pt x="115116" y="3933579"/>
                </a:moveTo>
                <a:lnTo>
                  <a:pt x="108376" y="3923828"/>
                </a:lnTo>
                <a:lnTo>
                  <a:pt x="108780" y="3979315"/>
                </a:lnTo>
                <a:lnTo>
                  <a:pt x="111133" y="3986610"/>
                </a:lnTo>
                <a:lnTo>
                  <a:pt x="113200" y="3990126"/>
                </a:lnTo>
                <a:lnTo>
                  <a:pt x="116081" y="3990661"/>
                </a:lnTo>
                <a:lnTo>
                  <a:pt x="115116" y="3933579"/>
                </a:lnTo>
                <a:close/>
              </a:path>
              <a:path w="2724873" h="4713986">
                <a:moveTo>
                  <a:pt x="108780" y="3979315"/>
                </a:moveTo>
                <a:lnTo>
                  <a:pt x="108376" y="3923828"/>
                </a:lnTo>
                <a:lnTo>
                  <a:pt x="102862" y="3915674"/>
                </a:lnTo>
                <a:lnTo>
                  <a:pt x="98535" y="3908852"/>
                </a:lnTo>
                <a:lnTo>
                  <a:pt x="95358" y="3903093"/>
                </a:lnTo>
                <a:lnTo>
                  <a:pt x="98825" y="3950179"/>
                </a:lnTo>
                <a:lnTo>
                  <a:pt x="105043" y="3967437"/>
                </a:lnTo>
                <a:lnTo>
                  <a:pt x="108780" y="3979315"/>
                </a:lnTo>
                <a:close/>
              </a:path>
              <a:path w="2724873" h="4713986">
                <a:moveTo>
                  <a:pt x="95358" y="3903093"/>
                </a:moveTo>
                <a:lnTo>
                  <a:pt x="93294" y="3898133"/>
                </a:lnTo>
                <a:lnTo>
                  <a:pt x="92306" y="3893704"/>
                </a:lnTo>
                <a:lnTo>
                  <a:pt x="92202" y="3891813"/>
                </a:lnTo>
                <a:lnTo>
                  <a:pt x="88942" y="3877805"/>
                </a:lnTo>
                <a:lnTo>
                  <a:pt x="89027" y="3926738"/>
                </a:lnTo>
                <a:lnTo>
                  <a:pt x="98825" y="3950179"/>
                </a:lnTo>
                <a:lnTo>
                  <a:pt x="95358" y="3903093"/>
                </a:lnTo>
                <a:close/>
              </a:path>
              <a:path w="2724873" h="4713986">
                <a:moveTo>
                  <a:pt x="92862" y="3867743"/>
                </a:moveTo>
                <a:lnTo>
                  <a:pt x="94476" y="3809032"/>
                </a:lnTo>
                <a:lnTo>
                  <a:pt x="84588" y="3923997"/>
                </a:lnTo>
                <a:lnTo>
                  <a:pt x="88736" y="3926618"/>
                </a:lnTo>
                <a:lnTo>
                  <a:pt x="89027" y="3926738"/>
                </a:lnTo>
                <a:lnTo>
                  <a:pt x="88942" y="3877805"/>
                </a:lnTo>
                <a:lnTo>
                  <a:pt x="89458" y="3870225"/>
                </a:lnTo>
                <a:lnTo>
                  <a:pt x="92862" y="3867743"/>
                </a:lnTo>
                <a:close/>
              </a:path>
              <a:path w="2724873" h="4713986">
                <a:moveTo>
                  <a:pt x="251254" y="4044302"/>
                </a:moveTo>
                <a:lnTo>
                  <a:pt x="258197" y="4052797"/>
                </a:lnTo>
                <a:lnTo>
                  <a:pt x="264512" y="4060635"/>
                </a:lnTo>
                <a:lnTo>
                  <a:pt x="270254" y="4067904"/>
                </a:lnTo>
                <a:lnTo>
                  <a:pt x="275478" y="4074692"/>
                </a:lnTo>
                <a:lnTo>
                  <a:pt x="275735" y="4019089"/>
                </a:lnTo>
                <a:lnTo>
                  <a:pt x="276567" y="4015613"/>
                </a:lnTo>
                <a:lnTo>
                  <a:pt x="251254" y="4044302"/>
                </a:lnTo>
                <a:close/>
              </a:path>
              <a:path w="2724873" h="4713986">
                <a:moveTo>
                  <a:pt x="246958" y="3982375"/>
                </a:moveTo>
                <a:lnTo>
                  <a:pt x="220021" y="3952075"/>
                </a:lnTo>
                <a:lnTo>
                  <a:pt x="226104" y="4013992"/>
                </a:lnTo>
                <a:lnTo>
                  <a:pt x="235262" y="4024987"/>
                </a:lnTo>
                <a:lnTo>
                  <a:pt x="243627" y="4035061"/>
                </a:lnTo>
                <a:lnTo>
                  <a:pt x="251254" y="4044302"/>
                </a:lnTo>
                <a:lnTo>
                  <a:pt x="276567" y="4015613"/>
                </a:lnTo>
                <a:lnTo>
                  <a:pt x="246958" y="3982375"/>
                </a:lnTo>
                <a:close/>
              </a:path>
              <a:path w="2724873" h="4713986">
                <a:moveTo>
                  <a:pt x="180441" y="3959034"/>
                </a:moveTo>
                <a:lnTo>
                  <a:pt x="193321" y="3974596"/>
                </a:lnTo>
                <a:lnTo>
                  <a:pt x="205188" y="3988884"/>
                </a:lnTo>
                <a:lnTo>
                  <a:pt x="216097" y="4001987"/>
                </a:lnTo>
                <a:lnTo>
                  <a:pt x="226104" y="4013992"/>
                </a:lnTo>
                <a:lnTo>
                  <a:pt x="220021" y="3952075"/>
                </a:lnTo>
                <a:lnTo>
                  <a:pt x="195616" y="3924556"/>
                </a:lnTo>
                <a:lnTo>
                  <a:pt x="180441" y="3959034"/>
                </a:lnTo>
                <a:close/>
              </a:path>
              <a:path w="2724873" h="4713986">
                <a:moveTo>
                  <a:pt x="111548" y="3877617"/>
                </a:moveTo>
                <a:lnTo>
                  <a:pt x="117690" y="3882288"/>
                </a:lnTo>
                <a:lnTo>
                  <a:pt x="135172" y="3903825"/>
                </a:lnTo>
                <a:lnTo>
                  <a:pt x="151421" y="3923737"/>
                </a:lnTo>
                <a:lnTo>
                  <a:pt x="166492" y="3942111"/>
                </a:lnTo>
                <a:lnTo>
                  <a:pt x="180441" y="3959034"/>
                </a:lnTo>
                <a:lnTo>
                  <a:pt x="195616" y="3924556"/>
                </a:lnTo>
                <a:lnTo>
                  <a:pt x="173602" y="3899660"/>
                </a:lnTo>
                <a:lnTo>
                  <a:pt x="153839" y="3877231"/>
                </a:lnTo>
                <a:lnTo>
                  <a:pt x="136185" y="3857110"/>
                </a:lnTo>
                <a:lnTo>
                  <a:pt x="120500" y="3839142"/>
                </a:lnTo>
                <a:lnTo>
                  <a:pt x="111548" y="3877617"/>
                </a:lnTo>
                <a:close/>
              </a:path>
              <a:path w="2724873" h="4713986">
                <a:moveTo>
                  <a:pt x="106644" y="3823168"/>
                </a:moveTo>
                <a:lnTo>
                  <a:pt x="94476" y="3809032"/>
                </a:lnTo>
                <a:lnTo>
                  <a:pt x="98269" y="3869033"/>
                </a:lnTo>
                <a:lnTo>
                  <a:pt x="104793" y="3872767"/>
                </a:lnTo>
                <a:lnTo>
                  <a:pt x="111548" y="3877617"/>
                </a:lnTo>
                <a:lnTo>
                  <a:pt x="120500" y="3839142"/>
                </a:lnTo>
                <a:lnTo>
                  <a:pt x="106644" y="3823168"/>
                </a:lnTo>
                <a:close/>
              </a:path>
              <a:path w="2724873" h="4713986">
                <a:moveTo>
                  <a:pt x="83854" y="3796576"/>
                </a:moveTo>
                <a:lnTo>
                  <a:pt x="74640" y="3785643"/>
                </a:lnTo>
                <a:lnTo>
                  <a:pt x="76301" y="3834676"/>
                </a:lnTo>
                <a:lnTo>
                  <a:pt x="76933" y="3913735"/>
                </a:lnTo>
                <a:lnTo>
                  <a:pt x="80678" y="3919731"/>
                </a:lnTo>
                <a:lnTo>
                  <a:pt x="84588" y="3923997"/>
                </a:lnTo>
                <a:lnTo>
                  <a:pt x="94476" y="3809032"/>
                </a:lnTo>
                <a:lnTo>
                  <a:pt x="83854" y="3796576"/>
                </a:lnTo>
                <a:close/>
              </a:path>
              <a:path w="2724873" h="4713986">
                <a:moveTo>
                  <a:pt x="60413" y="3821976"/>
                </a:moveTo>
                <a:lnTo>
                  <a:pt x="63588" y="3818801"/>
                </a:lnTo>
                <a:lnTo>
                  <a:pt x="66763" y="3821976"/>
                </a:lnTo>
                <a:lnTo>
                  <a:pt x="73126" y="3828326"/>
                </a:lnTo>
                <a:lnTo>
                  <a:pt x="76301" y="3834676"/>
                </a:lnTo>
                <a:lnTo>
                  <a:pt x="74640" y="3785643"/>
                </a:lnTo>
                <a:lnTo>
                  <a:pt x="66691" y="3776076"/>
                </a:lnTo>
                <a:lnTo>
                  <a:pt x="60413" y="3821976"/>
                </a:lnTo>
                <a:close/>
              </a:path>
              <a:path w="2724873" h="4713986">
                <a:moveTo>
                  <a:pt x="59867" y="3767719"/>
                </a:moveTo>
                <a:lnTo>
                  <a:pt x="54027" y="3760413"/>
                </a:lnTo>
                <a:lnTo>
                  <a:pt x="54051" y="3825151"/>
                </a:lnTo>
                <a:lnTo>
                  <a:pt x="57226" y="3821976"/>
                </a:lnTo>
                <a:lnTo>
                  <a:pt x="60413" y="3821976"/>
                </a:lnTo>
                <a:lnTo>
                  <a:pt x="66691" y="3776076"/>
                </a:lnTo>
                <a:lnTo>
                  <a:pt x="59867" y="3767719"/>
                </a:lnTo>
                <a:close/>
              </a:path>
              <a:path w="2724873" h="4713986">
                <a:moveTo>
                  <a:pt x="257744" y="3027940"/>
                </a:moveTo>
                <a:lnTo>
                  <a:pt x="264008" y="3074317"/>
                </a:lnTo>
                <a:lnTo>
                  <a:pt x="272788" y="3088721"/>
                </a:lnTo>
                <a:lnTo>
                  <a:pt x="276418" y="3097902"/>
                </a:lnTo>
                <a:lnTo>
                  <a:pt x="283830" y="3060701"/>
                </a:lnTo>
                <a:lnTo>
                  <a:pt x="276171" y="3050238"/>
                </a:lnTo>
                <a:lnTo>
                  <a:pt x="267252" y="3039209"/>
                </a:lnTo>
                <a:lnTo>
                  <a:pt x="257744" y="3027940"/>
                </a:lnTo>
                <a:close/>
              </a:path>
              <a:path w="2724873" h="4713986">
                <a:moveTo>
                  <a:pt x="248313" y="3016752"/>
                </a:moveTo>
                <a:lnTo>
                  <a:pt x="239630" y="3005970"/>
                </a:lnTo>
                <a:lnTo>
                  <a:pt x="243567" y="3053016"/>
                </a:lnTo>
                <a:lnTo>
                  <a:pt x="247992" y="3053715"/>
                </a:lnTo>
                <a:lnTo>
                  <a:pt x="264008" y="3074317"/>
                </a:lnTo>
                <a:lnTo>
                  <a:pt x="257744" y="3027940"/>
                </a:lnTo>
                <a:lnTo>
                  <a:pt x="248313" y="3016752"/>
                </a:lnTo>
                <a:close/>
              </a:path>
              <a:path w="2724873" h="4713986">
                <a:moveTo>
                  <a:pt x="280899" y="3459680"/>
                </a:moveTo>
                <a:lnTo>
                  <a:pt x="285897" y="3463015"/>
                </a:lnTo>
                <a:lnTo>
                  <a:pt x="284914" y="3428952"/>
                </a:lnTo>
                <a:lnTo>
                  <a:pt x="280574" y="3424366"/>
                </a:lnTo>
                <a:lnTo>
                  <a:pt x="277030" y="3420945"/>
                </a:lnTo>
                <a:lnTo>
                  <a:pt x="274136" y="3418530"/>
                </a:lnTo>
                <a:lnTo>
                  <a:pt x="273521" y="3455729"/>
                </a:lnTo>
                <a:lnTo>
                  <a:pt x="280899" y="3459680"/>
                </a:lnTo>
                <a:close/>
              </a:path>
              <a:path w="2724873" h="4713986">
                <a:moveTo>
                  <a:pt x="255276" y="3442996"/>
                </a:moveTo>
                <a:lnTo>
                  <a:pt x="264675" y="3450417"/>
                </a:lnTo>
                <a:lnTo>
                  <a:pt x="273521" y="3455729"/>
                </a:lnTo>
                <a:lnTo>
                  <a:pt x="274136" y="3418530"/>
                </a:lnTo>
                <a:lnTo>
                  <a:pt x="269721" y="3416070"/>
                </a:lnTo>
                <a:lnTo>
                  <a:pt x="267042" y="3415665"/>
                </a:lnTo>
                <a:lnTo>
                  <a:pt x="255276" y="3442996"/>
                </a:lnTo>
                <a:close/>
              </a:path>
              <a:path w="2724873" h="4713986">
                <a:moveTo>
                  <a:pt x="235506" y="3365520"/>
                </a:moveTo>
                <a:lnTo>
                  <a:pt x="235795" y="3415984"/>
                </a:lnTo>
                <a:lnTo>
                  <a:pt x="238467" y="3418840"/>
                </a:lnTo>
                <a:lnTo>
                  <a:pt x="246235" y="3432719"/>
                </a:lnTo>
                <a:lnTo>
                  <a:pt x="255276" y="3442996"/>
                </a:lnTo>
                <a:lnTo>
                  <a:pt x="267042" y="3415665"/>
                </a:lnTo>
                <a:lnTo>
                  <a:pt x="251378" y="3394570"/>
                </a:lnTo>
                <a:lnTo>
                  <a:pt x="241960" y="3380346"/>
                </a:lnTo>
                <a:lnTo>
                  <a:pt x="237199" y="3371246"/>
                </a:lnTo>
                <a:lnTo>
                  <a:pt x="235506" y="3365520"/>
                </a:lnTo>
                <a:close/>
              </a:path>
              <a:path w="2724873" h="4713986">
                <a:moveTo>
                  <a:pt x="235292" y="3361690"/>
                </a:moveTo>
                <a:lnTo>
                  <a:pt x="212887" y="3341025"/>
                </a:lnTo>
                <a:lnTo>
                  <a:pt x="219845" y="3397645"/>
                </a:lnTo>
                <a:lnTo>
                  <a:pt x="225943" y="3404598"/>
                </a:lnTo>
                <a:lnTo>
                  <a:pt x="230356" y="3409694"/>
                </a:lnTo>
                <a:lnTo>
                  <a:pt x="233500" y="3413350"/>
                </a:lnTo>
                <a:lnTo>
                  <a:pt x="235795" y="3415984"/>
                </a:lnTo>
                <a:lnTo>
                  <a:pt x="235506" y="3365520"/>
                </a:lnTo>
                <a:lnTo>
                  <a:pt x="235292" y="3361690"/>
                </a:lnTo>
                <a:close/>
              </a:path>
              <a:path w="2724873" h="4713986">
                <a:moveTo>
                  <a:pt x="142743" y="3317276"/>
                </a:moveTo>
                <a:lnTo>
                  <a:pt x="147036" y="3319511"/>
                </a:lnTo>
                <a:lnTo>
                  <a:pt x="149440" y="3320415"/>
                </a:lnTo>
                <a:lnTo>
                  <a:pt x="170237" y="3342914"/>
                </a:lnTo>
                <a:lnTo>
                  <a:pt x="187257" y="3361469"/>
                </a:lnTo>
                <a:lnTo>
                  <a:pt x="200920" y="3376497"/>
                </a:lnTo>
                <a:lnTo>
                  <a:pt x="211644" y="3388417"/>
                </a:lnTo>
                <a:lnTo>
                  <a:pt x="219845" y="3397645"/>
                </a:lnTo>
                <a:lnTo>
                  <a:pt x="212887" y="3341025"/>
                </a:lnTo>
                <a:lnTo>
                  <a:pt x="193181" y="3322744"/>
                </a:lnTo>
                <a:lnTo>
                  <a:pt x="175988" y="3306679"/>
                </a:lnTo>
                <a:lnTo>
                  <a:pt x="161126" y="3292662"/>
                </a:lnTo>
                <a:lnTo>
                  <a:pt x="148410" y="3280526"/>
                </a:lnTo>
                <a:lnTo>
                  <a:pt x="142743" y="3317276"/>
                </a:lnTo>
                <a:close/>
              </a:path>
              <a:path w="2724873" h="4713986">
                <a:moveTo>
                  <a:pt x="131925" y="3306288"/>
                </a:moveTo>
                <a:lnTo>
                  <a:pt x="135344" y="3310735"/>
                </a:lnTo>
                <a:lnTo>
                  <a:pt x="138898" y="3314374"/>
                </a:lnTo>
                <a:lnTo>
                  <a:pt x="142743" y="3317276"/>
                </a:lnTo>
                <a:lnTo>
                  <a:pt x="148410" y="3280526"/>
                </a:lnTo>
                <a:lnTo>
                  <a:pt x="137657" y="3270103"/>
                </a:lnTo>
                <a:lnTo>
                  <a:pt x="131925" y="3306288"/>
                </a:lnTo>
                <a:close/>
              </a:path>
              <a:path w="2724873" h="4713986">
                <a:moveTo>
                  <a:pt x="128682" y="3261225"/>
                </a:moveTo>
                <a:lnTo>
                  <a:pt x="121301" y="3253724"/>
                </a:lnTo>
                <a:lnTo>
                  <a:pt x="124867" y="3294685"/>
                </a:lnTo>
                <a:lnTo>
                  <a:pt x="128485" y="3300962"/>
                </a:lnTo>
                <a:lnTo>
                  <a:pt x="131925" y="3306288"/>
                </a:lnTo>
                <a:lnTo>
                  <a:pt x="137657" y="3270103"/>
                </a:lnTo>
                <a:lnTo>
                  <a:pt x="128682" y="3261225"/>
                </a:lnTo>
                <a:close/>
              </a:path>
              <a:path w="2724873" h="4713986">
                <a:moveTo>
                  <a:pt x="110588" y="3242184"/>
                </a:moveTo>
                <a:lnTo>
                  <a:pt x="111382" y="3269442"/>
                </a:lnTo>
                <a:lnTo>
                  <a:pt x="116472" y="3278996"/>
                </a:lnTo>
                <a:lnTo>
                  <a:pt x="120915" y="3287387"/>
                </a:lnTo>
                <a:lnTo>
                  <a:pt x="124867" y="3294685"/>
                </a:lnTo>
                <a:lnTo>
                  <a:pt x="121301" y="3253724"/>
                </a:lnTo>
                <a:lnTo>
                  <a:pt x="115332" y="3247433"/>
                </a:lnTo>
                <a:lnTo>
                  <a:pt x="110588" y="3242184"/>
                </a:lnTo>
                <a:close/>
              </a:path>
              <a:path w="2724873" h="4713986">
                <a:moveTo>
                  <a:pt x="106888" y="3237809"/>
                </a:moveTo>
                <a:lnTo>
                  <a:pt x="104047" y="3234141"/>
                </a:lnTo>
                <a:lnTo>
                  <a:pt x="105489" y="3258654"/>
                </a:lnTo>
                <a:lnTo>
                  <a:pt x="111382" y="3269442"/>
                </a:lnTo>
                <a:lnTo>
                  <a:pt x="110588" y="3242184"/>
                </a:lnTo>
                <a:lnTo>
                  <a:pt x="106888" y="3237809"/>
                </a:lnTo>
                <a:close/>
              </a:path>
              <a:path w="2724873" h="4713986">
                <a:moveTo>
                  <a:pt x="105489" y="3258654"/>
                </a:moveTo>
                <a:lnTo>
                  <a:pt x="104047" y="3234141"/>
                </a:lnTo>
                <a:lnTo>
                  <a:pt x="101880" y="3231013"/>
                </a:lnTo>
                <a:lnTo>
                  <a:pt x="100204" y="3228255"/>
                </a:lnTo>
                <a:lnTo>
                  <a:pt x="98835" y="3225701"/>
                </a:lnTo>
                <a:lnTo>
                  <a:pt x="98637" y="3246561"/>
                </a:lnTo>
                <a:lnTo>
                  <a:pt x="105489" y="3258654"/>
                </a:lnTo>
                <a:close/>
              </a:path>
              <a:path w="2724873" h="4713986">
                <a:moveTo>
                  <a:pt x="98564" y="3225165"/>
                </a:moveTo>
                <a:lnTo>
                  <a:pt x="80968" y="3202194"/>
                </a:lnTo>
                <a:lnTo>
                  <a:pt x="81428" y="3218174"/>
                </a:lnTo>
                <a:lnTo>
                  <a:pt x="90668" y="3233091"/>
                </a:lnTo>
                <a:lnTo>
                  <a:pt x="98637" y="3246561"/>
                </a:lnTo>
                <a:lnTo>
                  <a:pt x="98835" y="3225701"/>
                </a:lnTo>
                <a:lnTo>
                  <a:pt x="98564" y="3225165"/>
                </a:lnTo>
                <a:close/>
              </a:path>
              <a:path w="2724873" h="4713986">
                <a:moveTo>
                  <a:pt x="81428" y="3218174"/>
                </a:moveTo>
                <a:lnTo>
                  <a:pt x="80968" y="3202194"/>
                </a:lnTo>
                <a:lnTo>
                  <a:pt x="66416" y="3183230"/>
                </a:lnTo>
                <a:lnTo>
                  <a:pt x="54634" y="3167938"/>
                </a:lnTo>
                <a:lnTo>
                  <a:pt x="45347" y="3155980"/>
                </a:lnTo>
                <a:lnTo>
                  <a:pt x="58503" y="3183715"/>
                </a:lnTo>
                <a:lnTo>
                  <a:pt x="70758" y="3201739"/>
                </a:lnTo>
                <a:lnTo>
                  <a:pt x="81428" y="3218174"/>
                </a:lnTo>
                <a:close/>
              </a:path>
              <a:path w="2724873" h="4713986">
                <a:moveTo>
                  <a:pt x="44507" y="3164030"/>
                </a:moveTo>
                <a:lnTo>
                  <a:pt x="58503" y="3183715"/>
                </a:lnTo>
                <a:lnTo>
                  <a:pt x="45347" y="3155980"/>
                </a:lnTo>
                <a:lnTo>
                  <a:pt x="38280" y="3147019"/>
                </a:lnTo>
                <a:lnTo>
                  <a:pt x="33158" y="3140721"/>
                </a:lnTo>
                <a:lnTo>
                  <a:pt x="29707" y="3136747"/>
                </a:lnTo>
                <a:lnTo>
                  <a:pt x="28613" y="3142615"/>
                </a:lnTo>
                <a:lnTo>
                  <a:pt x="44507" y="3164030"/>
                </a:lnTo>
                <a:close/>
              </a:path>
              <a:path w="2724873" h="4713986">
                <a:moveTo>
                  <a:pt x="29707" y="3136747"/>
                </a:moveTo>
                <a:lnTo>
                  <a:pt x="26715" y="3134427"/>
                </a:lnTo>
                <a:lnTo>
                  <a:pt x="27105" y="3137370"/>
                </a:lnTo>
                <a:lnTo>
                  <a:pt x="27881" y="3139973"/>
                </a:lnTo>
                <a:lnTo>
                  <a:pt x="28613" y="3142615"/>
                </a:lnTo>
                <a:lnTo>
                  <a:pt x="29707" y="3136747"/>
                </a:lnTo>
                <a:close/>
              </a:path>
              <a:path w="2724873" h="4713986">
                <a:moveTo>
                  <a:pt x="206482" y="2038699"/>
                </a:moveTo>
                <a:lnTo>
                  <a:pt x="200737" y="2042672"/>
                </a:lnTo>
                <a:lnTo>
                  <a:pt x="205058" y="2065559"/>
                </a:lnTo>
                <a:lnTo>
                  <a:pt x="210509" y="2082514"/>
                </a:lnTo>
                <a:lnTo>
                  <a:pt x="214993" y="2046181"/>
                </a:lnTo>
                <a:lnTo>
                  <a:pt x="215750" y="2041699"/>
                </a:lnTo>
                <a:lnTo>
                  <a:pt x="216242" y="2041144"/>
                </a:lnTo>
                <a:lnTo>
                  <a:pt x="206482" y="2038699"/>
                </a:lnTo>
                <a:close/>
              </a:path>
              <a:path w="2724873" h="4713986">
                <a:moveTo>
                  <a:pt x="73284" y="3905926"/>
                </a:moveTo>
                <a:lnTo>
                  <a:pt x="76933" y="3913735"/>
                </a:lnTo>
                <a:lnTo>
                  <a:pt x="76301" y="3834676"/>
                </a:lnTo>
                <a:lnTo>
                  <a:pt x="73126" y="3834676"/>
                </a:lnTo>
                <a:lnTo>
                  <a:pt x="69951" y="3837851"/>
                </a:lnTo>
                <a:lnTo>
                  <a:pt x="69661" y="3896219"/>
                </a:lnTo>
                <a:lnTo>
                  <a:pt x="73284" y="3905926"/>
                </a:lnTo>
                <a:close/>
              </a:path>
              <a:path w="2724873" h="4713986">
                <a:moveTo>
                  <a:pt x="66763" y="3841026"/>
                </a:moveTo>
                <a:lnTo>
                  <a:pt x="60413" y="3834676"/>
                </a:lnTo>
                <a:lnTo>
                  <a:pt x="62209" y="3870776"/>
                </a:lnTo>
                <a:lnTo>
                  <a:pt x="65992" y="3884531"/>
                </a:lnTo>
                <a:lnTo>
                  <a:pt x="69661" y="3896219"/>
                </a:lnTo>
                <a:lnTo>
                  <a:pt x="69951" y="3837851"/>
                </a:lnTo>
                <a:lnTo>
                  <a:pt x="66763" y="3841026"/>
                </a:lnTo>
                <a:close/>
              </a:path>
              <a:path w="2724873" h="4713986">
                <a:moveTo>
                  <a:pt x="58239" y="3854871"/>
                </a:moveTo>
                <a:lnTo>
                  <a:pt x="62209" y="3870776"/>
                </a:lnTo>
                <a:lnTo>
                  <a:pt x="60413" y="3834676"/>
                </a:lnTo>
                <a:lnTo>
                  <a:pt x="57226" y="3831501"/>
                </a:lnTo>
                <a:lnTo>
                  <a:pt x="54051" y="3825151"/>
                </a:lnTo>
                <a:lnTo>
                  <a:pt x="54014" y="3836732"/>
                </a:lnTo>
                <a:lnTo>
                  <a:pt x="58239" y="3854871"/>
                </a:lnTo>
                <a:close/>
              </a:path>
              <a:path w="2724873" h="4713986">
                <a:moveTo>
                  <a:pt x="54027" y="3760413"/>
                </a:moveTo>
                <a:lnTo>
                  <a:pt x="49032" y="3754001"/>
                </a:lnTo>
                <a:lnTo>
                  <a:pt x="49462" y="3816274"/>
                </a:lnTo>
                <a:lnTo>
                  <a:pt x="54014" y="3836732"/>
                </a:lnTo>
                <a:lnTo>
                  <a:pt x="54027" y="3760413"/>
                </a:lnTo>
                <a:close/>
              </a:path>
              <a:path w="2724873" h="4713986">
                <a:moveTo>
                  <a:pt x="44739" y="3748327"/>
                </a:moveTo>
                <a:lnTo>
                  <a:pt x="41009" y="3743234"/>
                </a:lnTo>
                <a:lnTo>
                  <a:pt x="43676" y="3792983"/>
                </a:lnTo>
                <a:lnTo>
                  <a:pt x="44513" y="3793413"/>
                </a:lnTo>
                <a:lnTo>
                  <a:pt x="49462" y="3816274"/>
                </a:lnTo>
                <a:lnTo>
                  <a:pt x="49032" y="3754001"/>
                </a:lnTo>
                <a:lnTo>
                  <a:pt x="44739" y="3748327"/>
                </a:lnTo>
                <a:close/>
              </a:path>
              <a:path w="2724873" h="4713986">
                <a:moveTo>
                  <a:pt x="43676" y="3792983"/>
                </a:moveTo>
                <a:lnTo>
                  <a:pt x="41009" y="3743234"/>
                </a:lnTo>
                <a:lnTo>
                  <a:pt x="37701" y="3738563"/>
                </a:lnTo>
                <a:lnTo>
                  <a:pt x="34674" y="3734158"/>
                </a:lnTo>
                <a:lnTo>
                  <a:pt x="31788" y="3729863"/>
                </a:lnTo>
                <a:lnTo>
                  <a:pt x="31250" y="3755957"/>
                </a:lnTo>
                <a:lnTo>
                  <a:pt x="32839" y="3773444"/>
                </a:lnTo>
                <a:lnTo>
                  <a:pt x="35885" y="3784196"/>
                </a:lnTo>
                <a:lnTo>
                  <a:pt x="39720" y="3790085"/>
                </a:lnTo>
                <a:lnTo>
                  <a:pt x="43676" y="3792983"/>
                </a:lnTo>
                <a:close/>
              </a:path>
              <a:path w="2724873" h="4713986">
                <a:moveTo>
                  <a:pt x="690158" y="2281641"/>
                </a:moveTo>
                <a:lnTo>
                  <a:pt x="678150" y="2259938"/>
                </a:lnTo>
                <a:lnTo>
                  <a:pt x="678553" y="2313756"/>
                </a:lnTo>
                <a:lnTo>
                  <a:pt x="686304" y="2323025"/>
                </a:lnTo>
                <a:lnTo>
                  <a:pt x="690158" y="2281641"/>
                </a:lnTo>
                <a:close/>
              </a:path>
              <a:path w="2724873" h="4713986">
                <a:moveTo>
                  <a:pt x="680147" y="1991653"/>
                </a:moveTo>
                <a:lnTo>
                  <a:pt x="685432" y="1996743"/>
                </a:lnTo>
                <a:lnTo>
                  <a:pt x="689244" y="2000694"/>
                </a:lnTo>
                <a:lnTo>
                  <a:pt x="691313" y="2003974"/>
                </a:lnTo>
                <a:lnTo>
                  <a:pt x="691368" y="2007051"/>
                </a:lnTo>
                <a:lnTo>
                  <a:pt x="715306" y="2000493"/>
                </a:lnTo>
                <a:lnTo>
                  <a:pt x="689090" y="1948856"/>
                </a:lnTo>
                <a:lnTo>
                  <a:pt x="680147" y="1991653"/>
                </a:lnTo>
                <a:close/>
              </a:path>
              <a:path w="2724873" h="4713986">
                <a:moveTo>
                  <a:pt x="649699" y="1950536"/>
                </a:moveTo>
                <a:lnTo>
                  <a:pt x="658166" y="1964865"/>
                </a:lnTo>
                <a:lnTo>
                  <a:pt x="666244" y="1976182"/>
                </a:lnTo>
                <a:lnTo>
                  <a:pt x="673661" y="1984955"/>
                </a:lnTo>
                <a:lnTo>
                  <a:pt x="680147" y="1991653"/>
                </a:lnTo>
                <a:lnTo>
                  <a:pt x="689090" y="1948856"/>
                </a:lnTo>
                <a:lnTo>
                  <a:pt x="665265" y="1901850"/>
                </a:lnTo>
                <a:lnTo>
                  <a:pt x="649699" y="1950536"/>
                </a:lnTo>
                <a:close/>
              </a:path>
              <a:path w="2724873" h="4713986">
                <a:moveTo>
                  <a:pt x="643691" y="1859217"/>
                </a:moveTo>
                <a:lnTo>
                  <a:pt x="641111" y="1932726"/>
                </a:lnTo>
                <a:lnTo>
                  <a:pt x="649699" y="1950536"/>
                </a:lnTo>
                <a:lnTo>
                  <a:pt x="665265" y="1901850"/>
                </a:lnTo>
                <a:lnTo>
                  <a:pt x="643691" y="1859217"/>
                </a:lnTo>
                <a:close/>
              </a:path>
              <a:path w="2724873" h="4713986">
                <a:moveTo>
                  <a:pt x="618326" y="1873478"/>
                </a:moveTo>
                <a:lnTo>
                  <a:pt x="623356" y="1881636"/>
                </a:lnTo>
                <a:lnTo>
                  <a:pt x="627289" y="1888416"/>
                </a:lnTo>
                <a:lnTo>
                  <a:pt x="630167" y="1894196"/>
                </a:lnTo>
                <a:lnTo>
                  <a:pt x="643691" y="1859217"/>
                </a:lnTo>
                <a:lnTo>
                  <a:pt x="624226" y="1820699"/>
                </a:lnTo>
                <a:lnTo>
                  <a:pt x="618326" y="1873478"/>
                </a:lnTo>
                <a:close/>
              </a:path>
              <a:path w="2724873" h="4713986">
                <a:moveTo>
                  <a:pt x="596246" y="1836961"/>
                </a:moveTo>
                <a:lnTo>
                  <a:pt x="604811" y="1851518"/>
                </a:lnTo>
                <a:lnTo>
                  <a:pt x="612158" y="1863565"/>
                </a:lnTo>
                <a:lnTo>
                  <a:pt x="618326" y="1873478"/>
                </a:lnTo>
                <a:lnTo>
                  <a:pt x="624226" y="1820699"/>
                </a:lnTo>
                <a:lnTo>
                  <a:pt x="606730" y="1786041"/>
                </a:lnTo>
                <a:lnTo>
                  <a:pt x="596246" y="1836961"/>
                </a:lnTo>
                <a:close/>
              </a:path>
              <a:path w="2724873" h="4713986">
                <a:moveTo>
                  <a:pt x="562824" y="1773971"/>
                </a:moveTo>
                <a:lnTo>
                  <a:pt x="562825" y="1774444"/>
                </a:lnTo>
                <a:lnTo>
                  <a:pt x="575294" y="1798801"/>
                </a:lnTo>
                <a:lnTo>
                  <a:pt x="586420" y="1819514"/>
                </a:lnTo>
                <a:lnTo>
                  <a:pt x="596246" y="1836961"/>
                </a:lnTo>
                <a:lnTo>
                  <a:pt x="606730" y="1786041"/>
                </a:lnTo>
                <a:lnTo>
                  <a:pt x="591062" y="1754983"/>
                </a:lnTo>
                <a:lnTo>
                  <a:pt x="577081" y="1727270"/>
                </a:lnTo>
                <a:lnTo>
                  <a:pt x="564647" y="1702642"/>
                </a:lnTo>
                <a:lnTo>
                  <a:pt x="562824" y="1773971"/>
                </a:lnTo>
                <a:close/>
              </a:path>
              <a:path w="2724873" h="4713986">
                <a:moveTo>
                  <a:pt x="564647" y="1702642"/>
                </a:moveTo>
                <a:lnTo>
                  <a:pt x="553618" y="1680845"/>
                </a:lnTo>
                <a:lnTo>
                  <a:pt x="554833" y="1748743"/>
                </a:lnTo>
                <a:lnTo>
                  <a:pt x="557545" y="1754813"/>
                </a:lnTo>
                <a:lnTo>
                  <a:pt x="559565" y="1759712"/>
                </a:lnTo>
                <a:lnTo>
                  <a:pt x="560995" y="1763650"/>
                </a:lnTo>
                <a:lnTo>
                  <a:pt x="561934" y="1766836"/>
                </a:lnTo>
                <a:lnTo>
                  <a:pt x="562485" y="1769479"/>
                </a:lnTo>
                <a:lnTo>
                  <a:pt x="562824" y="1773971"/>
                </a:lnTo>
                <a:lnTo>
                  <a:pt x="564647" y="1702642"/>
                </a:lnTo>
                <a:close/>
              </a:path>
              <a:path w="2724873" h="4713986">
                <a:moveTo>
                  <a:pt x="514633" y="1605283"/>
                </a:moveTo>
                <a:lnTo>
                  <a:pt x="518378" y="1676053"/>
                </a:lnTo>
                <a:lnTo>
                  <a:pt x="527361" y="1693531"/>
                </a:lnTo>
                <a:lnTo>
                  <a:pt x="535047" y="1708585"/>
                </a:lnTo>
                <a:lnTo>
                  <a:pt x="541536" y="1721425"/>
                </a:lnTo>
                <a:lnTo>
                  <a:pt x="546929" y="1732258"/>
                </a:lnTo>
                <a:lnTo>
                  <a:pt x="551328" y="1741295"/>
                </a:lnTo>
                <a:lnTo>
                  <a:pt x="554833" y="1748743"/>
                </a:lnTo>
                <a:lnTo>
                  <a:pt x="553618" y="1680845"/>
                </a:lnTo>
                <a:lnTo>
                  <a:pt x="543854" y="1661618"/>
                </a:lnTo>
                <a:lnTo>
                  <a:pt x="535215" y="1644706"/>
                </a:lnTo>
                <a:lnTo>
                  <a:pt x="527558" y="1629852"/>
                </a:lnTo>
                <a:lnTo>
                  <a:pt x="520745" y="1616796"/>
                </a:lnTo>
                <a:lnTo>
                  <a:pt x="514633" y="1605283"/>
                </a:lnTo>
                <a:close/>
              </a:path>
              <a:path w="2724873" h="4713986">
                <a:moveTo>
                  <a:pt x="509082" y="1595055"/>
                </a:moveTo>
                <a:lnTo>
                  <a:pt x="503951" y="1585855"/>
                </a:lnTo>
                <a:lnTo>
                  <a:pt x="507996" y="1655941"/>
                </a:lnTo>
                <a:lnTo>
                  <a:pt x="518378" y="1676053"/>
                </a:lnTo>
                <a:lnTo>
                  <a:pt x="514633" y="1605283"/>
                </a:lnTo>
                <a:lnTo>
                  <a:pt x="509082" y="1595055"/>
                </a:lnTo>
                <a:close/>
              </a:path>
              <a:path w="2724873" h="4713986">
                <a:moveTo>
                  <a:pt x="499100" y="1577425"/>
                </a:moveTo>
                <a:lnTo>
                  <a:pt x="494388" y="1569507"/>
                </a:lnTo>
                <a:lnTo>
                  <a:pt x="496114" y="1632988"/>
                </a:lnTo>
                <a:lnTo>
                  <a:pt x="507996" y="1655941"/>
                </a:lnTo>
                <a:lnTo>
                  <a:pt x="503951" y="1585855"/>
                </a:lnTo>
                <a:lnTo>
                  <a:pt x="499100" y="1577425"/>
                </a:lnTo>
                <a:close/>
              </a:path>
              <a:path w="2724873" h="4713986">
                <a:moveTo>
                  <a:pt x="489673" y="1561846"/>
                </a:moveTo>
                <a:lnTo>
                  <a:pt x="482024" y="1535253"/>
                </a:lnTo>
                <a:lnTo>
                  <a:pt x="482632" y="1606984"/>
                </a:lnTo>
                <a:lnTo>
                  <a:pt x="496114" y="1632988"/>
                </a:lnTo>
                <a:lnTo>
                  <a:pt x="494388" y="1569507"/>
                </a:lnTo>
                <a:lnTo>
                  <a:pt x="489673" y="1561846"/>
                </a:lnTo>
                <a:close/>
              </a:path>
              <a:path w="2724873" h="4713986">
                <a:moveTo>
                  <a:pt x="467769" y="1576181"/>
                </a:moveTo>
                <a:lnTo>
                  <a:pt x="467448" y="1577721"/>
                </a:lnTo>
                <a:lnTo>
                  <a:pt x="482632" y="1606984"/>
                </a:lnTo>
                <a:lnTo>
                  <a:pt x="468021" y="1572942"/>
                </a:lnTo>
                <a:lnTo>
                  <a:pt x="467769" y="1576181"/>
                </a:lnTo>
                <a:close/>
              </a:path>
              <a:path w="2724873" h="4713986">
                <a:moveTo>
                  <a:pt x="669072" y="1511940"/>
                </a:moveTo>
                <a:lnTo>
                  <a:pt x="669213" y="1567880"/>
                </a:lnTo>
                <a:lnTo>
                  <a:pt x="677598" y="1589057"/>
                </a:lnTo>
                <a:lnTo>
                  <a:pt x="685220" y="1608498"/>
                </a:lnTo>
                <a:lnTo>
                  <a:pt x="684755" y="1553826"/>
                </a:lnTo>
                <a:lnTo>
                  <a:pt x="678245" y="1535512"/>
                </a:lnTo>
                <a:lnTo>
                  <a:pt x="673161" y="1521857"/>
                </a:lnTo>
                <a:lnTo>
                  <a:pt x="669072" y="1511940"/>
                </a:lnTo>
                <a:close/>
              </a:path>
              <a:path w="2724873" h="4713986">
                <a:moveTo>
                  <a:pt x="669072" y="1511940"/>
                </a:moveTo>
                <a:lnTo>
                  <a:pt x="665544" y="1504840"/>
                </a:lnTo>
                <a:lnTo>
                  <a:pt x="662143" y="1499635"/>
                </a:lnTo>
                <a:lnTo>
                  <a:pt x="658435" y="1495405"/>
                </a:lnTo>
                <a:lnTo>
                  <a:pt x="658202" y="1495171"/>
                </a:lnTo>
                <a:lnTo>
                  <a:pt x="659979" y="1544846"/>
                </a:lnTo>
                <a:lnTo>
                  <a:pt x="669213" y="1567880"/>
                </a:lnTo>
                <a:lnTo>
                  <a:pt x="669072" y="1511940"/>
                </a:lnTo>
                <a:close/>
              </a:path>
              <a:path w="2724873" h="4713986">
                <a:moveTo>
                  <a:pt x="653399" y="1467502"/>
                </a:moveTo>
                <a:lnTo>
                  <a:pt x="648990" y="1442882"/>
                </a:lnTo>
                <a:lnTo>
                  <a:pt x="649810" y="1519838"/>
                </a:lnTo>
                <a:lnTo>
                  <a:pt x="659979" y="1544846"/>
                </a:lnTo>
                <a:lnTo>
                  <a:pt x="658202" y="1495171"/>
                </a:lnTo>
                <a:lnTo>
                  <a:pt x="653399" y="1467502"/>
                </a:lnTo>
                <a:close/>
              </a:path>
              <a:path w="2724873" h="4713986">
                <a:moveTo>
                  <a:pt x="648990" y="1442882"/>
                </a:moveTo>
                <a:lnTo>
                  <a:pt x="644959" y="1421102"/>
                </a:lnTo>
                <a:lnTo>
                  <a:pt x="641289" y="1401955"/>
                </a:lnTo>
                <a:lnTo>
                  <a:pt x="637965" y="1385234"/>
                </a:lnTo>
                <a:lnTo>
                  <a:pt x="634970" y="1370732"/>
                </a:lnTo>
                <a:lnTo>
                  <a:pt x="638621" y="1492735"/>
                </a:lnTo>
                <a:lnTo>
                  <a:pt x="649810" y="1519838"/>
                </a:lnTo>
                <a:lnTo>
                  <a:pt x="648990" y="1442882"/>
                </a:lnTo>
                <a:close/>
              </a:path>
              <a:path w="2724873" h="4713986">
                <a:moveTo>
                  <a:pt x="632289" y="1358240"/>
                </a:moveTo>
                <a:lnTo>
                  <a:pt x="629904" y="1347551"/>
                </a:lnTo>
                <a:lnTo>
                  <a:pt x="638621" y="1492735"/>
                </a:lnTo>
                <a:lnTo>
                  <a:pt x="634970" y="1370732"/>
                </a:lnTo>
                <a:lnTo>
                  <a:pt x="632289" y="1358240"/>
                </a:lnTo>
                <a:close/>
              </a:path>
              <a:path w="2724873" h="4713986">
                <a:moveTo>
                  <a:pt x="693044" y="3338975"/>
                </a:moveTo>
                <a:lnTo>
                  <a:pt x="693661" y="3345743"/>
                </a:lnTo>
                <a:lnTo>
                  <a:pt x="695702" y="3543674"/>
                </a:lnTo>
                <a:lnTo>
                  <a:pt x="699477" y="3250565"/>
                </a:lnTo>
                <a:lnTo>
                  <a:pt x="705827" y="3247390"/>
                </a:lnTo>
                <a:lnTo>
                  <a:pt x="699477" y="3196590"/>
                </a:lnTo>
                <a:lnTo>
                  <a:pt x="694136" y="3180473"/>
                </a:lnTo>
                <a:lnTo>
                  <a:pt x="693044" y="3338975"/>
                </a:lnTo>
                <a:close/>
              </a:path>
              <a:path w="2724873" h="4713986">
                <a:moveTo>
                  <a:pt x="688830" y="3166001"/>
                </a:moveTo>
                <a:lnTo>
                  <a:pt x="687016" y="3335105"/>
                </a:lnTo>
                <a:lnTo>
                  <a:pt x="693044" y="3338975"/>
                </a:lnTo>
                <a:lnTo>
                  <a:pt x="694136" y="3180473"/>
                </a:lnTo>
                <a:lnTo>
                  <a:pt x="688830" y="3166001"/>
                </a:lnTo>
                <a:close/>
              </a:path>
              <a:path w="2724873" h="4713986">
                <a:moveTo>
                  <a:pt x="705827" y="3247390"/>
                </a:moveTo>
                <a:lnTo>
                  <a:pt x="704647" y="3182650"/>
                </a:lnTo>
                <a:lnTo>
                  <a:pt x="704469" y="3188582"/>
                </a:lnTo>
                <a:lnTo>
                  <a:pt x="702835" y="3193049"/>
                </a:lnTo>
                <a:lnTo>
                  <a:pt x="699477" y="3196590"/>
                </a:lnTo>
                <a:lnTo>
                  <a:pt x="705827" y="3247390"/>
                </a:lnTo>
                <a:close/>
              </a:path>
              <a:path w="2724873" h="4713986">
                <a:moveTo>
                  <a:pt x="695702" y="3543674"/>
                </a:moveTo>
                <a:lnTo>
                  <a:pt x="693661" y="3345743"/>
                </a:lnTo>
                <a:lnTo>
                  <a:pt x="687191" y="3353255"/>
                </a:lnTo>
                <a:lnTo>
                  <a:pt x="683602" y="3355340"/>
                </a:lnTo>
                <a:lnTo>
                  <a:pt x="677252" y="3336290"/>
                </a:lnTo>
                <a:lnTo>
                  <a:pt x="676140" y="3564373"/>
                </a:lnTo>
                <a:lnTo>
                  <a:pt x="695702" y="3543674"/>
                </a:lnTo>
                <a:close/>
              </a:path>
              <a:path w="2724873" h="4713986">
                <a:moveTo>
                  <a:pt x="676140" y="3564373"/>
                </a:moveTo>
                <a:lnTo>
                  <a:pt x="673195" y="3252534"/>
                </a:lnTo>
                <a:lnTo>
                  <a:pt x="673030" y="3257472"/>
                </a:lnTo>
                <a:lnTo>
                  <a:pt x="672012" y="3261232"/>
                </a:lnTo>
                <a:lnTo>
                  <a:pt x="670902" y="3263265"/>
                </a:lnTo>
                <a:lnTo>
                  <a:pt x="662350" y="3243610"/>
                </a:lnTo>
                <a:lnTo>
                  <a:pt x="676140" y="3564373"/>
                </a:lnTo>
                <a:close/>
              </a:path>
              <a:path w="2724873" h="4713986">
                <a:moveTo>
                  <a:pt x="683602" y="3342640"/>
                </a:moveTo>
                <a:lnTo>
                  <a:pt x="677252" y="3336290"/>
                </a:lnTo>
                <a:lnTo>
                  <a:pt x="683602" y="3355340"/>
                </a:lnTo>
                <a:lnTo>
                  <a:pt x="683602" y="3342640"/>
                </a:lnTo>
                <a:close/>
              </a:path>
              <a:path w="2724873" h="4713986">
                <a:moveTo>
                  <a:pt x="1981099" y="2667602"/>
                </a:moveTo>
                <a:lnTo>
                  <a:pt x="1985255" y="2665301"/>
                </a:lnTo>
                <a:lnTo>
                  <a:pt x="1987790" y="2662418"/>
                </a:lnTo>
                <a:lnTo>
                  <a:pt x="1988750" y="2658677"/>
                </a:lnTo>
                <a:lnTo>
                  <a:pt x="1988180" y="2653802"/>
                </a:lnTo>
                <a:lnTo>
                  <a:pt x="1987257" y="2650617"/>
                </a:lnTo>
                <a:lnTo>
                  <a:pt x="1981099" y="2667602"/>
                </a:lnTo>
                <a:close/>
              </a:path>
              <a:path w="2724873" h="4713986">
                <a:moveTo>
                  <a:pt x="1947344" y="2676524"/>
                </a:moveTo>
                <a:lnTo>
                  <a:pt x="1958443" y="2673783"/>
                </a:lnTo>
                <a:lnTo>
                  <a:pt x="1967738" y="2671567"/>
                </a:lnTo>
                <a:lnTo>
                  <a:pt x="1975275" y="2669599"/>
                </a:lnTo>
                <a:lnTo>
                  <a:pt x="1981099" y="2667602"/>
                </a:lnTo>
                <a:lnTo>
                  <a:pt x="1987257" y="2650617"/>
                </a:lnTo>
                <a:lnTo>
                  <a:pt x="1959874" y="2656574"/>
                </a:lnTo>
                <a:lnTo>
                  <a:pt x="1947344" y="2676524"/>
                </a:lnTo>
                <a:close/>
              </a:path>
              <a:path w="2724873" h="4713986">
                <a:moveTo>
                  <a:pt x="1934875" y="2661895"/>
                </a:moveTo>
                <a:lnTo>
                  <a:pt x="1912131" y="2666632"/>
                </a:lnTo>
                <a:lnTo>
                  <a:pt x="1919548" y="2684684"/>
                </a:lnTo>
                <a:lnTo>
                  <a:pt x="1934394" y="2680065"/>
                </a:lnTo>
                <a:lnTo>
                  <a:pt x="1947344" y="2676524"/>
                </a:lnTo>
                <a:lnTo>
                  <a:pt x="1959874" y="2656574"/>
                </a:lnTo>
                <a:lnTo>
                  <a:pt x="1934875" y="2661895"/>
                </a:lnTo>
                <a:close/>
              </a:path>
              <a:path w="2724873" h="4713986">
                <a:moveTo>
                  <a:pt x="1919548" y="2684684"/>
                </a:moveTo>
                <a:lnTo>
                  <a:pt x="1912131" y="2666632"/>
                </a:lnTo>
                <a:lnTo>
                  <a:pt x="1891512" y="2670838"/>
                </a:lnTo>
                <a:lnTo>
                  <a:pt x="1872887" y="2674566"/>
                </a:lnTo>
                <a:lnTo>
                  <a:pt x="1859674" y="2694929"/>
                </a:lnTo>
                <a:lnTo>
                  <a:pt x="1857368" y="2697872"/>
                </a:lnTo>
                <a:lnTo>
                  <a:pt x="1856828" y="2698242"/>
                </a:lnTo>
                <a:lnTo>
                  <a:pt x="1859549" y="2704050"/>
                </a:lnTo>
                <a:lnTo>
                  <a:pt x="1863178" y="2707767"/>
                </a:lnTo>
                <a:lnTo>
                  <a:pt x="1883986" y="2698258"/>
                </a:lnTo>
                <a:lnTo>
                  <a:pt x="1902761" y="2690656"/>
                </a:lnTo>
                <a:lnTo>
                  <a:pt x="1919548" y="2684684"/>
                </a:lnTo>
                <a:close/>
              </a:path>
              <a:path w="2724873" h="4713986">
                <a:moveTo>
                  <a:pt x="1847071" y="2695711"/>
                </a:moveTo>
                <a:lnTo>
                  <a:pt x="1852587" y="2694735"/>
                </a:lnTo>
                <a:lnTo>
                  <a:pt x="1856373" y="2694341"/>
                </a:lnTo>
                <a:lnTo>
                  <a:pt x="1859674" y="2694929"/>
                </a:lnTo>
                <a:lnTo>
                  <a:pt x="1872887" y="2674566"/>
                </a:lnTo>
                <a:lnTo>
                  <a:pt x="1856125" y="2677866"/>
                </a:lnTo>
                <a:lnTo>
                  <a:pt x="1847071" y="2695711"/>
                </a:lnTo>
                <a:close/>
              </a:path>
              <a:path w="2724873" h="4713986">
                <a:moveTo>
                  <a:pt x="1841097" y="2680793"/>
                </a:moveTo>
                <a:lnTo>
                  <a:pt x="1827672" y="2683399"/>
                </a:lnTo>
                <a:lnTo>
                  <a:pt x="1829940" y="2699776"/>
                </a:lnTo>
                <a:lnTo>
                  <a:pt x="1839598" y="2697361"/>
                </a:lnTo>
                <a:lnTo>
                  <a:pt x="1847071" y="2695711"/>
                </a:lnTo>
                <a:lnTo>
                  <a:pt x="1856125" y="2677866"/>
                </a:lnTo>
                <a:lnTo>
                  <a:pt x="1841097" y="2680793"/>
                </a:lnTo>
                <a:close/>
              </a:path>
              <a:path w="2724873" h="4713986">
                <a:moveTo>
                  <a:pt x="1817868" y="2703050"/>
                </a:moveTo>
                <a:lnTo>
                  <a:pt x="1829940" y="2699776"/>
                </a:lnTo>
                <a:lnTo>
                  <a:pt x="1827672" y="2683399"/>
                </a:lnTo>
                <a:lnTo>
                  <a:pt x="1815719" y="2685736"/>
                </a:lnTo>
                <a:lnTo>
                  <a:pt x="1805109" y="2687857"/>
                </a:lnTo>
                <a:lnTo>
                  <a:pt x="1803153" y="2707274"/>
                </a:lnTo>
                <a:lnTo>
                  <a:pt x="1817868" y="2703050"/>
                </a:lnTo>
                <a:close/>
              </a:path>
              <a:path w="2724873" h="4713986">
                <a:moveTo>
                  <a:pt x="1805109" y="2687857"/>
                </a:moveTo>
                <a:lnTo>
                  <a:pt x="1795711" y="2689814"/>
                </a:lnTo>
                <a:lnTo>
                  <a:pt x="1787395" y="2691660"/>
                </a:lnTo>
                <a:lnTo>
                  <a:pt x="1780029" y="2693447"/>
                </a:lnTo>
                <a:lnTo>
                  <a:pt x="1773485" y="2695228"/>
                </a:lnTo>
                <a:lnTo>
                  <a:pt x="1785567" y="2712540"/>
                </a:lnTo>
                <a:lnTo>
                  <a:pt x="1803153" y="2707274"/>
                </a:lnTo>
                <a:lnTo>
                  <a:pt x="1805109" y="2687857"/>
                </a:lnTo>
                <a:close/>
              </a:path>
              <a:path w="2724873" h="4713986">
                <a:moveTo>
                  <a:pt x="1767632" y="2697056"/>
                </a:moveTo>
                <a:lnTo>
                  <a:pt x="1762338" y="2698982"/>
                </a:lnTo>
                <a:lnTo>
                  <a:pt x="1764883" y="2718940"/>
                </a:lnTo>
                <a:lnTo>
                  <a:pt x="1785567" y="2712540"/>
                </a:lnTo>
                <a:lnTo>
                  <a:pt x="1773485" y="2695228"/>
                </a:lnTo>
                <a:lnTo>
                  <a:pt x="1767632" y="2697056"/>
                </a:lnTo>
                <a:close/>
              </a:path>
              <a:path w="2724873" h="4713986">
                <a:moveTo>
                  <a:pt x="1764883" y="2718940"/>
                </a:moveTo>
                <a:lnTo>
                  <a:pt x="1762338" y="2698982"/>
                </a:lnTo>
                <a:lnTo>
                  <a:pt x="1757475" y="2701060"/>
                </a:lnTo>
                <a:lnTo>
                  <a:pt x="1752911" y="2703341"/>
                </a:lnTo>
                <a:lnTo>
                  <a:pt x="1748517" y="2705879"/>
                </a:lnTo>
                <a:lnTo>
                  <a:pt x="1745576" y="2707767"/>
                </a:lnTo>
                <a:lnTo>
                  <a:pt x="1740870" y="2726566"/>
                </a:lnTo>
                <a:lnTo>
                  <a:pt x="1764883" y="2718940"/>
                </a:lnTo>
                <a:close/>
              </a:path>
              <a:path w="2724873" h="4713986">
                <a:moveTo>
                  <a:pt x="1722639" y="2716575"/>
                </a:moveTo>
                <a:lnTo>
                  <a:pt x="1702283" y="2724494"/>
                </a:lnTo>
                <a:lnTo>
                  <a:pt x="1713302" y="2735511"/>
                </a:lnTo>
                <a:lnTo>
                  <a:pt x="1740870" y="2726566"/>
                </a:lnTo>
                <a:lnTo>
                  <a:pt x="1745576" y="2707767"/>
                </a:lnTo>
                <a:lnTo>
                  <a:pt x="1722639" y="2716575"/>
                </a:lnTo>
                <a:close/>
              </a:path>
              <a:path w="2724873" h="4713986">
                <a:moveTo>
                  <a:pt x="1684307" y="2731594"/>
                </a:moveTo>
                <a:lnTo>
                  <a:pt x="1668512" y="2737947"/>
                </a:lnTo>
                <a:lnTo>
                  <a:pt x="1673835" y="2751073"/>
                </a:lnTo>
                <a:lnTo>
                  <a:pt x="1681949" y="2745867"/>
                </a:lnTo>
                <a:lnTo>
                  <a:pt x="1713302" y="2735511"/>
                </a:lnTo>
                <a:lnTo>
                  <a:pt x="1702283" y="2724494"/>
                </a:lnTo>
                <a:lnTo>
                  <a:pt x="1684307" y="2731594"/>
                </a:lnTo>
                <a:close/>
              </a:path>
              <a:path w="2724873" h="4713986">
                <a:moveTo>
                  <a:pt x="1608335" y="2764439"/>
                </a:moveTo>
                <a:lnTo>
                  <a:pt x="1608381" y="2792450"/>
                </a:lnTo>
                <a:lnTo>
                  <a:pt x="1619375" y="2785377"/>
                </a:lnTo>
                <a:lnTo>
                  <a:pt x="1629651" y="2778842"/>
                </a:lnTo>
                <a:lnTo>
                  <a:pt x="1639311" y="2772755"/>
                </a:lnTo>
                <a:lnTo>
                  <a:pt x="1648457" y="2767025"/>
                </a:lnTo>
                <a:lnTo>
                  <a:pt x="1657191" y="2761561"/>
                </a:lnTo>
                <a:lnTo>
                  <a:pt x="1665617" y="2756274"/>
                </a:lnTo>
                <a:lnTo>
                  <a:pt x="1673835" y="2751073"/>
                </a:lnTo>
                <a:lnTo>
                  <a:pt x="1668512" y="2737947"/>
                </a:lnTo>
                <a:lnTo>
                  <a:pt x="1654698" y="2743627"/>
                </a:lnTo>
                <a:lnTo>
                  <a:pt x="1642664" y="2748705"/>
                </a:lnTo>
                <a:lnTo>
                  <a:pt x="1632211" y="2753253"/>
                </a:lnTo>
                <a:lnTo>
                  <a:pt x="1623138" y="2757343"/>
                </a:lnTo>
                <a:lnTo>
                  <a:pt x="1615246" y="2761048"/>
                </a:lnTo>
                <a:lnTo>
                  <a:pt x="1608335" y="2764439"/>
                </a:lnTo>
                <a:close/>
              </a:path>
              <a:path w="2724873" h="4713986">
                <a:moveTo>
                  <a:pt x="1608335" y="2764439"/>
                </a:moveTo>
                <a:lnTo>
                  <a:pt x="1602204" y="2767589"/>
                </a:lnTo>
                <a:lnTo>
                  <a:pt x="1596654" y="2770570"/>
                </a:lnTo>
                <a:lnTo>
                  <a:pt x="1591484" y="2773453"/>
                </a:lnTo>
                <a:lnTo>
                  <a:pt x="1589747" y="2774442"/>
                </a:lnTo>
                <a:lnTo>
                  <a:pt x="1596565" y="2800152"/>
                </a:lnTo>
                <a:lnTo>
                  <a:pt x="1608381" y="2792450"/>
                </a:lnTo>
                <a:lnTo>
                  <a:pt x="1608335" y="2764439"/>
                </a:lnTo>
                <a:close/>
              </a:path>
              <a:path w="2724873" h="4713986">
                <a:moveTo>
                  <a:pt x="1589747" y="2774442"/>
                </a:moveTo>
                <a:lnTo>
                  <a:pt x="1549633" y="2802205"/>
                </a:lnTo>
                <a:lnTo>
                  <a:pt x="1555168" y="2827934"/>
                </a:lnTo>
                <a:lnTo>
                  <a:pt x="1570061" y="2817803"/>
                </a:lnTo>
                <a:lnTo>
                  <a:pt x="1583826" y="2808573"/>
                </a:lnTo>
                <a:lnTo>
                  <a:pt x="1596565" y="2800152"/>
                </a:lnTo>
                <a:lnTo>
                  <a:pt x="1589747" y="2774442"/>
                </a:lnTo>
                <a:close/>
              </a:path>
              <a:path w="2724873" h="4713986">
                <a:moveTo>
                  <a:pt x="1482265" y="2879267"/>
                </a:moveTo>
                <a:lnTo>
                  <a:pt x="1502695" y="2864631"/>
                </a:lnTo>
                <a:lnTo>
                  <a:pt x="1521587" y="2851257"/>
                </a:lnTo>
                <a:lnTo>
                  <a:pt x="1539044" y="2839055"/>
                </a:lnTo>
                <a:lnTo>
                  <a:pt x="1555168" y="2827934"/>
                </a:lnTo>
                <a:lnTo>
                  <a:pt x="1549633" y="2802205"/>
                </a:lnTo>
                <a:lnTo>
                  <a:pt x="1513098" y="2827483"/>
                </a:lnTo>
                <a:lnTo>
                  <a:pt x="1482265" y="2879267"/>
                </a:lnTo>
                <a:close/>
              </a:path>
              <a:path w="2724873" h="4713986">
                <a:moveTo>
                  <a:pt x="1382480" y="2952992"/>
                </a:moveTo>
                <a:lnTo>
                  <a:pt x="1410724" y="2931652"/>
                </a:lnTo>
                <a:lnTo>
                  <a:pt x="1436382" y="2912687"/>
                </a:lnTo>
                <a:lnTo>
                  <a:pt x="1460194" y="2895256"/>
                </a:lnTo>
                <a:lnTo>
                  <a:pt x="1482265" y="2879267"/>
                </a:lnTo>
                <a:lnTo>
                  <a:pt x="1513098" y="2827483"/>
                </a:lnTo>
                <a:lnTo>
                  <a:pt x="1479954" y="2850408"/>
                </a:lnTo>
                <a:lnTo>
                  <a:pt x="1450013" y="2871114"/>
                </a:lnTo>
                <a:lnTo>
                  <a:pt x="1423086" y="2889734"/>
                </a:lnTo>
                <a:lnTo>
                  <a:pt x="1398984" y="2906401"/>
                </a:lnTo>
                <a:lnTo>
                  <a:pt x="1382480" y="2952992"/>
                </a:lnTo>
                <a:close/>
              </a:path>
              <a:path w="2724873" h="4713986">
                <a:moveTo>
                  <a:pt x="1371756" y="2961754"/>
                </a:moveTo>
                <a:lnTo>
                  <a:pt x="1375623" y="2959272"/>
                </a:lnTo>
                <a:lnTo>
                  <a:pt x="1379129" y="2956442"/>
                </a:lnTo>
                <a:lnTo>
                  <a:pt x="1382480" y="2952992"/>
                </a:lnTo>
                <a:lnTo>
                  <a:pt x="1398984" y="2906401"/>
                </a:lnTo>
                <a:lnTo>
                  <a:pt x="1377520" y="2921249"/>
                </a:lnTo>
                <a:lnTo>
                  <a:pt x="1371756" y="2961754"/>
                </a:lnTo>
                <a:close/>
              </a:path>
              <a:path w="2724873" h="4713986">
                <a:moveTo>
                  <a:pt x="1348545" y="2973664"/>
                </a:moveTo>
                <a:lnTo>
                  <a:pt x="1355922" y="2969843"/>
                </a:lnTo>
                <a:lnTo>
                  <a:pt x="1362111" y="2966766"/>
                </a:lnTo>
                <a:lnTo>
                  <a:pt x="1367321" y="2964161"/>
                </a:lnTo>
                <a:lnTo>
                  <a:pt x="1371756" y="2961754"/>
                </a:lnTo>
                <a:lnTo>
                  <a:pt x="1377520" y="2921249"/>
                </a:lnTo>
                <a:lnTo>
                  <a:pt x="1358504" y="2934411"/>
                </a:lnTo>
                <a:lnTo>
                  <a:pt x="1348545" y="2973664"/>
                </a:lnTo>
                <a:close/>
              </a:path>
              <a:path w="2724873" h="4713986">
                <a:moveTo>
                  <a:pt x="1341748" y="2946020"/>
                </a:moveTo>
                <a:lnTo>
                  <a:pt x="1327064" y="2956210"/>
                </a:lnTo>
                <a:lnTo>
                  <a:pt x="1329406" y="2984631"/>
                </a:lnTo>
                <a:lnTo>
                  <a:pt x="1339775" y="2978502"/>
                </a:lnTo>
                <a:lnTo>
                  <a:pt x="1348545" y="2973664"/>
                </a:lnTo>
                <a:lnTo>
                  <a:pt x="1358504" y="2934411"/>
                </a:lnTo>
                <a:lnTo>
                  <a:pt x="1341748" y="2946020"/>
                </a:lnTo>
                <a:close/>
              </a:path>
              <a:path w="2724873" h="4713986">
                <a:moveTo>
                  <a:pt x="1317230" y="2992323"/>
                </a:moveTo>
                <a:lnTo>
                  <a:pt x="1329406" y="2984631"/>
                </a:lnTo>
                <a:lnTo>
                  <a:pt x="1327064" y="2956210"/>
                </a:lnTo>
                <a:lnTo>
                  <a:pt x="1314263" y="2965115"/>
                </a:lnTo>
                <a:lnTo>
                  <a:pt x="1303156" y="2972866"/>
                </a:lnTo>
                <a:lnTo>
                  <a:pt x="1303042" y="3001852"/>
                </a:lnTo>
                <a:lnTo>
                  <a:pt x="1317230" y="2992323"/>
                </a:lnTo>
                <a:close/>
              </a:path>
              <a:path w="2724873" h="4713986">
                <a:moveTo>
                  <a:pt x="1293556" y="2979599"/>
                </a:moveTo>
                <a:lnTo>
                  <a:pt x="1285273" y="2985446"/>
                </a:lnTo>
                <a:lnTo>
                  <a:pt x="1286635" y="3013491"/>
                </a:lnTo>
                <a:lnTo>
                  <a:pt x="1303042" y="3001852"/>
                </a:lnTo>
                <a:lnTo>
                  <a:pt x="1303156" y="2972866"/>
                </a:lnTo>
                <a:lnTo>
                  <a:pt x="1293556" y="2979599"/>
                </a:lnTo>
                <a:close/>
              </a:path>
              <a:path w="2724873" h="4713986">
                <a:moveTo>
                  <a:pt x="1285273" y="2985446"/>
                </a:moveTo>
                <a:lnTo>
                  <a:pt x="1278119" y="2990540"/>
                </a:lnTo>
                <a:lnTo>
                  <a:pt x="1271906" y="2995015"/>
                </a:lnTo>
                <a:lnTo>
                  <a:pt x="1266445" y="2999004"/>
                </a:lnTo>
                <a:lnTo>
                  <a:pt x="1261548" y="3002641"/>
                </a:lnTo>
                <a:lnTo>
                  <a:pt x="1267803" y="3027512"/>
                </a:lnTo>
                <a:lnTo>
                  <a:pt x="1286635" y="3013491"/>
                </a:lnTo>
                <a:lnTo>
                  <a:pt x="1285273" y="2985446"/>
                </a:lnTo>
                <a:close/>
              </a:path>
              <a:path w="2724873" h="4713986">
                <a:moveTo>
                  <a:pt x="1244820" y="3045856"/>
                </a:moveTo>
                <a:lnTo>
                  <a:pt x="1246339" y="3044190"/>
                </a:lnTo>
                <a:lnTo>
                  <a:pt x="1267803" y="3027512"/>
                </a:lnTo>
                <a:lnTo>
                  <a:pt x="1261548" y="3002641"/>
                </a:lnTo>
                <a:lnTo>
                  <a:pt x="1257025" y="3006059"/>
                </a:lnTo>
                <a:lnTo>
                  <a:pt x="1252689" y="3009392"/>
                </a:lnTo>
                <a:lnTo>
                  <a:pt x="1244820" y="3045856"/>
                </a:lnTo>
                <a:close/>
              </a:path>
              <a:path w="2724873" h="4713986">
                <a:moveTo>
                  <a:pt x="1252689" y="3009392"/>
                </a:moveTo>
                <a:lnTo>
                  <a:pt x="1205946" y="3040665"/>
                </a:lnTo>
                <a:lnTo>
                  <a:pt x="1215115" y="3057130"/>
                </a:lnTo>
                <a:lnTo>
                  <a:pt x="1224205" y="3053532"/>
                </a:lnTo>
                <a:lnTo>
                  <a:pt x="1231564" y="3051055"/>
                </a:lnTo>
                <a:lnTo>
                  <a:pt x="1237350" y="3049251"/>
                </a:lnTo>
                <a:lnTo>
                  <a:pt x="1241716" y="3047668"/>
                </a:lnTo>
                <a:lnTo>
                  <a:pt x="1244820" y="3045856"/>
                </a:lnTo>
                <a:lnTo>
                  <a:pt x="1252689" y="3009392"/>
                </a:lnTo>
                <a:close/>
              </a:path>
              <a:path w="2724873" h="4713986">
                <a:moveTo>
                  <a:pt x="1205946" y="3040665"/>
                </a:moveTo>
                <a:lnTo>
                  <a:pt x="1163778" y="3068907"/>
                </a:lnTo>
                <a:lnTo>
                  <a:pt x="1175907" y="3079152"/>
                </a:lnTo>
                <a:lnTo>
                  <a:pt x="1191122" y="3069490"/>
                </a:lnTo>
                <a:lnTo>
                  <a:pt x="1204139" y="3062299"/>
                </a:lnTo>
                <a:lnTo>
                  <a:pt x="1215115" y="3057130"/>
                </a:lnTo>
                <a:lnTo>
                  <a:pt x="1205946" y="3040665"/>
                </a:lnTo>
                <a:close/>
              </a:path>
              <a:path w="2724873" h="4713986">
                <a:moveTo>
                  <a:pt x="1163778" y="3068907"/>
                </a:moveTo>
                <a:lnTo>
                  <a:pt x="1125944" y="3094275"/>
                </a:lnTo>
                <a:lnTo>
                  <a:pt x="1126600" y="3114395"/>
                </a:lnTo>
                <a:lnTo>
                  <a:pt x="1130020" y="3111572"/>
                </a:lnTo>
                <a:lnTo>
                  <a:pt x="1132899" y="3109623"/>
                </a:lnTo>
                <a:lnTo>
                  <a:pt x="1135544" y="3108384"/>
                </a:lnTo>
                <a:lnTo>
                  <a:pt x="1138262" y="3107690"/>
                </a:lnTo>
                <a:lnTo>
                  <a:pt x="1158339" y="3091735"/>
                </a:lnTo>
                <a:lnTo>
                  <a:pt x="1175907" y="3079152"/>
                </a:lnTo>
                <a:lnTo>
                  <a:pt x="1163778" y="3068907"/>
                </a:lnTo>
                <a:close/>
              </a:path>
              <a:path w="2724873" h="4713986">
                <a:moveTo>
                  <a:pt x="1125944" y="3094275"/>
                </a:moveTo>
                <a:lnTo>
                  <a:pt x="1092204" y="3116924"/>
                </a:lnTo>
                <a:lnTo>
                  <a:pt x="1101349" y="3137712"/>
                </a:lnTo>
                <a:lnTo>
                  <a:pt x="1110012" y="3129751"/>
                </a:lnTo>
                <a:lnTo>
                  <a:pt x="1116903" y="3123320"/>
                </a:lnTo>
                <a:lnTo>
                  <a:pt x="1122330" y="3118256"/>
                </a:lnTo>
                <a:lnTo>
                  <a:pt x="1126600" y="3114395"/>
                </a:lnTo>
                <a:lnTo>
                  <a:pt x="1125944" y="3094275"/>
                </a:lnTo>
                <a:close/>
              </a:path>
              <a:path w="2724873" h="4713986">
                <a:moveTo>
                  <a:pt x="1042826" y="3188157"/>
                </a:moveTo>
                <a:lnTo>
                  <a:pt x="1061653" y="3172427"/>
                </a:lnTo>
                <a:lnTo>
                  <a:pt x="1077477" y="3158886"/>
                </a:lnTo>
                <a:lnTo>
                  <a:pt x="1090607" y="3147369"/>
                </a:lnTo>
                <a:lnTo>
                  <a:pt x="1101349" y="3137712"/>
                </a:lnTo>
                <a:lnTo>
                  <a:pt x="1092204" y="3116924"/>
                </a:lnTo>
                <a:lnTo>
                  <a:pt x="1062316" y="3137013"/>
                </a:lnTo>
                <a:lnTo>
                  <a:pt x="1042826" y="3188157"/>
                </a:lnTo>
                <a:close/>
              </a:path>
              <a:path w="2724873" h="4713986">
                <a:moveTo>
                  <a:pt x="993361" y="3183485"/>
                </a:moveTo>
                <a:lnTo>
                  <a:pt x="994937" y="3226838"/>
                </a:lnTo>
                <a:lnTo>
                  <a:pt x="1020690" y="3206239"/>
                </a:lnTo>
                <a:lnTo>
                  <a:pt x="1042826" y="3188157"/>
                </a:lnTo>
                <a:lnTo>
                  <a:pt x="1062316" y="3137013"/>
                </a:lnTo>
                <a:lnTo>
                  <a:pt x="1036041" y="3154698"/>
                </a:lnTo>
                <a:lnTo>
                  <a:pt x="1013136" y="3170136"/>
                </a:lnTo>
                <a:lnTo>
                  <a:pt x="993361" y="3183485"/>
                </a:lnTo>
                <a:close/>
              </a:path>
              <a:path w="2724873" h="4713986">
                <a:moveTo>
                  <a:pt x="976477" y="3194902"/>
                </a:moveTo>
                <a:lnTo>
                  <a:pt x="962240" y="3204543"/>
                </a:lnTo>
                <a:lnTo>
                  <a:pt x="965259" y="3250118"/>
                </a:lnTo>
                <a:lnTo>
                  <a:pt x="994937" y="3226838"/>
                </a:lnTo>
                <a:lnTo>
                  <a:pt x="993361" y="3183485"/>
                </a:lnTo>
                <a:lnTo>
                  <a:pt x="976477" y="3194902"/>
                </a:lnTo>
                <a:close/>
              </a:path>
              <a:path w="2724873" h="4713986">
                <a:moveTo>
                  <a:pt x="965259" y="3250118"/>
                </a:moveTo>
                <a:lnTo>
                  <a:pt x="962240" y="3204543"/>
                </a:lnTo>
                <a:lnTo>
                  <a:pt x="950412" y="3212566"/>
                </a:lnTo>
                <a:lnTo>
                  <a:pt x="940751" y="3219127"/>
                </a:lnTo>
                <a:lnTo>
                  <a:pt x="933016" y="3224385"/>
                </a:lnTo>
                <a:lnTo>
                  <a:pt x="931348" y="3276244"/>
                </a:lnTo>
                <a:lnTo>
                  <a:pt x="965259" y="3250118"/>
                </a:lnTo>
                <a:close/>
              </a:path>
              <a:path w="2724873" h="4713986">
                <a:moveTo>
                  <a:pt x="931348" y="3276244"/>
                </a:moveTo>
                <a:lnTo>
                  <a:pt x="933016" y="3224385"/>
                </a:lnTo>
                <a:lnTo>
                  <a:pt x="926967" y="3228495"/>
                </a:lnTo>
                <a:lnTo>
                  <a:pt x="922362" y="3231616"/>
                </a:lnTo>
                <a:lnTo>
                  <a:pt x="918962" y="3233903"/>
                </a:lnTo>
                <a:lnTo>
                  <a:pt x="914809" y="3236607"/>
                </a:lnTo>
                <a:lnTo>
                  <a:pt x="912583" y="3237865"/>
                </a:lnTo>
                <a:lnTo>
                  <a:pt x="892897" y="3305380"/>
                </a:lnTo>
                <a:lnTo>
                  <a:pt x="931348" y="3276244"/>
                </a:lnTo>
                <a:close/>
              </a:path>
              <a:path w="2724873" h="4713986">
                <a:moveTo>
                  <a:pt x="892897" y="3305380"/>
                </a:moveTo>
                <a:lnTo>
                  <a:pt x="912583" y="3237865"/>
                </a:lnTo>
                <a:lnTo>
                  <a:pt x="890754" y="3255379"/>
                </a:lnTo>
                <a:lnTo>
                  <a:pt x="871332" y="3271125"/>
                </a:lnTo>
                <a:lnTo>
                  <a:pt x="854140" y="3285218"/>
                </a:lnTo>
                <a:lnTo>
                  <a:pt x="849599" y="3337690"/>
                </a:lnTo>
                <a:lnTo>
                  <a:pt x="892897" y="3305380"/>
                </a:lnTo>
                <a:close/>
              </a:path>
              <a:path w="2724873" h="4713986">
                <a:moveTo>
                  <a:pt x="849599" y="3337690"/>
                </a:moveTo>
                <a:lnTo>
                  <a:pt x="854140" y="3285218"/>
                </a:lnTo>
                <a:lnTo>
                  <a:pt x="839000" y="3297770"/>
                </a:lnTo>
                <a:lnTo>
                  <a:pt x="825734" y="3308895"/>
                </a:lnTo>
                <a:lnTo>
                  <a:pt x="814166" y="3318708"/>
                </a:lnTo>
                <a:lnTo>
                  <a:pt x="804118" y="3327322"/>
                </a:lnTo>
                <a:lnTo>
                  <a:pt x="801145" y="3373338"/>
                </a:lnTo>
                <a:lnTo>
                  <a:pt x="849599" y="3337690"/>
                </a:lnTo>
                <a:close/>
              </a:path>
              <a:path w="2724873" h="4713986">
                <a:moveTo>
                  <a:pt x="801145" y="3373338"/>
                </a:moveTo>
                <a:lnTo>
                  <a:pt x="804118" y="3327322"/>
                </a:lnTo>
                <a:lnTo>
                  <a:pt x="795413" y="3334850"/>
                </a:lnTo>
                <a:lnTo>
                  <a:pt x="787872" y="3341408"/>
                </a:lnTo>
                <a:lnTo>
                  <a:pt x="781320" y="3347108"/>
                </a:lnTo>
                <a:lnTo>
                  <a:pt x="775578" y="3352065"/>
                </a:lnTo>
                <a:lnTo>
                  <a:pt x="770469" y="3356391"/>
                </a:lnTo>
                <a:lnTo>
                  <a:pt x="765815" y="3360202"/>
                </a:lnTo>
                <a:lnTo>
                  <a:pt x="761440" y="3363611"/>
                </a:lnTo>
                <a:lnTo>
                  <a:pt x="757165" y="3366732"/>
                </a:lnTo>
                <a:lnTo>
                  <a:pt x="752814" y="3369678"/>
                </a:lnTo>
                <a:lnTo>
                  <a:pt x="750404" y="3371215"/>
                </a:lnTo>
                <a:lnTo>
                  <a:pt x="747229" y="3412490"/>
                </a:lnTo>
                <a:lnTo>
                  <a:pt x="801145" y="3373338"/>
                </a:lnTo>
                <a:close/>
              </a:path>
              <a:path w="2724873" h="4713986">
                <a:moveTo>
                  <a:pt x="719718" y="3440784"/>
                </a:moveTo>
                <a:lnTo>
                  <a:pt x="729739" y="3432191"/>
                </a:lnTo>
                <a:lnTo>
                  <a:pt x="739673" y="3423804"/>
                </a:lnTo>
                <a:lnTo>
                  <a:pt x="746329" y="3415242"/>
                </a:lnTo>
                <a:lnTo>
                  <a:pt x="747229" y="3412490"/>
                </a:lnTo>
                <a:lnTo>
                  <a:pt x="750404" y="3371215"/>
                </a:lnTo>
                <a:lnTo>
                  <a:pt x="731243" y="3382466"/>
                </a:lnTo>
                <a:lnTo>
                  <a:pt x="719718" y="3440784"/>
                </a:lnTo>
                <a:close/>
              </a:path>
              <a:path w="2724873" h="4713986">
                <a:moveTo>
                  <a:pt x="718765" y="3387705"/>
                </a:moveTo>
                <a:lnTo>
                  <a:pt x="711822" y="3388173"/>
                </a:lnTo>
                <a:lnTo>
                  <a:pt x="712801" y="3449964"/>
                </a:lnTo>
                <a:lnTo>
                  <a:pt x="719718" y="3440784"/>
                </a:lnTo>
                <a:lnTo>
                  <a:pt x="731243" y="3382466"/>
                </a:lnTo>
                <a:lnTo>
                  <a:pt x="718765" y="3387705"/>
                </a:lnTo>
                <a:close/>
              </a:path>
              <a:path w="2724873" h="4713986">
                <a:moveTo>
                  <a:pt x="1856828" y="2698242"/>
                </a:moveTo>
                <a:lnTo>
                  <a:pt x="1832626" y="2705676"/>
                </a:lnTo>
                <a:lnTo>
                  <a:pt x="1836410" y="2717843"/>
                </a:lnTo>
                <a:lnTo>
                  <a:pt x="1844763" y="2712022"/>
                </a:lnTo>
                <a:lnTo>
                  <a:pt x="1851198" y="2707556"/>
                </a:lnTo>
                <a:lnTo>
                  <a:pt x="1856024" y="2704785"/>
                </a:lnTo>
                <a:lnTo>
                  <a:pt x="1859549" y="2704050"/>
                </a:lnTo>
                <a:lnTo>
                  <a:pt x="1856828" y="2698242"/>
                </a:lnTo>
                <a:close/>
              </a:path>
              <a:path w="2724873" h="4713986">
                <a:moveTo>
                  <a:pt x="1836410" y="2717843"/>
                </a:moveTo>
                <a:lnTo>
                  <a:pt x="1832626" y="2705676"/>
                </a:lnTo>
                <a:lnTo>
                  <a:pt x="1815612" y="2711263"/>
                </a:lnTo>
                <a:lnTo>
                  <a:pt x="1804270" y="2714900"/>
                </a:lnTo>
                <a:lnTo>
                  <a:pt x="1797081" y="2716486"/>
                </a:lnTo>
                <a:lnTo>
                  <a:pt x="1812720" y="2732194"/>
                </a:lnTo>
                <a:lnTo>
                  <a:pt x="1825832" y="2724681"/>
                </a:lnTo>
                <a:lnTo>
                  <a:pt x="1836410" y="2717843"/>
                </a:lnTo>
                <a:close/>
              </a:path>
              <a:path w="2724873" h="4713986">
                <a:moveTo>
                  <a:pt x="1796766" y="2740044"/>
                </a:moveTo>
                <a:lnTo>
                  <a:pt x="1812720" y="2732194"/>
                </a:lnTo>
                <a:lnTo>
                  <a:pt x="1797081" y="2716486"/>
                </a:lnTo>
                <a:lnTo>
                  <a:pt x="1792528" y="2715919"/>
                </a:lnTo>
                <a:lnTo>
                  <a:pt x="1790026" y="2714117"/>
                </a:lnTo>
                <a:lnTo>
                  <a:pt x="1777663" y="2747889"/>
                </a:lnTo>
                <a:lnTo>
                  <a:pt x="1796766" y="2740044"/>
                </a:lnTo>
                <a:close/>
              </a:path>
              <a:path w="2724873" h="4713986">
                <a:moveTo>
                  <a:pt x="1790026" y="2714117"/>
                </a:moveTo>
                <a:lnTo>
                  <a:pt x="1740713" y="2748293"/>
                </a:lnTo>
                <a:lnTo>
                  <a:pt x="1744595" y="2762983"/>
                </a:lnTo>
                <a:lnTo>
                  <a:pt x="1749882" y="2759174"/>
                </a:lnTo>
                <a:lnTo>
                  <a:pt x="1755101" y="2755392"/>
                </a:lnTo>
                <a:lnTo>
                  <a:pt x="1777663" y="2747889"/>
                </a:lnTo>
                <a:lnTo>
                  <a:pt x="1790026" y="2714117"/>
                </a:lnTo>
                <a:close/>
              </a:path>
              <a:path w="2724873" h="4713986">
                <a:moveTo>
                  <a:pt x="1740713" y="2748293"/>
                </a:moveTo>
                <a:lnTo>
                  <a:pt x="1695609" y="2779499"/>
                </a:lnTo>
                <a:lnTo>
                  <a:pt x="1702361" y="2793187"/>
                </a:lnTo>
                <a:lnTo>
                  <a:pt x="1711460" y="2786670"/>
                </a:lnTo>
                <a:lnTo>
                  <a:pt x="1719520" y="2780909"/>
                </a:lnTo>
                <a:lnTo>
                  <a:pt x="1726701" y="2775781"/>
                </a:lnTo>
                <a:lnTo>
                  <a:pt x="1733166" y="2771165"/>
                </a:lnTo>
                <a:lnTo>
                  <a:pt x="1739077" y="2766939"/>
                </a:lnTo>
                <a:lnTo>
                  <a:pt x="1744595" y="2762983"/>
                </a:lnTo>
                <a:lnTo>
                  <a:pt x="1740713" y="2748293"/>
                </a:lnTo>
                <a:close/>
              </a:path>
              <a:path w="2724873" h="4713986">
                <a:moveTo>
                  <a:pt x="1695609" y="2779499"/>
                </a:moveTo>
                <a:lnTo>
                  <a:pt x="1654490" y="2807910"/>
                </a:lnTo>
                <a:lnTo>
                  <a:pt x="1667202" y="2818479"/>
                </a:lnTo>
                <a:lnTo>
                  <a:pt x="1680394" y="2808970"/>
                </a:lnTo>
                <a:lnTo>
                  <a:pt x="1692059" y="2800579"/>
                </a:lnTo>
                <a:lnTo>
                  <a:pt x="1702361" y="2793187"/>
                </a:lnTo>
                <a:lnTo>
                  <a:pt x="1695609" y="2779499"/>
                </a:lnTo>
                <a:close/>
              </a:path>
              <a:path w="2724873" h="4713986">
                <a:moveTo>
                  <a:pt x="1595939" y="2870138"/>
                </a:moveTo>
                <a:lnTo>
                  <a:pt x="1616853" y="2854937"/>
                </a:lnTo>
                <a:lnTo>
                  <a:pt x="1635594" y="2841342"/>
                </a:lnTo>
                <a:lnTo>
                  <a:pt x="1652323" y="2829229"/>
                </a:lnTo>
                <a:lnTo>
                  <a:pt x="1667202" y="2818479"/>
                </a:lnTo>
                <a:lnTo>
                  <a:pt x="1654490" y="2807910"/>
                </a:lnTo>
                <a:lnTo>
                  <a:pt x="1617132" y="2833699"/>
                </a:lnTo>
                <a:lnTo>
                  <a:pt x="1595939" y="2870138"/>
                </a:lnTo>
                <a:close/>
              </a:path>
              <a:path w="2724873" h="4713986">
                <a:moveTo>
                  <a:pt x="1478912" y="2929393"/>
                </a:moveTo>
                <a:lnTo>
                  <a:pt x="1487307" y="2949419"/>
                </a:lnTo>
                <a:lnTo>
                  <a:pt x="1518535" y="2926584"/>
                </a:lnTo>
                <a:lnTo>
                  <a:pt x="1546941" y="2905840"/>
                </a:lnTo>
                <a:lnTo>
                  <a:pt x="1572689" y="2887065"/>
                </a:lnTo>
                <a:lnTo>
                  <a:pt x="1595939" y="2870138"/>
                </a:lnTo>
                <a:lnTo>
                  <a:pt x="1617132" y="2833699"/>
                </a:lnTo>
                <a:lnTo>
                  <a:pt x="1583310" y="2857039"/>
                </a:lnTo>
                <a:lnTo>
                  <a:pt x="1552801" y="2878105"/>
                </a:lnTo>
                <a:lnTo>
                  <a:pt x="1525381" y="2897070"/>
                </a:lnTo>
                <a:lnTo>
                  <a:pt x="1500826" y="2914108"/>
                </a:lnTo>
                <a:lnTo>
                  <a:pt x="1478912" y="2929393"/>
                </a:lnTo>
                <a:close/>
              </a:path>
              <a:path w="2724873" h="4713986">
                <a:moveTo>
                  <a:pt x="1459414" y="2943098"/>
                </a:moveTo>
                <a:lnTo>
                  <a:pt x="1442108" y="2955397"/>
                </a:lnTo>
                <a:lnTo>
                  <a:pt x="1447005" y="2980526"/>
                </a:lnTo>
                <a:lnTo>
                  <a:pt x="1453095" y="2974467"/>
                </a:lnTo>
                <a:lnTo>
                  <a:pt x="1487307" y="2949419"/>
                </a:lnTo>
                <a:lnTo>
                  <a:pt x="1478912" y="2929393"/>
                </a:lnTo>
                <a:lnTo>
                  <a:pt x="1459414" y="2943098"/>
                </a:lnTo>
                <a:close/>
              </a:path>
              <a:path w="2724873" h="4713986">
                <a:moveTo>
                  <a:pt x="1442108" y="2955397"/>
                </a:moveTo>
                <a:lnTo>
                  <a:pt x="1426772" y="2966463"/>
                </a:lnTo>
                <a:lnTo>
                  <a:pt x="1426931" y="3000178"/>
                </a:lnTo>
                <a:lnTo>
                  <a:pt x="1433655" y="2993681"/>
                </a:lnTo>
                <a:lnTo>
                  <a:pt x="1440270" y="2987195"/>
                </a:lnTo>
                <a:lnTo>
                  <a:pt x="1447005" y="2980526"/>
                </a:lnTo>
                <a:lnTo>
                  <a:pt x="1442108" y="2955397"/>
                </a:lnTo>
                <a:close/>
              </a:path>
              <a:path w="2724873" h="4713986">
                <a:moveTo>
                  <a:pt x="1403813" y="3021684"/>
                </a:moveTo>
                <a:lnTo>
                  <a:pt x="1412239" y="3013985"/>
                </a:lnTo>
                <a:lnTo>
                  <a:pt x="1419869" y="3006881"/>
                </a:lnTo>
                <a:lnTo>
                  <a:pt x="1426931" y="3000178"/>
                </a:lnTo>
                <a:lnTo>
                  <a:pt x="1426772" y="2966463"/>
                </a:lnTo>
                <a:lnTo>
                  <a:pt x="1413180" y="2976472"/>
                </a:lnTo>
                <a:lnTo>
                  <a:pt x="1403813" y="3021684"/>
                </a:lnTo>
                <a:close/>
              </a:path>
              <a:path w="2724873" h="4713986">
                <a:moveTo>
                  <a:pt x="1380631" y="3001884"/>
                </a:moveTo>
                <a:lnTo>
                  <a:pt x="1383654" y="3039651"/>
                </a:lnTo>
                <a:lnTo>
                  <a:pt x="1394361" y="3030175"/>
                </a:lnTo>
                <a:lnTo>
                  <a:pt x="1403813" y="3021684"/>
                </a:lnTo>
                <a:lnTo>
                  <a:pt x="1413180" y="2976472"/>
                </a:lnTo>
                <a:lnTo>
                  <a:pt x="1401108" y="2985596"/>
                </a:lnTo>
                <a:lnTo>
                  <a:pt x="1390334" y="2994009"/>
                </a:lnTo>
                <a:lnTo>
                  <a:pt x="1380631" y="3001884"/>
                </a:lnTo>
                <a:close/>
              </a:path>
              <a:path w="2724873" h="4713986">
                <a:moveTo>
                  <a:pt x="1355719" y="3024025"/>
                </a:moveTo>
                <a:lnTo>
                  <a:pt x="1357561" y="3062338"/>
                </a:lnTo>
                <a:lnTo>
                  <a:pt x="1371464" y="3050307"/>
                </a:lnTo>
                <a:lnTo>
                  <a:pt x="1383654" y="3039651"/>
                </a:lnTo>
                <a:lnTo>
                  <a:pt x="1380631" y="3001884"/>
                </a:lnTo>
                <a:lnTo>
                  <a:pt x="1371777" y="3009396"/>
                </a:lnTo>
                <a:lnTo>
                  <a:pt x="1363548" y="3016719"/>
                </a:lnTo>
                <a:lnTo>
                  <a:pt x="1355719" y="3024025"/>
                </a:lnTo>
                <a:close/>
              </a:path>
              <a:path w="2724873" h="4713986">
                <a:moveTo>
                  <a:pt x="1348066" y="3031490"/>
                </a:moveTo>
                <a:lnTo>
                  <a:pt x="1298041" y="3066337"/>
                </a:lnTo>
                <a:lnTo>
                  <a:pt x="1307310" y="3092550"/>
                </a:lnTo>
                <a:lnTo>
                  <a:pt x="1316014" y="3086598"/>
                </a:lnTo>
                <a:lnTo>
                  <a:pt x="1323006" y="3082041"/>
                </a:lnTo>
                <a:lnTo>
                  <a:pt x="1328555" y="3078759"/>
                </a:lnTo>
                <a:lnTo>
                  <a:pt x="1332931" y="3076629"/>
                </a:lnTo>
                <a:lnTo>
                  <a:pt x="1336404" y="3075530"/>
                </a:lnTo>
                <a:lnTo>
                  <a:pt x="1339243" y="3075341"/>
                </a:lnTo>
                <a:lnTo>
                  <a:pt x="1341716" y="3075940"/>
                </a:lnTo>
                <a:lnTo>
                  <a:pt x="1357561" y="3062338"/>
                </a:lnTo>
                <a:lnTo>
                  <a:pt x="1355719" y="3024025"/>
                </a:lnTo>
                <a:lnTo>
                  <a:pt x="1348066" y="3031490"/>
                </a:lnTo>
                <a:close/>
              </a:path>
              <a:path w="2724873" h="4713986">
                <a:moveTo>
                  <a:pt x="1298041" y="3066337"/>
                </a:moveTo>
                <a:lnTo>
                  <a:pt x="1252726" y="3097672"/>
                </a:lnTo>
                <a:lnTo>
                  <a:pt x="1268231" y="3119993"/>
                </a:lnTo>
                <a:lnTo>
                  <a:pt x="1283688" y="3109126"/>
                </a:lnTo>
                <a:lnTo>
                  <a:pt x="1296624" y="3100019"/>
                </a:lnTo>
                <a:lnTo>
                  <a:pt x="1307310" y="3092550"/>
                </a:lnTo>
                <a:lnTo>
                  <a:pt x="1298041" y="3066337"/>
                </a:lnTo>
                <a:close/>
              </a:path>
              <a:path w="2724873" h="4713986">
                <a:moveTo>
                  <a:pt x="1175810" y="3183486"/>
                </a:moveTo>
                <a:lnTo>
                  <a:pt x="1204043" y="3164366"/>
                </a:lnTo>
                <a:lnTo>
                  <a:pt x="1228678" y="3147491"/>
                </a:lnTo>
                <a:lnTo>
                  <a:pt x="1249984" y="3132741"/>
                </a:lnTo>
                <a:lnTo>
                  <a:pt x="1268231" y="3119993"/>
                </a:lnTo>
                <a:lnTo>
                  <a:pt x="1252726" y="3097672"/>
                </a:lnTo>
                <a:lnTo>
                  <a:pt x="1211871" y="3125698"/>
                </a:lnTo>
                <a:lnTo>
                  <a:pt x="1175810" y="3183486"/>
                </a:lnTo>
                <a:close/>
              </a:path>
              <a:path w="2724873" h="4713986">
                <a:moveTo>
                  <a:pt x="1175225" y="3150615"/>
                </a:moveTo>
                <a:lnTo>
                  <a:pt x="1142539" y="3172628"/>
                </a:lnTo>
                <a:lnTo>
                  <a:pt x="1143710" y="3204973"/>
                </a:lnTo>
                <a:lnTo>
                  <a:pt x="1175810" y="3183486"/>
                </a:lnTo>
                <a:lnTo>
                  <a:pt x="1211871" y="3125698"/>
                </a:lnTo>
                <a:lnTo>
                  <a:pt x="1175225" y="3150615"/>
                </a:lnTo>
                <a:close/>
              </a:path>
              <a:path w="2724873" h="4713986">
                <a:moveTo>
                  <a:pt x="1065728" y="3223259"/>
                </a:moveTo>
                <a:lnTo>
                  <a:pt x="1066827" y="3255535"/>
                </a:lnTo>
                <a:lnTo>
                  <a:pt x="1107472" y="3228949"/>
                </a:lnTo>
                <a:lnTo>
                  <a:pt x="1143710" y="3204973"/>
                </a:lnTo>
                <a:lnTo>
                  <a:pt x="1142539" y="3172628"/>
                </a:lnTo>
                <a:lnTo>
                  <a:pt x="1113561" y="3191938"/>
                </a:lnTo>
                <a:lnTo>
                  <a:pt x="1088040" y="3208748"/>
                </a:lnTo>
                <a:lnTo>
                  <a:pt x="1065728" y="3223259"/>
                </a:lnTo>
                <a:close/>
              </a:path>
              <a:path w="2724873" h="4713986">
                <a:moveTo>
                  <a:pt x="1065728" y="3223259"/>
                </a:moveTo>
                <a:lnTo>
                  <a:pt x="1046373" y="3235676"/>
                </a:lnTo>
                <a:lnTo>
                  <a:pt x="1029725" y="3246199"/>
                </a:lnTo>
                <a:lnTo>
                  <a:pt x="1015533" y="3255031"/>
                </a:lnTo>
                <a:lnTo>
                  <a:pt x="1003548" y="3262376"/>
                </a:lnTo>
                <a:lnTo>
                  <a:pt x="1021506" y="3284851"/>
                </a:lnTo>
                <a:lnTo>
                  <a:pt x="1066827" y="3255535"/>
                </a:lnTo>
                <a:lnTo>
                  <a:pt x="1065728" y="3223259"/>
                </a:lnTo>
                <a:close/>
              </a:path>
              <a:path w="2724873" h="4713986">
                <a:moveTo>
                  <a:pt x="1021506" y="3284851"/>
                </a:moveTo>
                <a:lnTo>
                  <a:pt x="1003548" y="3262376"/>
                </a:lnTo>
                <a:lnTo>
                  <a:pt x="993518" y="3268434"/>
                </a:lnTo>
                <a:lnTo>
                  <a:pt x="985193" y="3273409"/>
                </a:lnTo>
                <a:lnTo>
                  <a:pt x="978324" y="3277502"/>
                </a:lnTo>
                <a:lnTo>
                  <a:pt x="972658" y="3280917"/>
                </a:lnTo>
                <a:lnTo>
                  <a:pt x="971240" y="3317021"/>
                </a:lnTo>
                <a:lnTo>
                  <a:pt x="1021506" y="3284851"/>
                </a:lnTo>
                <a:close/>
              </a:path>
              <a:path w="2724873" h="4713986">
                <a:moveTo>
                  <a:pt x="971240" y="3317021"/>
                </a:moveTo>
                <a:lnTo>
                  <a:pt x="972658" y="3280917"/>
                </a:lnTo>
                <a:lnTo>
                  <a:pt x="967947" y="3283856"/>
                </a:lnTo>
                <a:lnTo>
                  <a:pt x="963940" y="3286521"/>
                </a:lnTo>
                <a:lnTo>
                  <a:pt x="960385" y="3289115"/>
                </a:lnTo>
                <a:lnTo>
                  <a:pt x="957033" y="3291840"/>
                </a:lnTo>
                <a:lnTo>
                  <a:pt x="933037" y="3307879"/>
                </a:lnTo>
                <a:lnTo>
                  <a:pt x="915758" y="3352165"/>
                </a:lnTo>
                <a:lnTo>
                  <a:pt x="971240" y="3317021"/>
                </a:lnTo>
                <a:close/>
              </a:path>
              <a:path w="2724873" h="4713986">
                <a:moveTo>
                  <a:pt x="915176" y="3319291"/>
                </a:moveTo>
                <a:lnTo>
                  <a:pt x="902432" y="3326963"/>
                </a:lnTo>
                <a:lnTo>
                  <a:pt x="904147" y="3361333"/>
                </a:lnTo>
                <a:lnTo>
                  <a:pt x="915758" y="3352165"/>
                </a:lnTo>
                <a:lnTo>
                  <a:pt x="933037" y="3307879"/>
                </a:lnTo>
                <a:lnTo>
                  <a:pt x="915176" y="3319291"/>
                </a:lnTo>
                <a:close/>
              </a:path>
              <a:path w="2724873" h="4713986">
                <a:moveTo>
                  <a:pt x="893787" y="3331786"/>
                </a:moveTo>
                <a:lnTo>
                  <a:pt x="888222" y="3334651"/>
                </a:lnTo>
                <a:lnTo>
                  <a:pt x="893086" y="3369887"/>
                </a:lnTo>
                <a:lnTo>
                  <a:pt x="904147" y="3361333"/>
                </a:lnTo>
                <a:lnTo>
                  <a:pt x="902432" y="3326963"/>
                </a:lnTo>
                <a:lnTo>
                  <a:pt x="893787" y="3331786"/>
                </a:lnTo>
                <a:close/>
              </a:path>
              <a:path w="2724873" h="4713986">
                <a:moveTo>
                  <a:pt x="862035" y="3393340"/>
                </a:moveTo>
                <a:lnTo>
                  <a:pt x="872147" y="3385743"/>
                </a:lnTo>
                <a:lnTo>
                  <a:pt x="882458" y="3377975"/>
                </a:lnTo>
                <a:lnTo>
                  <a:pt x="893086" y="3369887"/>
                </a:lnTo>
                <a:lnTo>
                  <a:pt x="888222" y="3334651"/>
                </a:lnTo>
                <a:lnTo>
                  <a:pt x="884718" y="3336446"/>
                </a:lnTo>
                <a:lnTo>
                  <a:pt x="880706" y="3339465"/>
                </a:lnTo>
                <a:lnTo>
                  <a:pt x="862035" y="3393340"/>
                </a:lnTo>
                <a:close/>
              </a:path>
              <a:path w="2724873" h="4713986">
                <a:moveTo>
                  <a:pt x="831735" y="3416579"/>
                </a:moveTo>
                <a:lnTo>
                  <a:pt x="841946" y="3408610"/>
                </a:lnTo>
                <a:lnTo>
                  <a:pt x="852008" y="3400913"/>
                </a:lnTo>
                <a:lnTo>
                  <a:pt x="862035" y="3393340"/>
                </a:lnTo>
                <a:lnTo>
                  <a:pt x="880706" y="3339465"/>
                </a:lnTo>
                <a:lnTo>
                  <a:pt x="860161" y="3355173"/>
                </a:lnTo>
                <a:lnTo>
                  <a:pt x="842919" y="3368912"/>
                </a:lnTo>
                <a:lnTo>
                  <a:pt x="831735" y="3416579"/>
                </a:lnTo>
                <a:close/>
              </a:path>
              <a:path w="2724873" h="4713986">
                <a:moveTo>
                  <a:pt x="807846" y="3398480"/>
                </a:moveTo>
                <a:lnTo>
                  <a:pt x="810396" y="3433921"/>
                </a:lnTo>
                <a:lnTo>
                  <a:pt x="821257" y="3424966"/>
                </a:lnTo>
                <a:lnTo>
                  <a:pt x="831735" y="3416579"/>
                </a:lnTo>
                <a:lnTo>
                  <a:pt x="842919" y="3368912"/>
                </a:lnTo>
                <a:lnTo>
                  <a:pt x="828665" y="3380697"/>
                </a:lnTo>
                <a:lnTo>
                  <a:pt x="817080" y="3390547"/>
                </a:lnTo>
                <a:lnTo>
                  <a:pt x="807846" y="3398480"/>
                </a:lnTo>
                <a:close/>
              </a:path>
              <a:path w="2724873" h="4713986">
                <a:moveTo>
                  <a:pt x="800647" y="3404512"/>
                </a:moveTo>
                <a:lnTo>
                  <a:pt x="795164" y="3408662"/>
                </a:lnTo>
                <a:lnTo>
                  <a:pt x="799035" y="3443589"/>
                </a:lnTo>
                <a:lnTo>
                  <a:pt x="810396" y="3433921"/>
                </a:lnTo>
                <a:lnTo>
                  <a:pt x="807846" y="3398480"/>
                </a:lnTo>
                <a:lnTo>
                  <a:pt x="800647" y="3404512"/>
                </a:lnTo>
                <a:close/>
              </a:path>
              <a:path w="2724873" h="4713986">
                <a:moveTo>
                  <a:pt x="760783" y="3478358"/>
                </a:moveTo>
                <a:lnTo>
                  <a:pt x="774345" y="3465660"/>
                </a:lnTo>
                <a:lnTo>
                  <a:pt x="787057" y="3454120"/>
                </a:lnTo>
                <a:lnTo>
                  <a:pt x="799035" y="3443589"/>
                </a:lnTo>
                <a:lnTo>
                  <a:pt x="795164" y="3408662"/>
                </a:lnTo>
                <a:lnTo>
                  <a:pt x="791080" y="3410947"/>
                </a:lnTo>
                <a:lnTo>
                  <a:pt x="788077" y="3411384"/>
                </a:lnTo>
                <a:lnTo>
                  <a:pt x="785329" y="3409315"/>
                </a:lnTo>
                <a:lnTo>
                  <a:pt x="760783" y="3478358"/>
                </a:lnTo>
                <a:close/>
              </a:path>
              <a:path w="2724873" h="4713986">
                <a:moveTo>
                  <a:pt x="785329" y="3409315"/>
                </a:moveTo>
                <a:lnTo>
                  <a:pt x="712177" y="3460115"/>
                </a:lnTo>
                <a:lnTo>
                  <a:pt x="713831" y="3524871"/>
                </a:lnTo>
                <a:lnTo>
                  <a:pt x="730643" y="3507816"/>
                </a:lnTo>
                <a:lnTo>
                  <a:pt x="746255" y="3492361"/>
                </a:lnTo>
                <a:lnTo>
                  <a:pt x="760783" y="3478358"/>
                </a:lnTo>
                <a:lnTo>
                  <a:pt x="785329" y="3409315"/>
                </a:lnTo>
                <a:close/>
              </a:path>
              <a:path w="2724873" h="4713986">
                <a:moveTo>
                  <a:pt x="699477" y="3250565"/>
                </a:moveTo>
                <a:lnTo>
                  <a:pt x="695702" y="3543674"/>
                </a:lnTo>
                <a:lnTo>
                  <a:pt x="713831" y="3524871"/>
                </a:lnTo>
                <a:lnTo>
                  <a:pt x="702652" y="3253740"/>
                </a:lnTo>
                <a:lnTo>
                  <a:pt x="699477" y="3250565"/>
                </a:lnTo>
                <a:close/>
              </a:path>
              <a:path w="2724873" h="4713986">
                <a:moveTo>
                  <a:pt x="914197" y="1693259"/>
                </a:moveTo>
                <a:lnTo>
                  <a:pt x="914758" y="1752376"/>
                </a:lnTo>
                <a:lnTo>
                  <a:pt x="923590" y="1768127"/>
                </a:lnTo>
                <a:lnTo>
                  <a:pt x="930338" y="1780253"/>
                </a:lnTo>
                <a:lnTo>
                  <a:pt x="935155" y="1789310"/>
                </a:lnTo>
                <a:lnTo>
                  <a:pt x="938392" y="1746018"/>
                </a:lnTo>
                <a:lnTo>
                  <a:pt x="931311" y="1730865"/>
                </a:lnTo>
                <a:lnTo>
                  <a:pt x="924964" y="1717103"/>
                </a:lnTo>
                <a:lnTo>
                  <a:pt x="919283" y="1704609"/>
                </a:lnTo>
                <a:lnTo>
                  <a:pt x="914197" y="1693259"/>
                </a:lnTo>
                <a:close/>
              </a:path>
              <a:path w="2724873" h="4713986">
                <a:moveTo>
                  <a:pt x="914197" y="1693259"/>
                </a:moveTo>
                <a:lnTo>
                  <a:pt x="909639" y="1682929"/>
                </a:lnTo>
                <a:lnTo>
                  <a:pt x="905539" y="1673496"/>
                </a:lnTo>
                <a:lnTo>
                  <a:pt x="901829" y="1664835"/>
                </a:lnTo>
                <a:lnTo>
                  <a:pt x="898439" y="1656824"/>
                </a:lnTo>
                <a:lnTo>
                  <a:pt x="903689" y="1732442"/>
                </a:lnTo>
                <a:lnTo>
                  <a:pt x="914758" y="1752376"/>
                </a:lnTo>
                <a:lnTo>
                  <a:pt x="914197" y="1693259"/>
                </a:lnTo>
                <a:close/>
              </a:path>
              <a:path w="2724873" h="4713986">
                <a:moveTo>
                  <a:pt x="883884" y="1690074"/>
                </a:moveTo>
                <a:lnTo>
                  <a:pt x="886170" y="1696177"/>
                </a:lnTo>
                <a:lnTo>
                  <a:pt x="888271" y="1702034"/>
                </a:lnTo>
                <a:lnTo>
                  <a:pt x="890231" y="1707768"/>
                </a:lnTo>
                <a:lnTo>
                  <a:pt x="903689" y="1732442"/>
                </a:lnTo>
                <a:lnTo>
                  <a:pt x="898439" y="1656824"/>
                </a:lnTo>
                <a:lnTo>
                  <a:pt x="895300" y="1649337"/>
                </a:lnTo>
                <a:lnTo>
                  <a:pt x="892344" y="1642253"/>
                </a:lnTo>
                <a:lnTo>
                  <a:pt x="889502" y="1635446"/>
                </a:lnTo>
                <a:lnTo>
                  <a:pt x="886704" y="1628793"/>
                </a:lnTo>
                <a:lnTo>
                  <a:pt x="883884" y="1690074"/>
                </a:lnTo>
                <a:close/>
              </a:path>
              <a:path w="2724873" h="4713986">
                <a:moveTo>
                  <a:pt x="883881" y="1622171"/>
                </a:moveTo>
                <a:lnTo>
                  <a:pt x="871344" y="1595782"/>
                </a:lnTo>
                <a:lnTo>
                  <a:pt x="871971" y="1660721"/>
                </a:lnTo>
                <a:lnTo>
                  <a:pt x="875455" y="1669048"/>
                </a:lnTo>
                <a:lnTo>
                  <a:pt x="878571" y="1676634"/>
                </a:lnTo>
                <a:lnTo>
                  <a:pt x="881366" y="1683601"/>
                </a:lnTo>
                <a:lnTo>
                  <a:pt x="883884" y="1690074"/>
                </a:lnTo>
                <a:lnTo>
                  <a:pt x="886704" y="1628793"/>
                </a:lnTo>
                <a:lnTo>
                  <a:pt x="883881" y="1622171"/>
                </a:lnTo>
                <a:close/>
              </a:path>
              <a:path w="2724873" h="4713986">
                <a:moveTo>
                  <a:pt x="853456" y="1617508"/>
                </a:moveTo>
                <a:lnTo>
                  <a:pt x="858862" y="1630045"/>
                </a:lnTo>
                <a:lnTo>
                  <a:pt x="863720" y="1641343"/>
                </a:lnTo>
                <a:lnTo>
                  <a:pt x="868074" y="1651527"/>
                </a:lnTo>
                <a:lnTo>
                  <a:pt x="871971" y="1660721"/>
                </a:lnTo>
                <a:lnTo>
                  <a:pt x="871344" y="1595782"/>
                </a:lnTo>
                <a:lnTo>
                  <a:pt x="860454" y="1572438"/>
                </a:lnTo>
                <a:lnTo>
                  <a:pt x="853456" y="1617508"/>
                </a:lnTo>
                <a:close/>
              </a:path>
              <a:path w="2724873" h="4713986">
                <a:moveTo>
                  <a:pt x="830472" y="1505152"/>
                </a:moveTo>
                <a:lnTo>
                  <a:pt x="833492" y="1571229"/>
                </a:lnTo>
                <a:lnTo>
                  <a:pt x="840816" y="1588224"/>
                </a:lnTo>
                <a:lnTo>
                  <a:pt x="847456" y="1603609"/>
                </a:lnTo>
                <a:lnTo>
                  <a:pt x="853456" y="1617508"/>
                </a:lnTo>
                <a:lnTo>
                  <a:pt x="860454" y="1572438"/>
                </a:lnTo>
                <a:lnTo>
                  <a:pt x="851065" y="1551922"/>
                </a:lnTo>
                <a:lnTo>
                  <a:pt x="843035" y="1534014"/>
                </a:lnTo>
                <a:lnTo>
                  <a:pt x="836218" y="1518497"/>
                </a:lnTo>
                <a:lnTo>
                  <a:pt x="830472" y="1505152"/>
                </a:lnTo>
                <a:close/>
              </a:path>
              <a:path w="2724873" h="4713986">
                <a:moveTo>
                  <a:pt x="825651" y="1493760"/>
                </a:moveTo>
                <a:lnTo>
                  <a:pt x="821611" y="1484103"/>
                </a:lnTo>
                <a:lnTo>
                  <a:pt x="825438" y="1552499"/>
                </a:lnTo>
                <a:lnTo>
                  <a:pt x="833492" y="1571229"/>
                </a:lnTo>
                <a:lnTo>
                  <a:pt x="830472" y="1505152"/>
                </a:lnTo>
                <a:lnTo>
                  <a:pt x="825651" y="1493760"/>
                </a:lnTo>
                <a:close/>
              </a:path>
              <a:path w="2724873" h="4713986">
                <a:moveTo>
                  <a:pt x="818209" y="1475963"/>
                </a:moveTo>
                <a:lnTo>
                  <a:pt x="815300" y="1469121"/>
                </a:lnTo>
                <a:lnTo>
                  <a:pt x="816608" y="1531911"/>
                </a:lnTo>
                <a:lnTo>
                  <a:pt x="825438" y="1552499"/>
                </a:lnTo>
                <a:lnTo>
                  <a:pt x="821611" y="1484103"/>
                </a:lnTo>
                <a:lnTo>
                  <a:pt x="818209" y="1475963"/>
                </a:lnTo>
                <a:close/>
              </a:path>
              <a:path w="2724873" h="4713986">
                <a:moveTo>
                  <a:pt x="816608" y="1531911"/>
                </a:moveTo>
                <a:lnTo>
                  <a:pt x="815300" y="1469121"/>
                </a:lnTo>
                <a:lnTo>
                  <a:pt x="812740" y="1463360"/>
                </a:lnTo>
                <a:lnTo>
                  <a:pt x="810385" y="1458460"/>
                </a:lnTo>
                <a:lnTo>
                  <a:pt x="808091" y="1454203"/>
                </a:lnTo>
                <a:lnTo>
                  <a:pt x="806958" y="1509341"/>
                </a:lnTo>
                <a:lnTo>
                  <a:pt x="816608" y="1531911"/>
                </a:lnTo>
                <a:close/>
              </a:path>
              <a:path w="2724873" h="4713986">
                <a:moveTo>
                  <a:pt x="806958" y="1509341"/>
                </a:moveTo>
                <a:lnTo>
                  <a:pt x="808091" y="1454203"/>
                </a:lnTo>
                <a:lnTo>
                  <a:pt x="805714" y="1450371"/>
                </a:lnTo>
                <a:lnTo>
                  <a:pt x="803109" y="1446745"/>
                </a:lnTo>
                <a:lnTo>
                  <a:pt x="801204" y="1444371"/>
                </a:lnTo>
                <a:lnTo>
                  <a:pt x="796441" y="1484664"/>
                </a:lnTo>
                <a:lnTo>
                  <a:pt x="806958" y="1509341"/>
                </a:lnTo>
                <a:close/>
              </a:path>
              <a:path w="2724873" h="4713986">
                <a:moveTo>
                  <a:pt x="801204" y="1444371"/>
                </a:moveTo>
                <a:lnTo>
                  <a:pt x="794299" y="1415630"/>
                </a:lnTo>
                <a:lnTo>
                  <a:pt x="788136" y="1389875"/>
                </a:lnTo>
                <a:lnTo>
                  <a:pt x="782666" y="1366919"/>
                </a:lnTo>
                <a:lnTo>
                  <a:pt x="777836" y="1346575"/>
                </a:lnTo>
                <a:lnTo>
                  <a:pt x="785014" y="1457757"/>
                </a:lnTo>
                <a:lnTo>
                  <a:pt x="796441" y="1484664"/>
                </a:lnTo>
                <a:lnTo>
                  <a:pt x="801204" y="1444371"/>
                </a:lnTo>
                <a:close/>
              </a:path>
              <a:path w="2724873" h="4713986">
                <a:moveTo>
                  <a:pt x="947508" y="834898"/>
                </a:moveTo>
                <a:lnTo>
                  <a:pt x="941021" y="825444"/>
                </a:lnTo>
                <a:lnTo>
                  <a:pt x="942609" y="873579"/>
                </a:lnTo>
                <a:lnTo>
                  <a:pt x="943964" y="862951"/>
                </a:lnTo>
                <a:lnTo>
                  <a:pt x="945325" y="854201"/>
                </a:lnTo>
                <a:lnTo>
                  <a:pt x="946497" y="846771"/>
                </a:lnTo>
                <a:lnTo>
                  <a:pt x="947286" y="840103"/>
                </a:lnTo>
                <a:lnTo>
                  <a:pt x="947508" y="834898"/>
                </a:lnTo>
                <a:close/>
              </a:path>
              <a:path w="2724873" h="4713986">
                <a:moveTo>
                  <a:pt x="941021" y="825444"/>
                </a:moveTo>
                <a:lnTo>
                  <a:pt x="940700" y="902698"/>
                </a:lnTo>
                <a:lnTo>
                  <a:pt x="941456" y="886642"/>
                </a:lnTo>
                <a:lnTo>
                  <a:pt x="942609" y="873579"/>
                </a:lnTo>
                <a:lnTo>
                  <a:pt x="941021" y="825444"/>
                </a:lnTo>
                <a:close/>
              </a:path>
              <a:path w="2724873" h="4713986">
                <a:moveTo>
                  <a:pt x="938491" y="1143789"/>
                </a:moveTo>
                <a:lnTo>
                  <a:pt x="941021" y="825444"/>
                </a:lnTo>
                <a:lnTo>
                  <a:pt x="936488" y="821786"/>
                </a:lnTo>
                <a:lnTo>
                  <a:pt x="933507" y="822983"/>
                </a:lnTo>
                <a:lnTo>
                  <a:pt x="931674" y="828094"/>
                </a:lnTo>
                <a:lnTo>
                  <a:pt x="930587" y="836180"/>
                </a:lnTo>
                <a:lnTo>
                  <a:pt x="932526" y="1089469"/>
                </a:lnTo>
                <a:lnTo>
                  <a:pt x="934872" y="1109594"/>
                </a:lnTo>
                <a:lnTo>
                  <a:pt x="936836" y="1127650"/>
                </a:lnTo>
                <a:lnTo>
                  <a:pt x="938491" y="1143789"/>
                </a:lnTo>
                <a:close/>
              </a:path>
              <a:path w="2724873" h="4713986">
                <a:moveTo>
                  <a:pt x="929842" y="846300"/>
                </a:moveTo>
                <a:lnTo>
                  <a:pt x="929036" y="857513"/>
                </a:lnTo>
                <a:lnTo>
                  <a:pt x="929728" y="1067119"/>
                </a:lnTo>
                <a:lnTo>
                  <a:pt x="932526" y="1089469"/>
                </a:lnTo>
                <a:lnTo>
                  <a:pt x="930587" y="836180"/>
                </a:lnTo>
                <a:lnTo>
                  <a:pt x="929842" y="846300"/>
                </a:lnTo>
                <a:close/>
              </a:path>
              <a:path w="2724873" h="4713986">
                <a:moveTo>
                  <a:pt x="928458" y="863473"/>
                </a:moveTo>
                <a:lnTo>
                  <a:pt x="925950" y="886239"/>
                </a:lnTo>
                <a:lnTo>
                  <a:pt x="926407" y="1042388"/>
                </a:lnTo>
                <a:lnTo>
                  <a:pt x="929728" y="1067119"/>
                </a:lnTo>
                <a:lnTo>
                  <a:pt x="929036" y="857513"/>
                </a:lnTo>
                <a:lnTo>
                  <a:pt x="928458" y="863473"/>
                </a:lnTo>
                <a:close/>
              </a:path>
              <a:path w="2724873" h="4713986">
                <a:moveTo>
                  <a:pt x="923713" y="904202"/>
                </a:moveTo>
                <a:lnTo>
                  <a:pt x="921640" y="918209"/>
                </a:lnTo>
                <a:lnTo>
                  <a:pt x="922489" y="1015124"/>
                </a:lnTo>
                <a:lnTo>
                  <a:pt x="926407" y="1042388"/>
                </a:lnTo>
                <a:lnTo>
                  <a:pt x="925950" y="886239"/>
                </a:lnTo>
                <a:lnTo>
                  <a:pt x="923713" y="904202"/>
                </a:lnTo>
                <a:close/>
              </a:path>
              <a:path w="2724873" h="4713986">
                <a:moveTo>
                  <a:pt x="919626" y="929108"/>
                </a:moveTo>
                <a:lnTo>
                  <a:pt x="917565" y="937746"/>
                </a:lnTo>
                <a:lnTo>
                  <a:pt x="917905" y="985170"/>
                </a:lnTo>
                <a:lnTo>
                  <a:pt x="922489" y="1015124"/>
                </a:lnTo>
                <a:lnTo>
                  <a:pt x="921640" y="918209"/>
                </a:lnTo>
                <a:lnTo>
                  <a:pt x="919626" y="929108"/>
                </a:lnTo>
                <a:close/>
              </a:path>
              <a:path w="2724873" h="4713986">
                <a:moveTo>
                  <a:pt x="917905" y="985170"/>
                </a:moveTo>
                <a:lnTo>
                  <a:pt x="917565" y="937746"/>
                </a:lnTo>
                <a:lnTo>
                  <a:pt x="915351" y="944972"/>
                </a:lnTo>
                <a:lnTo>
                  <a:pt x="912878" y="951633"/>
                </a:lnTo>
                <a:lnTo>
                  <a:pt x="912583" y="952373"/>
                </a:lnTo>
                <a:lnTo>
                  <a:pt x="917905" y="985170"/>
                </a:lnTo>
                <a:close/>
              </a:path>
              <a:path w="2724873" h="4713986">
                <a:moveTo>
                  <a:pt x="1466305" y="2255567"/>
                </a:moveTo>
                <a:lnTo>
                  <a:pt x="1478221" y="2250377"/>
                </a:lnTo>
                <a:lnTo>
                  <a:pt x="1492585" y="2246956"/>
                </a:lnTo>
                <a:lnTo>
                  <a:pt x="1503613" y="2244435"/>
                </a:lnTo>
                <a:lnTo>
                  <a:pt x="1504544" y="2206969"/>
                </a:lnTo>
                <a:lnTo>
                  <a:pt x="1500720" y="2206244"/>
                </a:lnTo>
                <a:lnTo>
                  <a:pt x="1479091" y="2215430"/>
                </a:lnTo>
                <a:lnTo>
                  <a:pt x="1466305" y="2255567"/>
                </a:lnTo>
                <a:close/>
              </a:path>
              <a:path w="2724873" h="4713986">
                <a:moveTo>
                  <a:pt x="1479091" y="2215430"/>
                </a:moveTo>
                <a:lnTo>
                  <a:pt x="1460207" y="2223555"/>
                </a:lnTo>
                <a:lnTo>
                  <a:pt x="1462620" y="2263394"/>
                </a:lnTo>
                <a:lnTo>
                  <a:pt x="1466305" y="2255567"/>
                </a:lnTo>
                <a:lnTo>
                  <a:pt x="1479091" y="2215430"/>
                </a:lnTo>
                <a:close/>
              </a:path>
              <a:path w="2724873" h="4713986">
                <a:moveTo>
                  <a:pt x="1093835" y="916606"/>
                </a:moveTo>
                <a:lnTo>
                  <a:pt x="1095649" y="927070"/>
                </a:lnTo>
                <a:lnTo>
                  <a:pt x="1097233" y="934540"/>
                </a:lnTo>
                <a:lnTo>
                  <a:pt x="1098266" y="939674"/>
                </a:lnTo>
                <a:lnTo>
                  <a:pt x="1098509" y="824590"/>
                </a:lnTo>
                <a:lnTo>
                  <a:pt x="1095679" y="828830"/>
                </a:lnTo>
                <a:lnTo>
                  <a:pt x="1093835" y="916606"/>
                </a:lnTo>
                <a:close/>
              </a:path>
              <a:path w="2724873" h="4713986">
                <a:moveTo>
                  <a:pt x="1095679" y="828830"/>
                </a:moveTo>
                <a:lnTo>
                  <a:pt x="1090637" y="831723"/>
                </a:lnTo>
                <a:lnTo>
                  <a:pt x="1090788" y="884082"/>
                </a:lnTo>
                <a:lnTo>
                  <a:pt x="1092108" y="902496"/>
                </a:lnTo>
                <a:lnTo>
                  <a:pt x="1093835" y="916606"/>
                </a:lnTo>
                <a:lnTo>
                  <a:pt x="1095679" y="828830"/>
                </a:lnTo>
                <a:close/>
              </a:path>
              <a:path w="2724873" h="4713986">
                <a:moveTo>
                  <a:pt x="1099586" y="2086967"/>
                </a:moveTo>
                <a:lnTo>
                  <a:pt x="1101421" y="1963642"/>
                </a:lnTo>
                <a:lnTo>
                  <a:pt x="1096924" y="1948955"/>
                </a:lnTo>
                <a:lnTo>
                  <a:pt x="1092785" y="1936676"/>
                </a:lnTo>
                <a:lnTo>
                  <a:pt x="1089021" y="1926544"/>
                </a:lnTo>
                <a:lnTo>
                  <a:pt x="1085649" y="1918295"/>
                </a:lnTo>
                <a:lnTo>
                  <a:pt x="1089023" y="2037789"/>
                </a:lnTo>
                <a:lnTo>
                  <a:pt x="1094509" y="2056894"/>
                </a:lnTo>
                <a:lnTo>
                  <a:pt x="1097883" y="2073229"/>
                </a:lnTo>
                <a:lnTo>
                  <a:pt x="1099586" y="2086967"/>
                </a:lnTo>
                <a:close/>
              </a:path>
              <a:path w="2724873" h="4713986">
                <a:moveTo>
                  <a:pt x="1098918" y="1029492"/>
                </a:moveTo>
                <a:lnTo>
                  <a:pt x="1098432" y="943127"/>
                </a:lnTo>
                <a:lnTo>
                  <a:pt x="1096987" y="946023"/>
                </a:lnTo>
                <a:lnTo>
                  <a:pt x="1095617" y="969698"/>
                </a:lnTo>
                <a:lnTo>
                  <a:pt x="1095538" y="989444"/>
                </a:lnTo>
                <a:lnTo>
                  <a:pt x="1096336" y="1005699"/>
                </a:lnTo>
                <a:lnTo>
                  <a:pt x="1097600" y="1018902"/>
                </a:lnTo>
                <a:lnTo>
                  <a:pt x="1098918" y="1029492"/>
                </a:lnTo>
                <a:close/>
              </a:path>
              <a:path w="2724873" h="4713986">
                <a:moveTo>
                  <a:pt x="1097290" y="2198718"/>
                </a:moveTo>
                <a:lnTo>
                  <a:pt x="1100918" y="2253735"/>
                </a:lnTo>
                <a:lnTo>
                  <a:pt x="1101487" y="2238290"/>
                </a:lnTo>
                <a:lnTo>
                  <a:pt x="1103337" y="2228469"/>
                </a:lnTo>
                <a:lnTo>
                  <a:pt x="1097290" y="2198718"/>
                </a:lnTo>
                <a:close/>
              </a:path>
              <a:path w="2724873" h="4713986">
                <a:moveTo>
                  <a:pt x="1092885" y="1546975"/>
                </a:moveTo>
                <a:lnTo>
                  <a:pt x="1090780" y="1541728"/>
                </a:lnTo>
                <a:lnTo>
                  <a:pt x="1092112" y="1616247"/>
                </a:lnTo>
                <a:lnTo>
                  <a:pt x="1097719" y="1628854"/>
                </a:lnTo>
                <a:lnTo>
                  <a:pt x="1095505" y="1553098"/>
                </a:lnTo>
                <a:lnTo>
                  <a:pt x="1092885" y="1546975"/>
                </a:lnTo>
                <a:close/>
              </a:path>
              <a:path w="2724873" h="4713986">
                <a:moveTo>
                  <a:pt x="1092112" y="1616247"/>
                </a:moveTo>
                <a:lnTo>
                  <a:pt x="1090780" y="1541728"/>
                </a:lnTo>
                <a:lnTo>
                  <a:pt x="1089182" y="1537188"/>
                </a:lnTo>
                <a:lnTo>
                  <a:pt x="1088083" y="1533184"/>
                </a:lnTo>
                <a:lnTo>
                  <a:pt x="1087474" y="1529547"/>
                </a:lnTo>
                <a:lnTo>
                  <a:pt x="1085686" y="1600146"/>
                </a:lnTo>
                <a:lnTo>
                  <a:pt x="1092112" y="1616247"/>
                </a:lnTo>
                <a:close/>
              </a:path>
              <a:path w="2724873" h="4713986">
                <a:moveTo>
                  <a:pt x="1067966" y="1550453"/>
                </a:moveTo>
                <a:lnTo>
                  <a:pt x="1071460" y="1555496"/>
                </a:lnTo>
                <a:lnTo>
                  <a:pt x="1078713" y="1580059"/>
                </a:lnTo>
                <a:lnTo>
                  <a:pt x="1085686" y="1600146"/>
                </a:lnTo>
                <a:lnTo>
                  <a:pt x="1087474" y="1529547"/>
                </a:lnTo>
                <a:lnTo>
                  <a:pt x="1087335" y="1526921"/>
                </a:lnTo>
                <a:lnTo>
                  <a:pt x="1074020" y="1498022"/>
                </a:lnTo>
                <a:lnTo>
                  <a:pt x="1067966" y="1550453"/>
                </a:lnTo>
                <a:close/>
              </a:path>
              <a:path w="2724873" h="4713986">
                <a:moveTo>
                  <a:pt x="1055180" y="1526406"/>
                </a:moveTo>
                <a:lnTo>
                  <a:pt x="1059007" y="1534717"/>
                </a:lnTo>
                <a:lnTo>
                  <a:pt x="1063214" y="1542690"/>
                </a:lnTo>
                <a:lnTo>
                  <a:pt x="1067966" y="1550453"/>
                </a:lnTo>
                <a:lnTo>
                  <a:pt x="1074020" y="1498022"/>
                </a:lnTo>
                <a:lnTo>
                  <a:pt x="1062382" y="1472188"/>
                </a:lnTo>
                <a:lnTo>
                  <a:pt x="1055180" y="1526406"/>
                </a:lnTo>
                <a:close/>
              </a:path>
              <a:path w="2724873" h="4713986">
                <a:moveTo>
                  <a:pt x="1052299" y="1449232"/>
                </a:moveTo>
                <a:lnTo>
                  <a:pt x="1043651" y="1428969"/>
                </a:lnTo>
                <a:lnTo>
                  <a:pt x="1044334" y="1498175"/>
                </a:lnTo>
                <a:lnTo>
                  <a:pt x="1048008" y="1508262"/>
                </a:lnTo>
                <a:lnTo>
                  <a:pt x="1051568" y="1517630"/>
                </a:lnTo>
                <a:lnTo>
                  <a:pt x="1055180" y="1526406"/>
                </a:lnTo>
                <a:lnTo>
                  <a:pt x="1062382" y="1472188"/>
                </a:lnTo>
                <a:lnTo>
                  <a:pt x="1052299" y="1449232"/>
                </a:lnTo>
                <a:close/>
              </a:path>
              <a:path w="2724873" h="4713986">
                <a:moveTo>
                  <a:pt x="1030984" y="1462327"/>
                </a:moveTo>
                <a:lnTo>
                  <a:pt x="1035986" y="1475335"/>
                </a:lnTo>
                <a:lnTo>
                  <a:pt x="1040381" y="1487242"/>
                </a:lnTo>
                <a:lnTo>
                  <a:pt x="1044334" y="1498175"/>
                </a:lnTo>
                <a:lnTo>
                  <a:pt x="1043651" y="1428969"/>
                </a:lnTo>
                <a:lnTo>
                  <a:pt x="1036315" y="1411213"/>
                </a:lnTo>
                <a:lnTo>
                  <a:pt x="1030984" y="1462327"/>
                </a:lnTo>
                <a:close/>
              </a:path>
              <a:path w="2724873" h="4713986">
                <a:moveTo>
                  <a:pt x="1030169" y="1395777"/>
                </a:moveTo>
                <a:lnTo>
                  <a:pt x="1025092" y="1382477"/>
                </a:lnTo>
                <a:lnTo>
                  <a:pt x="1025209" y="1448091"/>
                </a:lnTo>
                <a:lnTo>
                  <a:pt x="1030984" y="1462327"/>
                </a:lnTo>
                <a:lnTo>
                  <a:pt x="1036315" y="1411213"/>
                </a:lnTo>
                <a:lnTo>
                  <a:pt x="1030169" y="1395777"/>
                </a:lnTo>
                <a:close/>
              </a:path>
              <a:path w="2724873" h="4713986">
                <a:moveTo>
                  <a:pt x="1020962" y="1371127"/>
                </a:moveTo>
                <a:lnTo>
                  <a:pt x="1017657" y="1361540"/>
                </a:lnTo>
                <a:lnTo>
                  <a:pt x="1018499" y="1432500"/>
                </a:lnTo>
                <a:lnTo>
                  <a:pt x="1025209" y="1448091"/>
                </a:lnTo>
                <a:lnTo>
                  <a:pt x="1025092" y="1382477"/>
                </a:lnTo>
                <a:lnTo>
                  <a:pt x="1020962" y="1371127"/>
                </a:lnTo>
                <a:close/>
              </a:path>
              <a:path w="2724873" h="4713986">
                <a:moveTo>
                  <a:pt x="1018499" y="1432500"/>
                </a:moveTo>
                <a:lnTo>
                  <a:pt x="1017657" y="1361540"/>
                </a:lnTo>
                <a:lnTo>
                  <a:pt x="1015056" y="1353531"/>
                </a:lnTo>
                <a:lnTo>
                  <a:pt x="1013036" y="1346914"/>
                </a:lnTo>
                <a:lnTo>
                  <a:pt x="1011477" y="1341503"/>
                </a:lnTo>
                <a:lnTo>
                  <a:pt x="1010687" y="1415428"/>
                </a:lnTo>
                <a:lnTo>
                  <a:pt x="1018499" y="1432500"/>
                </a:lnTo>
                <a:close/>
              </a:path>
              <a:path w="2724873" h="4713986">
                <a:moveTo>
                  <a:pt x="1010687" y="1415428"/>
                </a:moveTo>
                <a:lnTo>
                  <a:pt x="1011477" y="1341503"/>
                </a:lnTo>
                <a:lnTo>
                  <a:pt x="1010256" y="1337113"/>
                </a:lnTo>
                <a:lnTo>
                  <a:pt x="1009252" y="1333557"/>
                </a:lnTo>
                <a:lnTo>
                  <a:pt x="1008343" y="1330651"/>
                </a:lnTo>
                <a:lnTo>
                  <a:pt x="1006323" y="1326042"/>
                </a:lnTo>
                <a:lnTo>
                  <a:pt x="1010687" y="1415428"/>
                </a:lnTo>
                <a:close/>
              </a:path>
              <a:path w="2724873" h="4713986">
                <a:moveTo>
                  <a:pt x="1002397" y="1394439"/>
                </a:moveTo>
                <a:lnTo>
                  <a:pt x="1001610" y="1396746"/>
                </a:lnTo>
                <a:lnTo>
                  <a:pt x="1010687" y="1415428"/>
                </a:lnTo>
                <a:lnTo>
                  <a:pt x="1002520" y="1390812"/>
                </a:lnTo>
                <a:lnTo>
                  <a:pt x="1002397" y="1394439"/>
                </a:lnTo>
                <a:close/>
              </a:path>
              <a:path w="2724873" h="4713986">
                <a:moveTo>
                  <a:pt x="1107541" y="732964"/>
                </a:moveTo>
                <a:lnTo>
                  <a:pt x="1105216" y="741608"/>
                </a:lnTo>
                <a:lnTo>
                  <a:pt x="1105312" y="748465"/>
                </a:lnTo>
                <a:lnTo>
                  <a:pt x="1108813" y="754603"/>
                </a:lnTo>
                <a:lnTo>
                  <a:pt x="1111305" y="721471"/>
                </a:lnTo>
                <a:lnTo>
                  <a:pt x="1107541" y="732964"/>
                </a:lnTo>
                <a:close/>
              </a:path>
              <a:path w="2724873" h="4713986">
                <a:moveTo>
                  <a:pt x="1205209" y="1242212"/>
                </a:moveTo>
                <a:lnTo>
                  <a:pt x="1206819" y="1249489"/>
                </a:lnTo>
                <a:lnTo>
                  <a:pt x="1208153" y="1255550"/>
                </a:lnTo>
                <a:lnTo>
                  <a:pt x="1209230" y="1260568"/>
                </a:lnTo>
                <a:lnTo>
                  <a:pt x="1210210" y="1153319"/>
                </a:lnTo>
                <a:lnTo>
                  <a:pt x="1208130" y="1121499"/>
                </a:lnTo>
                <a:lnTo>
                  <a:pt x="1205209" y="1242212"/>
                </a:lnTo>
                <a:close/>
              </a:path>
              <a:path w="2724873" h="4713986">
                <a:moveTo>
                  <a:pt x="1191334" y="991557"/>
                </a:moveTo>
                <a:lnTo>
                  <a:pt x="1192331" y="1181488"/>
                </a:lnTo>
                <a:lnTo>
                  <a:pt x="1195614" y="1197457"/>
                </a:lnTo>
                <a:lnTo>
                  <a:pt x="1198523" y="1211340"/>
                </a:lnTo>
                <a:lnTo>
                  <a:pt x="1201080" y="1223311"/>
                </a:lnTo>
                <a:lnTo>
                  <a:pt x="1203302" y="1233544"/>
                </a:lnTo>
                <a:lnTo>
                  <a:pt x="1205209" y="1242212"/>
                </a:lnTo>
                <a:lnTo>
                  <a:pt x="1208130" y="1121499"/>
                </a:lnTo>
                <a:lnTo>
                  <a:pt x="1204956" y="1095758"/>
                </a:lnTo>
                <a:lnTo>
                  <a:pt x="1201909" y="1071778"/>
                </a:lnTo>
                <a:lnTo>
                  <a:pt x="1199007" y="1049462"/>
                </a:lnTo>
                <a:lnTo>
                  <a:pt x="1196266" y="1028717"/>
                </a:lnTo>
                <a:lnTo>
                  <a:pt x="1193702" y="1009447"/>
                </a:lnTo>
                <a:lnTo>
                  <a:pt x="1191334" y="991557"/>
                </a:lnTo>
                <a:close/>
              </a:path>
              <a:path w="2724873" h="4713986">
                <a:moveTo>
                  <a:pt x="1189178" y="974951"/>
                </a:moveTo>
                <a:lnTo>
                  <a:pt x="1187251" y="959535"/>
                </a:lnTo>
                <a:lnTo>
                  <a:pt x="1188657" y="1163259"/>
                </a:lnTo>
                <a:lnTo>
                  <a:pt x="1192331" y="1181488"/>
                </a:lnTo>
                <a:lnTo>
                  <a:pt x="1191334" y="991557"/>
                </a:lnTo>
                <a:lnTo>
                  <a:pt x="1189178" y="974951"/>
                </a:lnTo>
                <a:close/>
              </a:path>
              <a:path w="2724873" h="4713986">
                <a:moveTo>
                  <a:pt x="1185570" y="945213"/>
                </a:moveTo>
                <a:lnTo>
                  <a:pt x="1184152" y="931890"/>
                </a:lnTo>
                <a:lnTo>
                  <a:pt x="1184572" y="1142597"/>
                </a:lnTo>
                <a:lnTo>
                  <a:pt x="1188657" y="1163259"/>
                </a:lnTo>
                <a:lnTo>
                  <a:pt x="1187251" y="959535"/>
                </a:lnTo>
                <a:lnTo>
                  <a:pt x="1185570" y="945213"/>
                </a:lnTo>
                <a:close/>
              </a:path>
              <a:path w="2724873" h="4713986">
                <a:moveTo>
                  <a:pt x="1184572" y="1142597"/>
                </a:moveTo>
                <a:lnTo>
                  <a:pt x="1184152" y="931890"/>
                </a:lnTo>
                <a:lnTo>
                  <a:pt x="1183013" y="919471"/>
                </a:lnTo>
                <a:lnTo>
                  <a:pt x="1182171" y="907861"/>
                </a:lnTo>
                <a:lnTo>
                  <a:pt x="1181644" y="896965"/>
                </a:lnTo>
                <a:lnTo>
                  <a:pt x="1181446" y="886688"/>
                </a:lnTo>
                <a:lnTo>
                  <a:pt x="1180057" y="1119327"/>
                </a:lnTo>
                <a:lnTo>
                  <a:pt x="1184572" y="1142597"/>
                </a:lnTo>
                <a:close/>
              </a:path>
              <a:path w="2724873" h="4713986">
                <a:moveTo>
                  <a:pt x="1230464" y="644398"/>
                </a:moveTo>
                <a:lnTo>
                  <a:pt x="1216912" y="640949"/>
                </a:lnTo>
                <a:lnTo>
                  <a:pt x="1217764" y="647573"/>
                </a:lnTo>
                <a:lnTo>
                  <a:pt x="1228366" y="661215"/>
                </a:lnTo>
                <a:lnTo>
                  <a:pt x="1229385" y="653718"/>
                </a:lnTo>
                <a:lnTo>
                  <a:pt x="1230068" y="648930"/>
                </a:lnTo>
                <a:lnTo>
                  <a:pt x="1230416" y="645783"/>
                </a:lnTo>
                <a:lnTo>
                  <a:pt x="1230464" y="644398"/>
                </a:lnTo>
                <a:close/>
              </a:path>
              <a:path w="2724873" h="4713986">
                <a:moveTo>
                  <a:pt x="1220939" y="739648"/>
                </a:moveTo>
                <a:lnTo>
                  <a:pt x="1223299" y="710637"/>
                </a:lnTo>
                <a:lnTo>
                  <a:pt x="1217764" y="647573"/>
                </a:lnTo>
                <a:lnTo>
                  <a:pt x="1218802" y="959916"/>
                </a:lnTo>
                <a:lnTo>
                  <a:pt x="1220569" y="974392"/>
                </a:lnTo>
                <a:lnTo>
                  <a:pt x="1222242" y="987619"/>
                </a:lnTo>
                <a:lnTo>
                  <a:pt x="1221292" y="740279"/>
                </a:lnTo>
                <a:lnTo>
                  <a:pt x="1220939" y="739648"/>
                </a:lnTo>
                <a:close/>
              </a:path>
              <a:path w="2724873" h="4713986">
                <a:moveTo>
                  <a:pt x="1217764" y="647573"/>
                </a:moveTo>
                <a:lnTo>
                  <a:pt x="1223299" y="710637"/>
                </a:lnTo>
                <a:lnTo>
                  <a:pt x="1225324" y="688607"/>
                </a:lnTo>
                <a:lnTo>
                  <a:pt x="1227013" y="672488"/>
                </a:lnTo>
                <a:lnTo>
                  <a:pt x="1228366" y="661215"/>
                </a:lnTo>
                <a:lnTo>
                  <a:pt x="1217764" y="647573"/>
                </a:lnTo>
                <a:close/>
              </a:path>
              <a:path w="2724873" h="4713986">
                <a:moveTo>
                  <a:pt x="1216194" y="1884586"/>
                </a:moveTo>
                <a:lnTo>
                  <a:pt x="1216818" y="1910431"/>
                </a:lnTo>
                <a:lnTo>
                  <a:pt x="1220957" y="1919743"/>
                </a:lnTo>
                <a:lnTo>
                  <a:pt x="1223431" y="1928917"/>
                </a:lnTo>
                <a:lnTo>
                  <a:pt x="1224114" y="1930019"/>
                </a:lnTo>
                <a:lnTo>
                  <a:pt x="1226375" y="1778120"/>
                </a:lnTo>
                <a:lnTo>
                  <a:pt x="1220083" y="1748294"/>
                </a:lnTo>
                <a:lnTo>
                  <a:pt x="1216194" y="1884586"/>
                </a:lnTo>
                <a:close/>
              </a:path>
              <a:path w="2724873" h="4713986">
                <a:moveTo>
                  <a:pt x="1212207" y="1846585"/>
                </a:moveTo>
                <a:lnTo>
                  <a:pt x="1214106" y="1859167"/>
                </a:lnTo>
                <a:lnTo>
                  <a:pt x="1215431" y="1869496"/>
                </a:lnTo>
                <a:lnTo>
                  <a:pt x="1216141" y="1877870"/>
                </a:lnTo>
                <a:lnTo>
                  <a:pt x="1216194" y="1884586"/>
                </a:lnTo>
                <a:lnTo>
                  <a:pt x="1220083" y="1748294"/>
                </a:lnTo>
                <a:lnTo>
                  <a:pt x="1214144" y="1721470"/>
                </a:lnTo>
                <a:lnTo>
                  <a:pt x="1212207" y="1846585"/>
                </a:lnTo>
                <a:close/>
              </a:path>
              <a:path w="2724873" h="4713986">
                <a:moveTo>
                  <a:pt x="1203476" y="1792364"/>
                </a:moveTo>
                <a:lnTo>
                  <a:pt x="1206850" y="1813481"/>
                </a:lnTo>
                <a:lnTo>
                  <a:pt x="1209774" y="1831456"/>
                </a:lnTo>
                <a:lnTo>
                  <a:pt x="1212207" y="1846585"/>
                </a:lnTo>
                <a:lnTo>
                  <a:pt x="1214144" y="1721470"/>
                </a:lnTo>
                <a:lnTo>
                  <a:pt x="1208567" y="1697474"/>
                </a:lnTo>
                <a:lnTo>
                  <a:pt x="1203476" y="1792364"/>
                </a:lnTo>
                <a:close/>
              </a:path>
              <a:path w="2724873" h="4713986">
                <a:moveTo>
                  <a:pt x="1194686" y="1736575"/>
                </a:moveTo>
                <a:lnTo>
                  <a:pt x="1195539" y="1739518"/>
                </a:lnTo>
                <a:lnTo>
                  <a:pt x="1199692" y="1767809"/>
                </a:lnTo>
                <a:lnTo>
                  <a:pt x="1203476" y="1792364"/>
                </a:lnTo>
                <a:lnTo>
                  <a:pt x="1208567" y="1697474"/>
                </a:lnTo>
                <a:lnTo>
                  <a:pt x="1203357" y="1676131"/>
                </a:lnTo>
                <a:lnTo>
                  <a:pt x="1198523" y="1657267"/>
                </a:lnTo>
                <a:lnTo>
                  <a:pt x="1194686" y="1736575"/>
                </a:lnTo>
                <a:close/>
              </a:path>
              <a:path w="2724873" h="4713986">
                <a:moveTo>
                  <a:pt x="1194072" y="1640710"/>
                </a:moveTo>
                <a:lnTo>
                  <a:pt x="1190011" y="1626286"/>
                </a:lnTo>
                <a:lnTo>
                  <a:pt x="1191401" y="1725828"/>
                </a:lnTo>
                <a:lnTo>
                  <a:pt x="1193137" y="1731422"/>
                </a:lnTo>
                <a:lnTo>
                  <a:pt x="1194686" y="1736575"/>
                </a:lnTo>
                <a:lnTo>
                  <a:pt x="1198523" y="1657267"/>
                </a:lnTo>
                <a:lnTo>
                  <a:pt x="1194072" y="1640710"/>
                </a:lnTo>
                <a:close/>
              </a:path>
              <a:path w="2724873" h="4713986">
                <a:moveTo>
                  <a:pt x="1177815" y="1586438"/>
                </a:moveTo>
                <a:lnTo>
                  <a:pt x="1178027" y="1683819"/>
                </a:lnTo>
                <a:lnTo>
                  <a:pt x="1181505" y="1694799"/>
                </a:lnTo>
                <a:lnTo>
                  <a:pt x="1184528" y="1704278"/>
                </a:lnTo>
                <a:lnTo>
                  <a:pt x="1187150" y="1712468"/>
                </a:lnTo>
                <a:lnTo>
                  <a:pt x="1189423" y="1719580"/>
                </a:lnTo>
                <a:lnTo>
                  <a:pt x="1191401" y="1725828"/>
                </a:lnTo>
                <a:lnTo>
                  <a:pt x="1190011" y="1626286"/>
                </a:lnTo>
                <a:lnTo>
                  <a:pt x="1186348" y="1613820"/>
                </a:lnTo>
                <a:lnTo>
                  <a:pt x="1183089" y="1603139"/>
                </a:lnTo>
                <a:lnTo>
                  <a:pt x="1180243" y="1594070"/>
                </a:lnTo>
                <a:lnTo>
                  <a:pt x="1177815" y="1586438"/>
                </a:lnTo>
                <a:close/>
              </a:path>
              <a:path w="2724873" h="4713986">
                <a:moveTo>
                  <a:pt x="1177815" y="1586438"/>
                </a:moveTo>
                <a:lnTo>
                  <a:pt x="1175815" y="1580070"/>
                </a:lnTo>
                <a:lnTo>
                  <a:pt x="1174249" y="1574792"/>
                </a:lnTo>
                <a:lnTo>
                  <a:pt x="1173124" y="1570430"/>
                </a:lnTo>
                <a:lnTo>
                  <a:pt x="1172449" y="1566810"/>
                </a:lnTo>
                <a:lnTo>
                  <a:pt x="1174040" y="1671126"/>
                </a:lnTo>
                <a:lnTo>
                  <a:pt x="1178027" y="1683819"/>
                </a:lnTo>
                <a:lnTo>
                  <a:pt x="1177815" y="1586438"/>
                </a:lnTo>
                <a:close/>
              </a:path>
              <a:path w="2724873" h="4713986">
                <a:moveTo>
                  <a:pt x="1224594" y="801372"/>
                </a:moveTo>
                <a:lnTo>
                  <a:pt x="1224727" y="789286"/>
                </a:lnTo>
                <a:lnTo>
                  <a:pt x="1225075" y="779011"/>
                </a:lnTo>
                <a:lnTo>
                  <a:pt x="1225452" y="770276"/>
                </a:lnTo>
                <a:lnTo>
                  <a:pt x="1225674" y="762813"/>
                </a:lnTo>
                <a:lnTo>
                  <a:pt x="1225554" y="756351"/>
                </a:lnTo>
                <a:lnTo>
                  <a:pt x="1224907" y="750621"/>
                </a:lnTo>
                <a:lnTo>
                  <a:pt x="1224594" y="801372"/>
                </a:lnTo>
                <a:close/>
              </a:path>
              <a:path w="2724873" h="4713986">
                <a:moveTo>
                  <a:pt x="1223548" y="745354"/>
                </a:moveTo>
                <a:lnTo>
                  <a:pt x="1221292" y="740279"/>
                </a:lnTo>
                <a:lnTo>
                  <a:pt x="1222242" y="987619"/>
                </a:lnTo>
                <a:lnTo>
                  <a:pt x="1223786" y="999696"/>
                </a:lnTo>
                <a:lnTo>
                  <a:pt x="1224594" y="801372"/>
                </a:lnTo>
                <a:lnTo>
                  <a:pt x="1224907" y="750621"/>
                </a:lnTo>
                <a:lnTo>
                  <a:pt x="1223548" y="745354"/>
                </a:lnTo>
                <a:close/>
              </a:path>
              <a:path w="2724873" h="4713986">
                <a:moveTo>
                  <a:pt x="1226339" y="1020798"/>
                </a:moveTo>
                <a:lnTo>
                  <a:pt x="1227277" y="1030023"/>
                </a:lnTo>
                <a:lnTo>
                  <a:pt x="1227940" y="1038496"/>
                </a:lnTo>
                <a:lnTo>
                  <a:pt x="1228294" y="1046317"/>
                </a:lnTo>
                <a:lnTo>
                  <a:pt x="1228302" y="1053585"/>
                </a:lnTo>
                <a:lnTo>
                  <a:pt x="1229918" y="873214"/>
                </a:lnTo>
                <a:lnTo>
                  <a:pt x="1227338" y="851190"/>
                </a:lnTo>
                <a:lnTo>
                  <a:pt x="1226339" y="1020798"/>
                </a:lnTo>
                <a:close/>
              </a:path>
              <a:path w="2724873" h="4713986">
                <a:moveTo>
                  <a:pt x="1225714" y="832054"/>
                </a:moveTo>
                <a:lnTo>
                  <a:pt x="1224861" y="815538"/>
                </a:lnTo>
                <a:lnTo>
                  <a:pt x="1225163" y="1010722"/>
                </a:lnTo>
                <a:lnTo>
                  <a:pt x="1226339" y="1020798"/>
                </a:lnTo>
                <a:lnTo>
                  <a:pt x="1227338" y="851190"/>
                </a:lnTo>
                <a:lnTo>
                  <a:pt x="1225714" y="832054"/>
                </a:lnTo>
                <a:close/>
              </a:path>
              <a:path w="2724873" h="4713986">
                <a:moveTo>
                  <a:pt x="1224594" y="801372"/>
                </a:moveTo>
                <a:lnTo>
                  <a:pt x="1223786" y="999696"/>
                </a:lnTo>
                <a:lnTo>
                  <a:pt x="1225163" y="1010722"/>
                </a:lnTo>
                <a:lnTo>
                  <a:pt x="1224861" y="815538"/>
                </a:lnTo>
                <a:lnTo>
                  <a:pt x="1224594" y="801372"/>
                </a:lnTo>
                <a:close/>
              </a:path>
              <a:path w="2724873" h="4713986">
                <a:moveTo>
                  <a:pt x="1217764" y="647573"/>
                </a:moveTo>
                <a:lnTo>
                  <a:pt x="1211996" y="670064"/>
                </a:lnTo>
                <a:lnTo>
                  <a:pt x="1213296" y="907996"/>
                </a:lnTo>
                <a:lnTo>
                  <a:pt x="1215129" y="926818"/>
                </a:lnTo>
                <a:lnTo>
                  <a:pt x="1216976" y="944091"/>
                </a:lnTo>
                <a:lnTo>
                  <a:pt x="1218802" y="959916"/>
                </a:lnTo>
                <a:lnTo>
                  <a:pt x="1217764" y="647573"/>
                </a:lnTo>
                <a:close/>
              </a:path>
              <a:path w="2724873" h="4713986">
                <a:moveTo>
                  <a:pt x="1207595" y="699997"/>
                </a:moveTo>
                <a:lnTo>
                  <a:pt x="1208239" y="841248"/>
                </a:lnTo>
                <a:lnTo>
                  <a:pt x="1209815" y="865311"/>
                </a:lnTo>
                <a:lnTo>
                  <a:pt x="1211512" y="887527"/>
                </a:lnTo>
                <a:lnTo>
                  <a:pt x="1213296" y="907996"/>
                </a:lnTo>
                <a:lnTo>
                  <a:pt x="1211996" y="670064"/>
                </a:lnTo>
                <a:lnTo>
                  <a:pt x="1208950" y="687269"/>
                </a:lnTo>
                <a:lnTo>
                  <a:pt x="1207595" y="699997"/>
                </a:lnTo>
                <a:close/>
              </a:path>
              <a:path w="2724873" h="4713986">
                <a:moveTo>
                  <a:pt x="1203478" y="829727"/>
                </a:moveTo>
                <a:lnTo>
                  <a:pt x="1204660" y="834670"/>
                </a:lnTo>
                <a:lnTo>
                  <a:pt x="1206594" y="838815"/>
                </a:lnTo>
                <a:lnTo>
                  <a:pt x="1208239" y="841248"/>
                </a:lnTo>
                <a:lnTo>
                  <a:pt x="1207595" y="699997"/>
                </a:lnTo>
                <a:lnTo>
                  <a:pt x="1206901" y="709056"/>
                </a:lnTo>
                <a:lnTo>
                  <a:pt x="1205838" y="715257"/>
                </a:lnTo>
                <a:lnTo>
                  <a:pt x="1203478" y="829727"/>
                </a:lnTo>
                <a:close/>
              </a:path>
              <a:path w="2724873" h="4713986">
                <a:moveTo>
                  <a:pt x="1203378" y="719408"/>
                </a:moveTo>
                <a:lnTo>
                  <a:pt x="1201889" y="720598"/>
                </a:lnTo>
                <a:lnTo>
                  <a:pt x="1202599" y="748519"/>
                </a:lnTo>
                <a:lnTo>
                  <a:pt x="1202863" y="771295"/>
                </a:lnTo>
                <a:lnTo>
                  <a:pt x="1203378" y="719408"/>
                </a:lnTo>
                <a:close/>
              </a:path>
              <a:path w="2724873" h="4713986">
                <a:moveTo>
                  <a:pt x="1216818" y="1910431"/>
                </a:moveTo>
                <a:lnTo>
                  <a:pt x="1216194" y="1884586"/>
                </a:lnTo>
                <a:lnTo>
                  <a:pt x="1215549" y="1889941"/>
                </a:lnTo>
                <a:lnTo>
                  <a:pt x="1214166" y="1894230"/>
                </a:lnTo>
                <a:lnTo>
                  <a:pt x="1212002" y="1897752"/>
                </a:lnTo>
                <a:lnTo>
                  <a:pt x="1209017" y="1900802"/>
                </a:lnTo>
                <a:lnTo>
                  <a:pt x="1208239" y="1901444"/>
                </a:lnTo>
                <a:lnTo>
                  <a:pt x="1216818" y="1910431"/>
                </a:lnTo>
                <a:close/>
              </a:path>
              <a:path w="2724873" h="4713986">
                <a:moveTo>
                  <a:pt x="2017466" y="484060"/>
                </a:moveTo>
                <a:lnTo>
                  <a:pt x="2017520" y="488578"/>
                </a:lnTo>
                <a:lnTo>
                  <a:pt x="2019002" y="492055"/>
                </a:lnTo>
                <a:lnTo>
                  <a:pt x="2021949" y="494996"/>
                </a:lnTo>
                <a:lnTo>
                  <a:pt x="2022182" y="495173"/>
                </a:lnTo>
                <a:lnTo>
                  <a:pt x="2021806" y="610073"/>
                </a:lnTo>
                <a:lnTo>
                  <a:pt x="2025827" y="590129"/>
                </a:lnTo>
                <a:lnTo>
                  <a:pt x="2025498" y="459210"/>
                </a:lnTo>
                <a:lnTo>
                  <a:pt x="2021493" y="469881"/>
                </a:lnTo>
                <a:lnTo>
                  <a:pt x="2018803" y="477996"/>
                </a:lnTo>
                <a:lnTo>
                  <a:pt x="2017466" y="484060"/>
                </a:lnTo>
                <a:close/>
              </a:path>
              <a:path w="2724873" h="4713986">
                <a:moveTo>
                  <a:pt x="2173321" y="189015"/>
                </a:moveTo>
                <a:lnTo>
                  <a:pt x="2178074" y="180603"/>
                </a:lnTo>
                <a:lnTo>
                  <a:pt x="2181748" y="173951"/>
                </a:lnTo>
                <a:lnTo>
                  <a:pt x="2184256" y="168722"/>
                </a:lnTo>
                <a:lnTo>
                  <a:pt x="2185508" y="164580"/>
                </a:lnTo>
                <a:lnTo>
                  <a:pt x="2185417" y="161188"/>
                </a:lnTo>
                <a:lnTo>
                  <a:pt x="2183894" y="158211"/>
                </a:lnTo>
                <a:lnTo>
                  <a:pt x="2181186" y="155575"/>
                </a:lnTo>
                <a:lnTo>
                  <a:pt x="2173321" y="189015"/>
                </a:lnTo>
                <a:close/>
              </a:path>
              <a:path w="2724873" h="4713986">
                <a:moveTo>
                  <a:pt x="2145284" y="246986"/>
                </a:moveTo>
                <a:lnTo>
                  <a:pt x="2153470" y="228172"/>
                </a:lnTo>
                <a:lnTo>
                  <a:pt x="2160931" y="212463"/>
                </a:lnTo>
                <a:lnTo>
                  <a:pt x="2167577" y="199523"/>
                </a:lnTo>
                <a:lnTo>
                  <a:pt x="2173321" y="189015"/>
                </a:lnTo>
                <a:lnTo>
                  <a:pt x="2181186" y="155575"/>
                </a:lnTo>
                <a:lnTo>
                  <a:pt x="2167013" y="182414"/>
                </a:lnTo>
                <a:lnTo>
                  <a:pt x="2154018" y="206858"/>
                </a:lnTo>
                <a:lnTo>
                  <a:pt x="2145284" y="246986"/>
                </a:lnTo>
                <a:close/>
              </a:path>
              <a:path w="2724873" h="4713986">
                <a:moveTo>
                  <a:pt x="2125734" y="296067"/>
                </a:moveTo>
                <a:lnTo>
                  <a:pt x="2127084" y="295275"/>
                </a:lnTo>
                <a:lnTo>
                  <a:pt x="2136459" y="269242"/>
                </a:lnTo>
                <a:lnTo>
                  <a:pt x="2145284" y="246986"/>
                </a:lnTo>
                <a:lnTo>
                  <a:pt x="2154018" y="206858"/>
                </a:lnTo>
                <a:lnTo>
                  <a:pt x="2142143" y="229031"/>
                </a:lnTo>
                <a:lnTo>
                  <a:pt x="2131327" y="249061"/>
                </a:lnTo>
                <a:lnTo>
                  <a:pt x="2125734" y="296067"/>
                </a:lnTo>
                <a:close/>
              </a:path>
              <a:path w="2724873" h="4713986">
                <a:moveTo>
                  <a:pt x="2116074" y="305171"/>
                </a:moveTo>
                <a:lnTo>
                  <a:pt x="2118820" y="301642"/>
                </a:lnTo>
                <a:lnTo>
                  <a:pt x="2121983" y="298676"/>
                </a:lnTo>
                <a:lnTo>
                  <a:pt x="2125734" y="296067"/>
                </a:lnTo>
                <a:lnTo>
                  <a:pt x="2131327" y="249061"/>
                </a:lnTo>
                <a:lnTo>
                  <a:pt x="2121512" y="267073"/>
                </a:lnTo>
                <a:lnTo>
                  <a:pt x="2116074" y="305171"/>
                </a:lnTo>
                <a:close/>
              </a:path>
              <a:path w="2724873" h="4713986">
                <a:moveTo>
                  <a:pt x="2108648" y="321203"/>
                </a:moveTo>
                <a:lnTo>
                  <a:pt x="2111158" y="314745"/>
                </a:lnTo>
                <a:lnTo>
                  <a:pt x="2113577" y="309470"/>
                </a:lnTo>
                <a:lnTo>
                  <a:pt x="2116074" y="305171"/>
                </a:lnTo>
                <a:lnTo>
                  <a:pt x="2121512" y="267073"/>
                </a:lnTo>
                <a:lnTo>
                  <a:pt x="2112638" y="283193"/>
                </a:lnTo>
                <a:lnTo>
                  <a:pt x="2108648" y="321203"/>
                </a:lnTo>
                <a:close/>
              </a:path>
              <a:path w="2724873" h="4713986">
                <a:moveTo>
                  <a:pt x="2098871" y="349735"/>
                </a:moveTo>
                <a:lnTo>
                  <a:pt x="2102674" y="338492"/>
                </a:lnTo>
                <a:lnTo>
                  <a:pt x="2105876" y="329050"/>
                </a:lnTo>
                <a:lnTo>
                  <a:pt x="2108648" y="321203"/>
                </a:lnTo>
                <a:lnTo>
                  <a:pt x="2112638" y="283193"/>
                </a:lnTo>
                <a:lnTo>
                  <a:pt x="2104646" y="297547"/>
                </a:lnTo>
                <a:lnTo>
                  <a:pt x="2098871" y="349735"/>
                </a:lnTo>
                <a:close/>
              </a:path>
              <a:path w="2724873" h="4713986">
                <a:moveTo>
                  <a:pt x="2080305" y="339833"/>
                </a:moveTo>
                <a:lnTo>
                  <a:pt x="2082160" y="396342"/>
                </a:lnTo>
                <a:lnTo>
                  <a:pt x="2088784" y="378454"/>
                </a:lnTo>
                <a:lnTo>
                  <a:pt x="2094298" y="362988"/>
                </a:lnTo>
                <a:lnTo>
                  <a:pt x="2098871" y="349735"/>
                </a:lnTo>
                <a:lnTo>
                  <a:pt x="2104646" y="297547"/>
                </a:lnTo>
                <a:lnTo>
                  <a:pt x="2097476" y="310263"/>
                </a:lnTo>
                <a:lnTo>
                  <a:pt x="2091069" y="321464"/>
                </a:lnTo>
                <a:lnTo>
                  <a:pt x="2085365" y="331279"/>
                </a:lnTo>
                <a:lnTo>
                  <a:pt x="2080305" y="339833"/>
                </a:lnTo>
                <a:close/>
              </a:path>
              <a:path w="2724873" h="4713986">
                <a:moveTo>
                  <a:pt x="2075829" y="347251"/>
                </a:moveTo>
                <a:lnTo>
                  <a:pt x="2071879" y="353661"/>
                </a:lnTo>
                <a:lnTo>
                  <a:pt x="2074257" y="416858"/>
                </a:lnTo>
                <a:lnTo>
                  <a:pt x="2082160" y="396342"/>
                </a:lnTo>
                <a:lnTo>
                  <a:pt x="2080305" y="339833"/>
                </a:lnTo>
                <a:lnTo>
                  <a:pt x="2075829" y="347251"/>
                </a:lnTo>
                <a:close/>
              </a:path>
              <a:path w="2724873" h="4713986">
                <a:moveTo>
                  <a:pt x="2071879" y="353661"/>
                </a:moveTo>
                <a:lnTo>
                  <a:pt x="2068394" y="359188"/>
                </a:lnTo>
                <a:lnTo>
                  <a:pt x="2065315" y="363958"/>
                </a:lnTo>
                <a:lnTo>
                  <a:pt x="2062583" y="368097"/>
                </a:lnTo>
                <a:lnTo>
                  <a:pt x="2060138" y="371733"/>
                </a:lnTo>
                <a:lnTo>
                  <a:pt x="2064904" y="440208"/>
                </a:lnTo>
                <a:lnTo>
                  <a:pt x="2074257" y="416858"/>
                </a:lnTo>
                <a:lnTo>
                  <a:pt x="2071879" y="353661"/>
                </a:lnTo>
                <a:close/>
              </a:path>
              <a:path w="2724873" h="4713986">
                <a:moveTo>
                  <a:pt x="2064904" y="440208"/>
                </a:moveTo>
                <a:lnTo>
                  <a:pt x="2060138" y="371733"/>
                </a:lnTo>
                <a:lnTo>
                  <a:pt x="2057921" y="374989"/>
                </a:lnTo>
                <a:lnTo>
                  <a:pt x="2055872" y="377994"/>
                </a:lnTo>
                <a:lnTo>
                  <a:pt x="2053932" y="380873"/>
                </a:lnTo>
                <a:lnTo>
                  <a:pt x="2053932" y="466598"/>
                </a:lnTo>
                <a:lnTo>
                  <a:pt x="2064904" y="440208"/>
                </a:lnTo>
                <a:close/>
              </a:path>
              <a:path w="2724873" h="4713986">
                <a:moveTo>
                  <a:pt x="2053932" y="380873"/>
                </a:moveTo>
                <a:lnTo>
                  <a:pt x="2045037" y="406815"/>
                </a:lnTo>
                <a:lnTo>
                  <a:pt x="2045601" y="500901"/>
                </a:lnTo>
                <a:lnTo>
                  <a:pt x="2047482" y="493265"/>
                </a:lnTo>
                <a:lnTo>
                  <a:pt x="2049192" y="486385"/>
                </a:lnTo>
                <a:lnTo>
                  <a:pt x="2050750" y="480087"/>
                </a:lnTo>
                <a:lnTo>
                  <a:pt x="2052177" y="474198"/>
                </a:lnTo>
                <a:lnTo>
                  <a:pt x="2053495" y="468543"/>
                </a:lnTo>
                <a:lnTo>
                  <a:pt x="2053932" y="466598"/>
                </a:lnTo>
                <a:lnTo>
                  <a:pt x="2053932" y="380873"/>
                </a:lnTo>
                <a:close/>
              </a:path>
              <a:path w="2724873" h="4713986">
                <a:moveTo>
                  <a:pt x="2045037" y="406815"/>
                </a:moveTo>
                <a:lnTo>
                  <a:pt x="2037308" y="428182"/>
                </a:lnTo>
                <a:lnTo>
                  <a:pt x="2038709" y="530085"/>
                </a:lnTo>
                <a:lnTo>
                  <a:pt x="2041235" y="519137"/>
                </a:lnTo>
                <a:lnTo>
                  <a:pt x="2043525" y="509467"/>
                </a:lnTo>
                <a:lnTo>
                  <a:pt x="2045601" y="500901"/>
                </a:lnTo>
                <a:lnTo>
                  <a:pt x="2045037" y="406815"/>
                </a:lnTo>
                <a:close/>
              </a:path>
              <a:path w="2724873" h="4713986">
                <a:moveTo>
                  <a:pt x="2025827" y="590129"/>
                </a:moveTo>
                <a:lnTo>
                  <a:pt x="2029507" y="572332"/>
                </a:lnTo>
                <a:lnTo>
                  <a:pt x="2032866" y="556508"/>
                </a:lnTo>
                <a:lnTo>
                  <a:pt x="2035927" y="542484"/>
                </a:lnTo>
                <a:lnTo>
                  <a:pt x="2038709" y="530085"/>
                </a:lnTo>
                <a:lnTo>
                  <a:pt x="2037308" y="428182"/>
                </a:lnTo>
                <a:lnTo>
                  <a:pt x="2030783" y="445479"/>
                </a:lnTo>
                <a:lnTo>
                  <a:pt x="2025827" y="590129"/>
                </a:lnTo>
                <a:close/>
              </a:path>
              <a:path w="2724873" h="4713986">
                <a:moveTo>
                  <a:pt x="2012608" y="658562"/>
                </a:moveTo>
                <a:lnTo>
                  <a:pt x="2012657" y="657098"/>
                </a:lnTo>
                <a:lnTo>
                  <a:pt x="2017424" y="632338"/>
                </a:lnTo>
                <a:lnTo>
                  <a:pt x="2021806" y="610073"/>
                </a:lnTo>
                <a:lnTo>
                  <a:pt x="2022182" y="495173"/>
                </a:lnTo>
                <a:lnTo>
                  <a:pt x="2013301" y="520245"/>
                </a:lnTo>
                <a:lnTo>
                  <a:pt x="2012608" y="658562"/>
                </a:lnTo>
                <a:close/>
              </a:path>
              <a:path w="2724873" h="4713986">
                <a:moveTo>
                  <a:pt x="2013301" y="520245"/>
                </a:moveTo>
                <a:lnTo>
                  <a:pt x="2006732" y="541442"/>
                </a:lnTo>
                <a:lnTo>
                  <a:pt x="2006906" y="699345"/>
                </a:lnTo>
                <a:lnTo>
                  <a:pt x="2008354" y="682558"/>
                </a:lnTo>
                <a:lnTo>
                  <a:pt x="2010134" y="671464"/>
                </a:lnTo>
                <a:lnTo>
                  <a:pt x="2011725" y="664115"/>
                </a:lnTo>
                <a:lnTo>
                  <a:pt x="2012608" y="658562"/>
                </a:lnTo>
                <a:lnTo>
                  <a:pt x="2013301" y="520245"/>
                </a:lnTo>
                <a:close/>
              </a:path>
              <a:path w="2724873" h="4713986">
                <a:moveTo>
                  <a:pt x="2006732" y="541442"/>
                </a:moveTo>
                <a:lnTo>
                  <a:pt x="2002074" y="559112"/>
                </a:lnTo>
                <a:lnTo>
                  <a:pt x="2002494" y="736749"/>
                </a:lnTo>
                <a:lnTo>
                  <a:pt x="2003793" y="731284"/>
                </a:lnTo>
                <a:lnTo>
                  <a:pt x="2005277" y="726512"/>
                </a:lnTo>
                <a:lnTo>
                  <a:pt x="2006307" y="723773"/>
                </a:lnTo>
                <a:lnTo>
                  <a:pt x="2006906" y="699345"/>
                </a:lnTo>
                <a:lnTo>
                  <a:pt x="2006732" y="541442"/>
                </a:lnTo>
                <a:close/>
              </a:path>
              <a:path w="2724873" h="4713986">
                <a:moveTo>
                  <a:pt x="1997229" y="774153"/>
                </a:moveTo>
                <a:lnTo>
                  <a:pt x="1998747" y="761608"/>
                </a:lnTo>
                <a:lnTo>
                  <a:pt x="2000066" y="751480"/>
                </a:lnTo>
                <a:lnTo>
                  <a:pt x="2001283" y="743337"/>
                </a:lnTo>
                <a:lnTo>
                  <a:pt x="2002494" y="736749"/>
                </a:lnTo>
                <a:lnTo>
                  <a:pt x="2002074" y="559112"/>
                </a:lnTo>
                <a:lnTo>
                  <a:pt x="1998923" y="573605"/>
                </a:lnTo>
                <a:lnTo>
                  <a:pt x="1997229" y="774153"/>
                </a:lnTo>
                <a:close/>
              </a:path>
              <a:path w="2724873" h="4713986">
                <a:moveTo>
                  <a:pt x="1998923" y="573605"/>
                </a:moveTo>
                <a:lnTo>
                  <a:pt x="1996877" y="585269"/>
                </a:lnTo>
                <a:lnTo>
                  <a:pt x="1995532" y="594454"/>
                </a:lnTo>
                <a:lnTo>
                  <a:pt x="1994486" y="601509"/>
                </a:lnTo>
                <a:lnTo>
                  <a:pt x="1993337" y="606784"/>
                </a:lnTo>
                <a:lnTo>
                  <a:pt x="1995417" y="789546"/>
                </a:lnTo>
                <a:lnTo>
                  <a:pt x="1997229" y="774153"/>
                </a:lnTo>
                <a:lnTo>
                  <a:pt x="1998923" y="573605"/>
                </a:lnTo>
                <a:close/>
              </a:path>
              <a:path w="2724873" h="4713986">
                <a:moveTo>
                  <a:pt x="1987238" y="857864"/>
                </a:moveTo>
                <a:lnTo>
                  <a:pt x="1987257" y="857123"/>
                </a:lnTo>
                <a:lnTo>
                  <a:pt x="1990527" y="830600"/>
                </a:lnTo>
                <a:lnTo>
                  <a:pt x="1993215" y="808218"/>
                </a:lnTo>
                <a:lnTo>
                  <a:pt x="1995417" y="789546"/>
                </a:lnTo>
                <a:lnTo>
                  <a:pt x="1993337" y="606784"/>
                </a:lnTo>
                <a:lnTo>
                  <a:pt x="1991680" y="610626"/>
                </a:lnTo>
                <a:lnTo>
                  <a:pt x="1989113" y="613386"/>
                </a:lnTo>
                <a:lnTo>
                  <a:pt x="1987238" y="857864"/>
                </a:lnTo>
                <a:close/>
              </a:path>
              <a:path w="2724873" h="4713986">
                <a:moveTo>
                  <a:pt x="1982242" y="884266"/>
                </a:moveTo>
                <a:lnTo>
                  <a:pt x="1983641" y="875326"/>
                </a:lnTo>
                <a:lnTo>
                  <a:pt x="1984946" y="868831"/>
                </a:lnTo>
                <a:lnTo>
                  <a:pt x="1986053" y="864166"/>
                </a:lnTo>
                <a:lnTo>
                  <a:pt x="1986852" y="860715"/>
                </a:lnTo>
                <a:lnTo>
                  <a:pt x="1987238" y="857864"/>
                </a:lnTo>
                <a:lnTo>
                  <a:pt x="1989113" y="613386"/>
                </a:lnTo>
                <a:lnTo>
                  <a:pt x="1985234" y="615413"/>
                </a:lnTo>
                <a:lnTo>
                  <a:pt x="1984082" y="615823"/>
                </a:lnTo>
                <a:lnTo>
                  <a:pt x="1982242" y="884266"/>
                </a:lnTo>
                <a:close/>
              </a:path>
              <a:path w="2724873" h="4713986">
                <a:moveTo>
                  <a:pt x="1981496" y="640975"/>
                </a:moveTo>
                <a:lnTo>
                  <a:pt x="1979110" y="660466"/>
                </a:lnTo>
                <a:lnTo>
                  <a:pt x="1979596" y="911942"/>
                </a:lnTo>
                <a:lnTo>
                  <a:pt x="1980858" y="896266"/>
                </a:lnTo>
                <a:lnTo>
                  <a:pt x="1982242" y="884266"/>
                </a:lnTo>
                <a:lnTo>
                  <a:pt x="1984082" y="615823"/>
                </a:lnTo>
                <a:lnTo>
                  <a:pt x="1981496" y="640975"/>
                </a:lnTo>
                <a:close/>
              </a:path>
              <a:path w="2724873" h="4713986">
                <a:moveTo>
                  <a:pt x="1960526" y="839950"/>
                </a:moveTo>
                <a:lnTo>
                  <a:pt x="1958422" y="853390"/>
                </a:lnTo>
                <a:lnTo>
                  <a:pt x="1971037" y="1082337"/>
                </a:lnTo>
                <a:lnTo>
                  <a:pt x="1989301" y="1071785"/>
                </a:lnTo>
                <a:lnTo>
                  <a:pt x="1977605" y="987171"/>
                </a:lnTo>
                <a:lnTo>
                  <a:pt x="1977862" y="956779"/>
                </a:lnTo>
                <a:lnTo>
                  <a:pt x="1978561" y="931907"/>
                </a:lnTo>
                <a:lnTo>
                  <a:pt x="1979596" y="911942"/>
                </a:lnTo>
                <a:lnTo>
                  <a:pt x="1979110" y="660466"/>
                </a:lnTo>
                <a:lnTo>
                  <a:pt x="1977605" y="707898"/>
                </a:lnTo>
                <a:lnTo>
                  <a:pt x="1977415" y="1013734"/>
                </a:lnTo>
                <a:lnTo>
                  <a:pt x="1972167" y="1023242"/>
                </a:lnTo>
                <a:lnTo>
                  <a:pt x="1968080" y="1025271"/>
                </a:lnTo>
                <a:lnTo>
                  <a:pt x="1960526" y="839950"/>
                </a:lnTo>
                <a:close/>
              </a:path>
              <a:path w="2724873" h="4713986">
                <a:moveTo>
                  <a:pt x="1975007" y="694350"/>
                </a:moveTo>
                <a:lnTo>
                  <a:pt x="1975276" y="700575"/>
                </a:lnTo>
                <a:lnTo>
                  <a:pt x="1976674" y="705829"/>
                </a:lnTo>
                <a:lnTo>
                  <a:pt x="1977605" y="707898"/>
                </a:lnTo>
                <a:lnTo>
                  <a:pt x="1979110" y="660466"/>
                </a:lnTo>
                <a:lnTo>
                  <a:pt x="1977109" y="675234"/>
                </a:lnTo>
                <a:lnTo>
                  <a:pt x="1975679" y="686215"/>
                </a:lnTo>
                <a:lnTo>
                  <a:pt x="1975007" y="694350"/>
                </a:lnTo>
                <a:close/>
              </a:path>
              <a:path w="2724873" h="4713986">
                <a:moveTo>
                  <a:pt x="1976053" y="1004285"/>
                </a:moveTo>
                <a:lnTo>
                  <a:pt x="1977415" y="1013734"/>
                </a:lnTo>
                <a:lnTo>
                  <a:pt x="1977605" y="707898"/>
                </a:lnTo>
                <a:lnTo>
                  <a:pt x="1974228" y="737040"/>
                </a:lnTo>
                <a:lnTo>
                  <a:pt x="1971063" y="763059"/>
                </a:lnTo>
                <a:lnTo>
                  <a:pt x="1968110" y="786157"/>
                </a:lnTo>
                <a:lnTo>
                  <a:pt x="1968080" y="1003046"/>
                </a:lnTo>
                <a:lnTo>
                  <a:pt x="1976053" y="1004285"/>
                </a:lnTo>
                <a:close/>
              </a:path>
              <a:path w="2724873" h="4713986">
                <a:moveTo>
                  <a:pt x="1968080" y="1003046"/>
                </a:moveTo>
                <a:lnTo>
                  <a:pt x="1968110" y="786157"/>
                </a:lnTo>
                <a:lnTo>
                  <a:pt x="1965369" y="806536"/>
                </a:lnTo>
                <a:lnTo>
                  <a:pt x="1962841" y="824399"/>
                </a:lnTo>
                <a:lnTo>
                  <a:pt x="1960526" y="839950"/>
                </a:lnTo>
                <a:lnTo>
                  <a:pt x="1968080" y="1025271"/>
                </a:lnTo>
                <a:lnTo>
                  <a:pt x="1968080" y="1003046"/>
                </a:lnTo>
                <a:close/>
              </a:path>
              <a:path w="2724873" h="4713986">
                <a:moveTo>
                  <a:pt x="2041995" y="733568"/>
                </a:moveTo>
                <a:lnTo>
                  <a:pt x="2039569" y="752363"/>
                </a:lnTo>
                <a:lnTo>
                  <a:pt x="2040030" y="814421"/>
                </a:lnTo>
                <a:lnTo>
                  <a:pt x="2040780" y="819482"/>
                </a:lnTo>
                <a:lnTo>
                  <a:pt x="2041200" y="823940"/>
                </a:lnTo>
                <a:lnTo>
                  <a:pt x="2041232" y="825373"/>
                </a:lnTo>
                <a:lnTo>
                  <a:pt x="2051052" y="984097"/>
                </a:lnTo>
                <a:lnTo>
                  <a:pt x="2049188" y="892275"/>
                </a:lnTo>
                <a:lnTo>
                  <a:pt x="2045659" y="711451"/>
                </a:lnTo>
                <a:lnTo>
                  <a:pt x="2041995" y="733568"/>
                </a:lnTo>
                <a:close/>
              </a:path>
              <a:path w="2724873" h="4713986">
                <a:moveTo>
                  <a:pt x="2037646" y="781351"/>
                </a:moveTo>
                <a:lnTo>
                  <a:pt x="2037757" y="792221"/>
                </a:lnTo>
                <a:lnTo>
                  <a:pt x="2038322" y="801130"/>
                </a:lnTo>
                <a:lnTo>
                  <a:pt x="2039145" y="808417"/>
                </a:lnTo>
                <a:lnTo>
                  <a:pt x="2040030" y="814421"/>
                </a:lnTo>
                <a:lnTo>
                  <a:pt x="2039569" y="752363"/>
                </a:lnTo>
                <a:lnTo>
                  <a:pt x="2038184" y="768178"/>
                </a:lnTo>
                <a:lnTo>
                  <a:pt x="2037646" y="781351"/>
                </a:lnTo>
                <a:close/>
              </a:path>
              <a:path w="2724873" h="4713986">
                <a:moveTo>
                  <a:pt x="2387815" y="0"/>
                </a:moveTo>
                <a:lnTo>
                  <a:pt x="2370634" y="6354"/>
                </a:lnTo>
                <a:lnTo>
                  <a:pt x="2375534" y="17677"/>
                </a:lnTo>
                <a:lnTo>
                  <a:pt x="2380314" y="12533"/>
                </a:lnTo>
                <a:lnTo>
                  <a:pt x="2383929" y="8571"/>
                </a:lnTo>
                <a:lnTo>
                  <a:pt x="2386401" y="5500"/>
                </a:lnTo>
                <a:lnTo>
                  <a:pt x="2388016" y="860"/>
                </a:lnTo>
                <a:lnTo>
                  <a:pt x="2387815" y="0"/>
                </a:lnTo>
                <a:close/>
              </a:path>
              <a:path w="2724873" h="4713986">
                <a:moveTo>
                  <a:pt x="2370634" y="6354"/>
                </a:moveTo>
                <a:lnTo>
                  <a:pt x="2360999" y="13378"/>
                </a:lnTo>
                <a:lnTo>
                  <a:pt x="2362381" y="32685"/>
                </a:lnTo>
                <a:lnTo>
                  <a:pt x="2369564" y="24297"/>
                </a:lnTo>
                <a:lnTo>
                  <a:pt x="2375534" y="17677"/>
                </a:lnTo>
                <a:lnTo>
                  <a:pt x="2370634" y="6354"/>
                </a:lnTo>
                <a:close/>
              </a:path>
              <a:path w="2724873" h="4713986">
                <a:moveTo>
                  <a:pt x="2344275" y="55935"/>
                </a:moveTo>
                <a:lnTo>
                  <a:pt x="2353959" y="43133"/>
                </a:lnTo>
                <a:lnTo>
                  <a:pt x="2362381" y="32685"/>
                </a:lnTo>
                <a:lnTo>
                  <a:pt x="2360999" y="13378"/>
                </a:lnTo>
                <a:lnTo>
                  <a:pt x="2356229" y="21744"/>
                </a:lnTo>
                <a:lnTo>
                  <a:pt x="2356065" y="22225"/>
                </a:lnTo>
                <a:lnTo>
                  <a:pt x="2344275" y="55935"/>
                </a:lnTo>
                <a:close/>
              </a:path>
              <a:path w="2724873" h="4713986">
                <a:moveTo>
                  <a:pt x="2291894" y="138070"/>
                </a:moveTo>
                <a:lnTo>
                  <a:pt x="2307411" y="111385"/>
                </a:lnTo>
                <a:lnTo>
                  <a:pt x="2321025" y="89768"/>
                </a:lnTo>
                <a:lnTo>
                  <a:pt x="2333305" y="71383"/>
                </a:lnTo>
                <a:lnTo>
                  <a:pt x="2344275" y="55935"/>
                </a:lnTo>
                <a:lnTo>
                  <a:pt x="2356065" y="22225"/>
                </a:lnTo>
                <a:lnTo>
                  <a:pt x="2338230" y="43611"/>
                </a:lnTo>
                <a:lnTo>
                  <a:pt x="2322709" y="61494"/>
                </a:lnTo>
                <a:lnTo>
                  <a:pt x="2309309" y="76228"/>
                </a:lnTo>
                <a:lnTo>
                  <a:pt x="2297836" y="88168"/>
                </a:lnTo>
                <a:lnTo>
                  <a:pt x="2291894" y="138070"/>
                </a:lnTo>
                <a:close/>
              </a:path>
              <a:path w="2724873" h="4713986">
                <a:moveTo>
                  <a:pt x="2282896" y="156586"/>
                </a:moveTo>
                <a:lnTo>
                  <a:pt x="2285751" y="151078"/>
                </a:lnTo>
                <a:lnTo>
                  <a:pt x="2288193" y="146321"/>
                </a:lnTo>
                <a:lnTo>
                  <a:pt x="2290236" y="142069"/>
                </a:lnTo>
                <a:lnTo>
                  <a:pt x="2291894" y="138070"/>
                </a:lnTo>
                <a:lnTo>
                  <a:pt x="2297836" y="88168"/>
                </a:lnTo>
                <a:lnTo>
                  <a:pt x="2288097" y="97669"/>
                </a:lnTo>
                <a:lnTo>
                  <a:pt x="2282896" y="156586"/>
                </a:lnTo>
                <a:close/>
              </a:path>
              <a:path w="2724873" h="4713986">
                <a:moveTo>
                  <a:pt x="2279899" y="105087"/>
                </a:moveTo>
                <a:lnTo>
                  <a:pt x="2273049" y="110775"/>
                </a:lnTo>
                <a:lnTo>
                  <a:pt x="2275898" y="170857"/>
                </a:lnTo>
                <a:lnTo>
                  <a:pt x="2279617" y="163096"/>
                </a:lnTo>
                <a:lnTo>
                  <a:pt x="2282896" y="156586"/>
                </a:lnTo>
                <a:lnTo>
                  <a:pt x="2288097" y="97669"/>
                </a:lnTo>
                <a:lnTo>
                  <a:pt x="2279899" y="105087"/>
                </a:lnTo>
                <a:close/>
              </a:path>
              <a:path w="2724873" h="4713986">
                <a:moveTo>
                  <a:pt x="2273049" y="110775"/>
                </a:moveTo>
                <a:lnTo>
                  <a:pt x="2267353" y="115090"/>
                </a:lnTo>
                <a:lnTo>
                  <a:pt x="2269867" y="136866"/>
                </a:lnTo>
                <a:lnTo>
                  <a:pt x="2270213" y="136525"/>
                </a:lnTo>
                <a:lnTo>
                  <a:pt x="2271729" y="180117"/>
                </a:lnTo>
                <a:lnTo>
                  <a:pt x="2275898" y="170857"/>
                </a:lnTo>
                <a:lnTo>
                  <a:pt x="2273049" y="110775"/>
                </a:lnTo>
                <a:close/>
              </a:path>
              <a:path w="2724873" h="4713986">
                <a:moveTo>
                  <a:pt x="2262619" y="118385"/>
                </a:moveTo>
                <a:lnTo>
                  <a:pt x="2258653" y="121016"/>
                </a:lnTo>
                <a:lnTo>
                  <a:pt x="2261649" y="143396"/>
                </a:lnTo>
                <a:lnTo>
                  <a:pt x="2269867" y="136866"/>
                </a:lnTo>
                <a:lnTo>
                  <a:pt x="2267353" y="115090"/>
                </a:lnTo>
                <a:lnTo>
                  <a:pt x="2262619" y="118385"/>
                </a:lnTo>
                <a:close/>
              </a:path>
              <a:path w="2724873" h="4713986">
                <a:moveTo>
                  <a:pt x="2240765" y="179922"/>
                </a:moveTo>
                <a:lnTo>
                  <a:pt x="2246778" y="172853"/>
                </a:lnTo>
                <a:lnTo>
                  <a:pt x="2251163" y="168275"/>
                </a:lnTo>
                <a:lnTo>
                  <a:pt x="2251419" y="155352"/>
                </a:lnTo>
                <a:lnTo>
                  <a:pt x="2254149" y="149367"/>
                </a:lnTo>
                <a:lnTo>
                  <a:pt x="2261649" y="143396"/>
                </a:lnTo>
                <a:lnTo>
                  <a:pt x="2258653" y="121016"/>
                </a:lnTo>
                <a:lnTo>
                  <a:pt x="2255262" y="123338"/>
                </a:lnTo>
                <a:lnTo>
                  <a:pt x="2252253" y="125706"/>
                </a:lnTo>
                <a:lnTo>
                  <a:pt x="2249432" y="128474"/>
                </a:lnTo>
                <a:lnTo>
                  <a:pt x="2247988" y="130175"/>
                </a:lnTo>
                <a:lnTo>
                  <a:pt x="2240765" y="179922"/>
                </a:lnTo>
                <a:close/>
              </a:path>
              <a:path w="2724873" h="4713986">
                <a:moveTo>
                  <a:pt x="2236228" y="151595"/>
                </a:moveTo>
                <a:lnTo>
                  <a:pt x="2225478" y="170823"/>
                </a:lnTo>
                <a:lnTo>
                  <a:pt x="2225891" y="202930"/>
                </a:lnTo>
                <a:lnTo>
                  <a:pt x="2230449" y="194891"/>
                </a:lnTo>
                <a:lnTo>
                  <a:pt x="2235364" y="187245"/>
                </a:lnTo>
                <a:lnTo>
                  <a:pt x="2240765" y="179922"/>
                </a:lnTo>
                <a:lnTo>
                  <a:pt x="2247988" y="130175"/>
                </a:lnTo>
                <a:lnTo>
                  <a:pt x="2236228" y="151595"/>
                </a:lnTo>
                <a:close/>
              </a:path>
              <a:path w="2724873" h="4713986">
                <a:moveTo>
                  <a:pt x="2208673" y="240412"/>
                </a:moveTo>
                <a:lnTo>
                  <a:pt x="2213081" y="230103"/>
                </a:lnTo>
                <a:lnTo>
                  <a:pt x="2217335" y="220466"/>
                </a:lnTo>
                <a:lnTo>
                  <a:pt x="2221562" y="211431"/>
                </a:lnTo>
                <a:lnTo>
                  <a:pt x="2225891" y="202930"/>
                </a:lnTo>
                <a:lnTo>
                  <a:pt x="2225478" y="170823"/>
                </a:lnTo>
                <a:lnTo>
                  <a:pt x="2215695" y="188024"/>
                </a:lnTo>
                <a:lnTo>
                  <a:pt x="2208673" y="240412"/>
                </a:lnTo>
                <a:close/>
              </a:path>
              <a:path w="2724873" h="4713986">
                <a:moveTo>
                  <a:pt x="2206840" y="203364"/>
                </a:moveTo>
                <a:lnTo>
                  <a:pt x="2198869" y="217009"/>
                </a:lnTo>
                <a:lnTo>
                  <a:pt x="2198881" y="263327"/>
                </a:lnTo>
                <a:lnTo>
                  <a:pt x="2203982" y="251464"/>
                </a:lnTo>
                <a:lnTo>
                  <a:pt x="2208673" y="240412"/>
                </a:lnTo>
                <a:lnTo>
                  <a:pt x="2215695" y="188024"/>
                </a:lnTo>
                <a:lnTo>
                  <a:pt x="2206840" y="203364"/>
                </a:lnTo>
                <a:close/>
              </a:path>
              <a:path w="2724873" h="4713986">
                <a:moveTo>
                  <a:pt x="2198881" y="263327"/>
                </a:moveTo>
                <a:lnTo>
                  <a:pt x="2198869" y="217009"/>
                </a:lnTo>
                <a:lnTo>
                  <a:pt x="2191742" y="229123"/>
                </a:lnTo>
                <a:lnTo>
                  <a:pt x="2185416" y="239873"/>
                </a:lnTo>
                <a:lnTo>
                  <a:pt x="2179850" y="249424"/>
                </a:lnTo>
                <a:lnTo>
                  <a:pt x="2186934" y="289770"/>
                </a:lnTo>
                <a:lnTo>
                  <a:pt x="2193241" y="276073"/>
                </a:lnTo>
                <a:lnTo>
                  <a:pt x="2198881" y="263327"/>
                </a:lnTo>
                <a:close/>
              </a:path>
              <a:path w="2724873" h="4713986">
                <a:moveTo>
                  <a:pt x="2186934" y="289770"/>
                </a:moveTo>
                <a:lnTo>
                  <a:pt x="2179850" y="249424"/>
                </a:lnTo>
                <a:lnTo>
                  <a:pt x="2175003" y="257941"/>
                </a:lnTo>
                <a:lnTo>
                  <a:pt x="2170833" y="265591"/>
                </a:lnTo>
                <a:lnTo>
                  <a:pt x="2167297" y="272538"/>
                </a:lnTo>
                <a:lnTo>
                  <a:pt x="2171810" y="320299"/>
                </a:lnTo>
                <a:lnTo>
                  <a:pt x="2179834" y="304488"/>
                </a:lnTo>
                <a:lnTo>
                  <a:pt x="2186934" y="289770"/>
                </a:lnTo>
                <a:close/>
              </a:path>
              <a:path w="2724873" h="4713986">
                <a:moveTo>
                  <a:pt x="2164356" y="278948"/>
                </a:moveTo>
                <a:lnTo>
                  <a:pt x="2161966" y="284987"/>
                </a:lnTo>
                <a:lnTo>
                  <a:pt x="2162737" y="337270"/>
                </a:lnTo>
                <a:lnTo>
                  <a:pt x="2171810" y="320299"/>
                </a:lnTo>
                <a:lnTo>
                  <a:pt x="2167297" y="272538"/>
                </a:lnTo>
                <a:lnTo>
                  <a:pt x="2164356" y="278948"/>
                </a:lnTo>
                <a:close/>
              </a:path>
              <a:path w="2724873" h="4713986">
                <a:moveTo>
                  <a:pt x="2151505" y="360752"/>
                </a:moveTo>
                <a:lnTo>
                  <a:pt x="2152484" y="355473"/>
                </a:lnTo>
                <a:lnTo>
                  <a:pt x="2162737" y="337270"/>
                </a:lnTo>
                <a:lnTo>
                  <a:pt x="2161966" y="284987"/>
                </a:lnTo>
                <a:lnTo>
                  <a:pt x="2160086" y="290821"/>
                </a:lnTo>
                <a:lnTo>
                  <a:pt x="2158961" y="295275"/>
                </a:lnTo>
                <a:lnTo>
                  <a:pt x="2151505" y="360752"/>
                </a:lnTo>
                <a:close/>
              </a:path>
              <a:path w="2724873" h="4713986">
                <a:moveTo>
                  <a:pt x="2141741" y="391254"/>
                </a:moveTo>
                <a:lnTo>
                  <a:pt x="2144867" y="382133"/>
                </a:lnTo>
                <a:lnTo>
                  <a:pt x="2147576" y="374217"/>
                </a:lnTo>
                <a:lnTo>
                  <a:pt x="2149809" y="367195"/>
                </a:lnTo>
                <a:lnTo>
                  <a:pt x="2151505" y="360752"/>
                </a:lnTo>
                <a:lnTo>
                  <a:pt x="2158961" y="295275"/>
                </a:lnTo>
                <a:lnTo>
                  <a:pt x="2145183" y="324539"/>
                </a:lnTo>
                <a:lnTo>
                  <a:pt x="2141741" y="391254"/>
                </a:lnTo>
                <a:close/>
              </a:path>
              <a:path w="2724873" h="4713986">
                <a:moveTo>
                  <a:pt x="2126255" y="446054"/>
                </a:moveTo>
                <a:lnTo>
                  <a:pt x="2130454" y="428981"/>
                </a:lnTo>
                <a:lnTo>
                  <a:pt x="2134475" y="414366"/>
                </a:lnTo>
                <a:lnTo>
                  <a:pt x="2138257" y="401894"/>
                </a:lnTo>
                <a:lnTo>
                  <a:pt x="2141741" y="391254"/>
                </a:lnTo>
                <a:lnTo>
                  <a:pt x="2145183" y="324539"/>
                </a:lnTo>
                <a:lnTo>
                  <a:pt x="2133909" y="349309"/>
                </a:lnTo>
                <a:lnTo>
                  <a:pt x="2126255" y="446054"/>
                </a:lnTo>
                <a:close/>
              </a:path>
              <a:path w="2724873" h="4713986">
                <a:moveTo>
                  <a:pt x="2117510" y="496208"/>
                </a:moveTo>
                <a:lnTo>
                  <a:pt x="2117559" y="488823"/>
                </a:lnTo>
                <a:lnTo>
                  <a:pt x="2121937" y="465897"/>
                </a:lnTo>
                <a:lnTo>
                  <a:pt x="2126255" y="446054"/>
                </a:lnTo>
                <a:lnTo>
                  <a:pt x="2133909" y="349309"/>
                </a:lnTo>
                <a:lnTo>
                  <a:pt x="2124895" y="369981"/>
                </a:lnTo>
                <a:lnTo>
                  <a:pt x="2117894" y="386952"/>
                </a:lnTo>
                <a:lnTo>
                  <a:pt x="2117510" y="496208"/>
                </a:lnTo>
                <a:close/>
              </a:path>
              <a:path w="2724873" h="4713986">
                <a:moveTo>
                  <a:pt x="2109308" y="524478"/>
                </a:moveTo>
                <a:lnTo>
                  <a:pt x="2112116" y="514487"/>
                </a:lnTo>
                <a:lnTo>
                  <a:pt x="2114485" y="506766"/>
                </a:lnTo>
                <a:lnTo>
                  <a:pt x="2116316" y="500834"/>
                </a:lnTo>
                <a:lnTo>
                  <a:pt x="2117510" y="496208"/>
                </a:lnTo>
                <a:lnTo>
                  <a:pt x="2117894" y="386952"/>
                </a:lnTo>
                <a:lnTo>
                  <a:pt x="2112659" y="400618"/>
                </a:lnTo>
                <a:lnTo>
                  <a:pt x="2109308" y="524478"/>
                </a:lnTo>
                <a:close/>
              </a:path>
              <a:path w="2724873" h="4713986">
                <a:moveTo>
                  <a:pt x="2104799" y="437080"/>
                </a:moveTo>
                <a:lnTo>
                  <a:pt x="2104859" y="438023"/>
                </a:lnTo>
                <a:lnTo>
                  <a:pt x="2106161" y="537221"/>
                </a:lnTo>
                <a:lnTo>
                  <a:pt x="2109308" y="524478"/>
                </a:lnTo>
                <a:lnTo>
                  <a:pt x="2112659" y="400618"/>
                </a:lnTo>
                <a:lnTo>
                  <a:pt x="2108945" y="411376"/>
                </a:lnTo>
                <a:lnTo>
                  <a:pt x="2106504" y="419623"/>
                </a:lnTo>
                <a:lnTo>
                  <a:pt x="2105092" y="425756"/>
                </a:lnTo>
                <a:lnTo>
                  <a:pt x="2104799" y="437080"/>
                </a:lnTo>
                <a:close/>
              </a:path>
              <a:path w="2724873" h="4713986">
                <a:moveTo>
                  <a:pt x="2092159" y="625348"/>
                </a:moveTo>
                <a:lnTo>
                  <a:pt x="2095673" y="596779"/>
                </a:lnTo>
                <a:lnTo>
                  <a:pt x="2099244" y="572890"/>
                </a:lnTo>
                <a:lnTo>
                  <a:pt x="2102773" y="553197"/>
                </a:lnTo>
                <a:lnTo>
                  <a:pt x="2106161" y="537221"/>
                </a:lnTo>
                <a:lnTo>
                  <a:pt x="2104859" y="438023"/>
                </a:lnTo>
                <a:lnTo>
                  <a:pt x="2097559" y="454904"/>
                </a:lnTo>
                <a:lnTo>
                  <a:pt x="2092159" y="625348"/>
                </a:lnTo>
                <a:close/>
              </a:path>
              <a:path w="2724873" h="4713986">
                <a:moveTo>
                  <a:pt x="2091380" y="470156"/>
                </a:moveTo>
                <a:lnTo>
                  <a:pt x="2086217" y="483991"/>
                </a:lnTo>
                <a:lnTo>
                  <a:pt x="2086390" y="638883"/>
                </a:lnTo>
                <a:lnTo>
                  <a:pt x="2087385" y="631647"/>
                </a:lnTo>
                <a:lnTo>
                  <a:pt x="2091142" y="626171"/>
                </a:lnTo>
                <a:lnTo>
                  <a:pt x="2092159" y="625348"/>
                </a:lnTo>
                <a:lnTo>
                  <a:pt x="2097559" y="454904"/>
                </a:lnTo>
                <a:lnTo>
                  <a:pt x="2091380" y="470156"/>
                </a:lnTo>
                <a:close/>
              </a:path>
              <a:path w="2724873" h="4713986">
                <a:moveTo>
                  <a:pt x="2251419" y="155352"/>
                </a:moveTo>
                <a:lnTo>
                  <a:pt x="2256383" y="219386"/>
                </a:lnTo>
                <a:lnTo>
                  <a:pt x="2261984" y="204132"/>
                </a:lnTo>
                <a:lnTo>
                  <a:pt x="2267095" y="191126"/>
                </a:lnTo>
                <a:lnTo>
                  <a:pt x="2271729" y="180117"/>
                </a:lnTo>
                <a:lnTo>
                  <a:pt x="2270213" y="136525"/>
                </a:lnTo>
                <a:lnTo>
                  <a:pt x="2269858" y="147751"/>
                </a:lnTo>
                <a:lnTo>
                  <a:pt x="2262797" y="157759"/>
                </a:lnTo>
                <a:lnTo>
                  <a:pt x="2257513" y="161925"/>
                </a:lnTo>
                <a:lnTo>
                  <a:pt x="2251419" y="155352"/>
                </a:lnTo>
                <a:close/>
              </a:path>
              <a:path w="2724873" h="4713986">
                <a:moveTo>
                  <a:pt x="2233826" y="225383"/>
                </a:moveTo>
                <a:lnTo>
                  <a:pt x="2236505" y="281117"/>
                </a:lnTo>
                <a:lnTo>
                  <a:pt x="2243656" y="257629"/>
                </a:lnTo>
                <a:lnTo>
                  <a:pt x="2250278" y="237135"/>
                </a:lnTo>
                <a:lnTo>
                  <a:pt x="2256383" y="219386"/>
                </a:lnTo>
                <a:lnTo>
                  <a:pt x="2251419" y="155352"/>
                </a:lnTo>
                <a:lnTo>
                  <a:pt x="2251163" y="168275"/>
                </a:lnTo>
                <a:lnTo>
                  <a:pt x="2244231" y="191082"/>
                </a:lnTo>
                <a:lnTo>
                  <a:pt x="2238537" y="209949"/>
                </a:lnTo>
                <a:lnTo>
                  <a:pt x="2233826" y="225383"/>
                </a:lnTo>
                <a:close/>
              </a:path>
              <a:path w="2724873" h="4713986">
                <a:moveTo>
                  <a:pt x="2229844" y="237890"/>
                </a:moveTo>
                <a:lnTo>
                  <a:pt x="2226337" y="247975"/>
                </a:lnTo>
                <a:lnTo>
                  <a:pt x="2226800" y="314272"/>
                </a:lnTo>
                <a:lnTo>
                  <a:pt x="2227822" y="310901"/>
                </a:lnTo>
                <a:lnTo>
                  <a:pt x="2228811" y="307848"/>
                </a:lnTo>
                <a:lnTo>
                  <a:pt x="2236505" y="281117"/>
                </a:lnTo>
                <a:lnTo>
                  <a:pt x="2233826" y="225383"/>
                </a:lnTo>
                <a:lnTo>
                  <a:pt x="2229844" y="237890"/>
                </a:lnTo>
                <a:close/>
              </a:path>
              <a:path w="2724873" h="4713986">
                <a:moveTo>
                  <a:pt x="2226337" y="247975"/>
                </a:moveTo>
                <a:lnTo>
                  <a:pt x="2223051" y="256146"/>
                </a:lnTo>
                <a:lnTo>
                  <a:pt x="2223416" y="327075"/>
                </a:lnTo>
                <a:lnTo>
                  <a:pt x="2224640" y="322188"/>
                </a:lnTo>
                <a:lnTo>
                  <a:pt x="2225753" y="317977"/>
                </a:lnTo>
                <a:lnTo>
                  <a:pt x="2226800" y="314272"/>
                </a:lnTo>
                <a:lnTo>
                  <a:pt x="2226337" y="247975"/>
                </a:lnTo>
                <a:close/>
              </a:path>
              <a:path w="2724873" h="4713986">
                <a:moveTo>
                  <a:pt x="2216563" y="356815"/>
                </a:moveTo>
                <a:lnTo>
                  <a:pt x="2218655" y="347509"/>
                </a:lnTo>
                <a:lnTo>
                  <a:pt x="2220466" y="339564"/>
                </a:lnTo>
                <a:lnTo>
                  <a:pt x="2222039" y="332810"/>
                </a:lnTo>
                <a:lnTo>
                  <a:pt x="2223416" y="327075"/>
                </a:lnTo>
                <a:lnTo>
                  <a:pt x="2223051" y="256146"/>
                </a:lnTo>
                <a:lnTo>
                  <a:pt x="2219731" y="262908"/>
                </a:lnTo>
                <a:lnTo>
                  <a:pt x="2216563" y="356815"/>
                </a:lnTo>
                <a:close/>
              </a:path>
              <a:path w="2724873" h="4713986">
                <a:moveTo>
                  <a:pt x="2208171" y="394616"/>
                </a:moveTo>
                <a:lnTo>
                  <a:pt x="2211363" y="380197"/>
                </a:lnTo>
                <a:lnTo>
                  <a:pt x="2214147" y="367654"/>
                </a:lnTo>
                <a:lnTo>
                  <a:pt x="2216563" y="356815"/>
                </a:lnTo>
                <a:lnTo>
                  <a:pt x="2219731" y="262908"/>
                </a:lnTo>
                <a:lnTo>
                  <a:pt x="2216123" y="268769"/>
                </a:lnTo>
                <a:lnTo>
                  <a:pt x="2212936" y="273050"/>
                </a:lnTo>
                <a:lnTo>
                  <a:pt x="2208171" y="394616"/>
                </a:lnTo>
                <a:close/>
              </a:path>
              <a:path w="2724873" h="4713986">
                <a:moveTo>
                  <a:pt x="2190445" y="474467"/>
                </a:moveTo>
                <a:lnTo>
                  <a:pt x="2195705" y="450835"/>
                </a:lnTo>
                <a:lnTo>
                  <a:pt x="2200384" y="429763"/>
                </a:lnTo>
                <a:lnTo>
                  <a:pt x="2204525" y="411081"/>
                </a:lnTo>
                <a:lnTo>
                  <a:pt x="2208171" y="394616"/>
                </a:lnTo>
                <a:lnTo>
                  <a:pt x="2212936" y="273050"/>
                </a:lnTo>
                <a:lnTo>
                  <a:pt x="2203930" y="304846"/>
                </a:lnTo>
                <a:lnTo>
                  <a:pt x="2195954" y="333699"/>
                </a:lnTo>
                <a:lnTo>
                  <a:pt x="2190445" y="474467"/>
                </a:lnTo>
                <a:close/>
              </a:path>
              <a:path w="2724873" h="4713986">
                <a:moveTo>
                  <a:pt x="2175384" y="536416"/>
                </a:moveTo>
                <a:lnTo>
                  <a:pt x="2176747" y="532525"/>
                </a:lnTo>
                <a:lnTo>
                  <a:pt x="2178011" y="530098"/>
                </a:lnTo>
                <a:lnTo>
                  <a:pt x="2184562" y="500831"/>
                </a:lnTo>
                <a:lnTo>
                  <a:pt x="2190445" y="474467"/>
                </a:lnTo>
                <a:lnTo>
                  <a:pt x="2195954" y="333699"/>
                </a:lnTo>
                <a:lnTo>
                  <a:pt x="2188938" y="359758"/>
                </a:lnTo>
                <a:lnTo>
                  <a:pt x="2182813" y="383173"/>
                </a:lnTo>
                <a:lnTo>
                  <a:pt x="2177509" y="404094"/>
                </a:lnTo>
                <a:lnTo>
                  <a:pt x="2175384" y="536416"/>
                </a:lnTo>
                <a:close/>
              </a:path>
              <a:path w="2724873" h="4713986">
                <a:moveTo>
                  <a:pt x="2177509" y="404094"/>
                </a:moveTo>
                <a:lnTo>
                  <a:pt x="2172958" y="422670"/>
                </a:lnTo>
                <a:lnTo>
                  <a:pt x="2173364" y="552561"/>
                </a:lnTo>
                <a:lnTo>
                  <a:pt x="2173849" y="546204"/>
                </a:lnTo>
                <a:lnTo>
                  <a:pt x="2174470" y="540899"/>
                </a:lnTo>
                <a:lnTo>
                  <a:pt x="2175384" y="536416"/>
                </a:lnTo>
                <a:lnTo>
                  <a:pt x="2177509" y="404094"/>
                </a:lnTo>
                <a:close/>
              </a:path>
              <a:path w="2724873" h="4713986">
                <a:moveTo>
                  <a:pt x="2172958" y="422670"/>
                </a:moveTo>
                <a:lnTo>
                  <a:pt x="2169089" y="439053"/>
                </a:lnTo>
                <a:lnTo>
                  <a:pt x="2169659" y="593128"/>
                </a:lnTo>
                <a:lnTo>
                  <a:pt x="2171163" y="580255"/>
                </a:lnTo>
                <a:lnTo>
                  <a:pt x="2172178" y="569356"/>
                </a:lnTo>
                <a:lnTo>
                  <a:pt x="2172860" y="560202"/>
                </a:lnTo>
                <a:lnTo>
                  <a:pt x="2173364" y="552561"/>
                </a:lnTo>
                <a:lnTo>
                  <a:pt x="2172958" y="422670"/>
                </a:lnTo>
                <a:close/>
              </a:path>
              <a:path w="2724873" h="4713986">
                <a:moveTo>
                  <a:pt x="2169659" y="593128"/>
                </a:moveTo>
                <a:lnTo>
                  <a:pt x="2169089" y="439053"/>
                </a:lnTo>
                <a:lnTo>
                  <a:pt x="2165833" y="453392"/>
                </a:lnTo>
                <a:lnTo>
                  <a:pt x="2163120" y="465836"/>
                </a:lnTo>
                <a:lnTo>
                  <a:pt x="2160882" y="476535"/>
                </a:lnTo>
                <a:lnTo>
                  <a:pt x="2164554" y="625724"/>
                </a:lnTo>
                <a:lnTo>
                  <a:pt x="2167508" y="608208"/>
                </a:lnTo>
                <a:lnTo>
                  <a:pt x="2169659" y="593128"/>
                </a:lnTo>
                <a:close/>
              </a:path>
              <a:path w="2724873" h="4713986">
                <a:moveTo>
                  <a:pt x="2160641" y="645907"/>
                </a:moveTo>
                <a:lnTo>
                  <a:pt x="2164554" y="625724"/>
                </a:lnTo>
                <a:lnTo>
                  <a:pt x="2160882" y="476535"/>
                </a:lnTo>
                <a:lnTo>
                  <a:pt x="2159049" y="485640"/>
                </a:lnTo>
                <a:lnTo>
                  <a:pt x="2157551" y="493301"/>
                </a:lnTo>
                <a:lnTo>
                  <a:pt x="2156319" y="499667"/>
                </a:lnTo>
                <a:lnTo>
                  <a:pt x="2155611" y="668988"/>
                </a:lnTo>
                <a:lnTo>
                  <a:pt x="2160641" y="645907"/>
                </a:lnTo>
                <a:close/>
              </a:path>
              <a:path w="2724873" h="4713986">
                <a:moveTo>
                  <a:pt x="2155611" y="668988"/>
                </a:moveTo>
                <a:lnTo>
                  <a:pt x="2156319" y="499667"/>
                </a:lnTo>
                <a:lnTo>
                  <a:pt x="2155284" y="504888"/>
                </a:lnTo>
                <a:lnTo>
                  <a:pt x="2154376" y="509115"/>
                </a:lnTo>
                <a:lnTo>
                  <a:pt x="2153525" y="512496"/>
                </a:lnTo>
                <a:lnTo>
                  <a:pt x="2152662" y="515183"/>
                </a:lnTo>
                <a:lnTo>
                  <a:pt x="2150624" y="519071"/>
                </a:lnTo>
                <a:lnTo>
                  <a:pt x="2149309" y="520573"/>
                </a:lnTo>
                <a:lnTo>
                  <a:pt x="2149309" y="695198"/>
                </a:lnTo>
                <a:lnTo>
                  <a:pt x="2155611" y="668988"/>
                </a:lnTo>
                <a:close/>
              </a:path>
              <a:path w="2724873" h="4713986">
                <a:moveTo>
                  <a:pt x="2149309" y="520573"/>
                </a:moveTo>
                <a:lnTo>
                  <a:pt x="2144039" y="546869"/>
                </a:lnTo>
                <a:lnTo>
                  <a:pt x="2144244" y="708034"/>
                </a:lnTo>
                <a:lnTo>
                  <a:pt x="2145922" y="702382"/>
                </a:lnTo>
                <a:lnTo>
                  <a:pt x="2148045" y="697468"/>
                </a:lnTo>
                <a:lnTo>
                  <a:pt x="2149309" y="695198"/>
                </a:lnTo>
                <a:lnTo>
                  <a:pt x="2149309" y="520573"/>
                </a:lnTo>
                <a:close/>
              </a:path>
              <a:path w="2724873" h="4713986">
                <a:moveTo>
                  <a:pt x="2144039" y="546869"/>
                </a:moveTo>
                <a:lnTo>
                  <a:pt x="2139671" y="568688"/>
                </a:lnTo>
                <a:lnTo>
                  <a:pt x="2140236" y="733221"/>
                </a:lnTo>
                <a:lnTo>
                  <a:pt x="2141566" y="723075"/>
                </a:lnTo>
                <a:lnTo>
                  <a:pt x="2142847" y="714806"/>
                </a:lnTo>
                <a:lnTo>
                  <a:pt x="2144244" y="708034"/>
                </a:lnTo>
                <a:lnTo>
                  <a:pt x="2144039" y="546869"/>
                </a:lnTo>
                <a:close/>
              </a:path>
              <a:path w="2724873" h="4713986">
                <a:moveTo>
                  <a:pt x="2133415" y="600978"/>
                </a:moveTo>
                <a:lnTo>
                  <a:pt x="2134305" y="778711"/>
                </a:lnTo>
                <a:lnTo>
                  <a:pt x="2136770" y="760660"/>
                </a:lnTo>
                <a:lnTo>
                  <a:pt x="2138693" y="745623"/>
                </a:lnTo>
                <a:lnTo>
                  <a:pt x="2140236" y="733221"/>
                </a:lnTo>
                <a:lnTo>
                  <a:pt x="2139671" y="568688"/>
                </a:lnTo>
                <a:lnTo>
                  <a:pt x="2136149" y="586550"/>
                </a:lnTo>
                <a:lnTo>
                  <a:pt x="2133415" y="600978"/>
                </a:lnTo>
                <a:close/>
              </a:path>
              <a:path w="2724873" h="4713986">
                <a:moveTo>
                  <a:pt x="2118906" y="830077"/>
                </a:moveTo>
                <a:lnTo>
                  <a:pt x="2119084" y="828296"/>
                </a:lnTo>
                <a:lnTo>
                  <a:pt x="2124409" y="822109"/>
                </a:lnTo>
                <a:lnTo>
                  <a:pt x="2128324" y="817650"/>
                </a:lnTo>
                <a:lnTo>
                  <a:pt x="2131131" y="800155"/>
                </a:lnTo>
                <a:lnTo>
                  <a:pt x="2134305" y="778711"/>
                </a:lnTo>
                <a:lnTo>
                  <a:pt x="2133415" y="600978"/>
                </a:lnTo>
                <a:lnTo>
                  <a:pt x="2131411" y="612492"/>
                </a:lnTo>
                <a:lnTo>
                  <a:pt x="2130259" y="644398"/>
                </a:lnTo>
                <a:lnTo>
                  <a:pt x="2124741" y="670136"/>
                </a:lnTo>
                <a:lnTo>
                  <a:pt x="2119835" y="691462"/>
                </a:lnTo>
                <a:lnTo>
                  <a:pt x="2118906" y="830077"/>
                </a:lnTo>
                <a:close/>
              </a:path>
              <a:path w="2724873" h="4713986">
                <a:moveTo>
                  <a:pt x="2130078" y="621614"/>
                </a:moveTo>
                <a:lnTo>
                  <a:pt x="2129359" y="628867"/>
                </a:lnTo>
                <a:lnTo>
                  <a:pt x="2129530" y="639849"/>
                </a:lnTo>
                <a:lnTo>
                  <a:pt x="2130259" y="644398"/>
                </a:lnTo>
                <a:lnTo>
                  <a:pt x="2131411" y="612492"/>
                </a:lnTo>
                <a:lnTo>
                  <a:pt x="2130078" y="621614"/>
                </a:lnTo>
                <a:close/>
              </a:path>
              <a:path w="2724873" h="4713986">
                <a:moveTo>
                  <a:pt x="2128324" y="817650"/>
                </a:moveTo>
                <a:lnTo>
                  <a:pt x="2127084" y="825373"/>
                </a:lnTo>
                <a:lnTo>
                  <a:pt x="2122544" y="827877"/>
                </a:lnTo>
                <a:lnTo>
                  <a:pt x="2118906" y="830077"/>
                </a:lnTo>
                <a:lnTo>
                  <a:pt x="2119835" y="691462"/>
                </a:lnTo>
                <a:lnTo>
                  <a:pt x="2115562" y="708897"/>
                </a:lnTo>
                <a:lnTo>
                  <a:pt x="2121280" y="926836"/>
                </a:lnTo>
                <a:lnTo>
                  <a:pt x="2141920" y="914939"/>
                </a:lnTo>
                <a:lnTo>
                  <a:pt x="2128324" y="817650"/>
                </a:lnTo>
                <a:close/>
              </a:path>
              <a:path w="2724873" h="4713986">
                <a:moveTo>
                  <a:pt x="2347776" y="214452"/>
                </a:moveTo>
                <a:lnTo>
                  <a:pt x="2351848" y="207186"/>
                </a:lnTo>
                <a:lnTo>
                  <a:pt x="2356065" y="200025"/>
                </a:lnTo>
                <a:lnTo>
                  <a:pt x="2362238" y="184476"/>
                </a:lnTo>
                <a:lnTo>
                  <a:pt x="2366500" y="173337"/>
                </a:lnTo>
                <a:lnTo>
                  <a:pt x="2368964" y="166131"/>
                </a:lnTo>
                <a:lnTo>
                  <a:pt x="2369739" y="162383"/>
                </a:lnTo>
                <a:lnTo>
                  <a:pt x="2366667" y="163364"/>
                </a:lnTo>
                <a:lnTo>
                  <a:pt x="2363043" y="167142"/>
                </a:lnTo>
                <a:lnTo>
                  <a:pt x="2358173" y="172479"/>
                </a:lnTo>
                <a:lnTo>
                  <a:pt x="2352169" y="178900"/>
                </a:lnTo>
                <a:lnTo>
                  <a:pt x="2347776" y="214452"/>
                </a:lnTo>
                <a:close/>
              </a:path>
              <a:path w="2724873" h="4713986">
                <a:moveTo>
                  <a:pt x="2335948" y="237924"/>
                </a:moveTo>
                <a:lnTo>
                  <a:pt x="2339873" y="229716"/>
                </a:lnTo>
                <a:lnTo>
                  <a:pt x="2343800" y="221927"/>
                </a:lnTo>
                <a:lnTo>
                  <a:pt x="2347776" y="214452"/>
                </a:lnTo>
                <a:lnTo>
                  <a:pt x="2352169" y="178900"/>
                </a:lnTo>
                <a:lnTo>
                  <a:pt x="2345142" y="185929"/>
                </a:lnTo>
                <a:lnTo>
                  <a:pt x="2340190" y="190500"/>
                </a:lnTo>
                <a:lnTo>
                  <a:pt x="2335948" y="237924"/>
                </a:lnTo>
                <a:close/>
              </a:path>
              <a:path w="2724873" h="4713986">
                <a:moveTo>
                  <a:pt x="2323700" y="266107"/>
                </a:moveTo>
                <a:lnTo>
                  <a:pt x="2327909" y="256015"/>
                </a:lnTo>
                <a:lnTo>
                  <a:pt x="2331976" y="246655"/>
                </a:lnTo>
                <a:lnTo>
                  <a:pt x="2335948" y="237924"/>
                </a:lnTo>
                <a:lnTo>
                  <a:pt x="2340190" y="190500"/>
                </a:lnTo>
                <a:lnTo>
                  <a:pt x="2328539" y="215476"/>
                </a:lnTo>
                <a:lnTo>
                  <a:pt x="2323700" y="266107"/>
                </a:lnTo>
                <a:close/>
              </a:path>
              <a:path w="2724873" h="4713986">
                <a:moveTo>
                  <a:pt x="2309741" y="301827"/>
                </a:moveTo>
                <a:lnTo>
                  <a:pt x="2314663" y="288909"/>
                </a:lnTo>
                <a:lnTo>
                  <a:pt x="2319301" y="277037"/>
                </a:lnTo>
                <a:lnTo>
                  <a:pt x="2323700" y="266107"/>
                </a:lnTo>
                <a:lnTo>
                  <a:pt x="2328539" y="215476"/>
                </a:lnTo>
                <a:lnTo>
                  <a:pt x="2318147" y="237229"/>
                </a:lnTo>
                <a:lnTo>
                  <a:pt x="2309741" y="301827"/>
                </a:lnTo>
                <a:close/>
              </a:path>
              <a:path w="2724873" h="4713986">
                <a:moveTo>
                  <a:pt x="2278961" y="315360"/>
                </a:moveTo>
                <a:lnTo>
                  <a:pt x="2279166" y="385786"/>
                </a:lnTo>
                <a:lnTo>
                  <a:pt x="2286235" y="366063"/>
                </a:lnTo>
                <a:lnTo>
                  <a:pt x="2292779" y="347911"/>
                </a:lnTo>
                <a:lnTo>
                  <a:pt x="2298846" y="331223"/>
                </a:lnTo>
                <a:lnTo>
                  <a:pt x="2304484" y="315897"/>
                </a:lnTo>
                <a:lnTo>
                  <a:pt x="2309741" y="301827"/>
                </a:lnTo>
                <a:lnTo>
                  <a:pt x="2318147" y="237229"/>
                </a:lnTo>
                <a:lnTo>
                  <a:pt x="2308955" y="256032"/>
                </a:lnTo>
                <a:lnTo>
                  <a:pt x="2300905" y="272158"/>
                </a:lnTo>
                <a:lnTo>
                  <a:pt x="2293939" y="285881"/>
                </a:lnTo>
                <a:lnTo>
                  <a:pt x="2287999" y="297473"/>
                </a:lnTo>
                <a:lnTo>
                  <a:pt x="2283026" y="307208"/>
                </a:lnTo>
                <a:lnTo>
                  <a:pt x="2278961" y="315360"/>
                </a:lnTo>
                <a:close/>
              </a:path>
              <a:path w="2724873" h="4713986">
                <a:moveTo>
                  <a:pt x="2279166" y="385786"/>
                </a:moveTo>
                <a:lnTo>
                  <a:pt x="2278961" y="315360"/>
                </a:lnTo>
                <a:lnTo>
                  <a:pt x="2275746" y="322201"/>
                </a:lnTo>
                <a:lnTo>
                  <a:pt x="2273324" y="328005"/>
                </a:lnTo>
                <a:lnTo>
                  <a:pt x="2271635" y="333046"/>
                </a:lnTo>
                <a:lnTo>
                  <a:pt x="2271525" y="407184"/>
                </a:lnTo>
                <a:lnTo>
                  <a:pt x="2279166" y="385786"/>
                </a:lnTo>
                <a:close/>
              </a:path>
              <a:path w="2724873" h="4713986">
                <a:moveTo>
                  <a:pt x="2271525" y="407184"/>
                </a:moveTo>
                <a:lnTo>
                  <a:pt x="2271635" y="333046"/>
                </a:lnTo>
                <a:lnTo>
                  <a:pt x="2270621" y="337595"/>
                </a:lnTo>
                <a:lnTo>
                  <a:pt x="2270224" y="341928"/>
                </a:lnTo>
                <a:lnTo>
                  <a:pt x="2270213" y="342773"/>
                </a:lnTo>
                <a:lnTo>
                  <a:pt x="2263263" y="430361"/>
                </a:lnTo>
                <a:lnTo>
                  <a:pt x="2271525" y="407184"/>
                </a:lnTo>
                <a:close/>
              </a:path>
              <a:path w="2724873" h="4713986">
                <a:moveTo>
                  <a:pt x="2260939" y="373979"/>
                </a:moveTo>
                <a:lnTo>
                  <a:pt x="2252774" y="401397"/>
                </a:lnTo>
                <a:lnTo>
                  <a:pt x="2254333" y="455422"/>
                </a:lnTo>
                <a:lnTo>
                  <a:pt x="2263263" y="430361"/>
                </a:lnTo>
                <a:lnTo>
                  <a:pt x="2270213" y="342773"/>
                </a:lnTo>
                <a:lnTo>
                  <a:pt x="2260939" y="373979"/>
                </a:lnTo>
                <a:close/>
              </a:path>
              <a:path w="2724873" h="4713986">
                <a:moveTo>
                  <a:pt x="2245639" y="425282"/>
                </a:moveTo>
                <a:lnTo>
                  <a:pt x="2239450" y="445890"/>
                </a:lnTo>
                <a:lnTo>
                  <a:pt x="2240541" y="530184"/>
                </a:lnTo>
                <a:lnTo>
                  <a:pt x="2241937" y="521313"/>
                </a:lnTo>
                <a:lnTo>
                  <a:pt x="2242978" y="513604"/>
                </a:lnTo>
                <a:lnTo>
                  <a:pt x="2243716" y="506875"/>
                </a:lnTo>
                <a:lnTo>
                  <a:pt x="2244204" y="500948"/>
                </a:lnTo>
                <a:lnTo>
                  <a:pt x="2244686" y="482473"/>
                </a:lnTo>
                <a:lnTo>
                  <a:pt x="2254333" y="455422"/>
                </a:lnTo>
                <a:lnTo>
                  <a:pt x="2252774" y="401397"/>
                </a:lnTo>
                <a:lnTo>
                  <a:pt x="2245639" y="425282"/>
                </a:lnTo>
                <a:close/>
              </a:path>
              <a:path w="2724873" h="4713986">
                <a:moveTo>
                  <a:pt x="2244686" y="482473"/>
                </a:moveTo>
                <a:lnTo>
                  <a:pt x="2244204" y="500948"/>
                </a:lnTo>
                <a:lnTo>
                  <a:pt x="2244492" y="495641"/>
                </a:lnTo>
                <a:lnTo>
                  <a:pt x="2244634" y="490775"/>
                </a:lnTo>
                <a:lnTo>
                  <a:pt x="2244686" y="482473"/>
                </a:lnTo>
                <a:close/>
              </a:path>
              <a:path w="2724873" h="4713986">
                <a:moveTo>
                  <a:pt x="2230366" y="580885"/>
                </a:moveTo>
                <a:lnTo>
                  <a:pt x="2233702" y="565567"/>
                </a:lnTo>
                <a:lnTo>
                  <a:pt x="2236476" y="552130"/>
                </a:lnTo>
                <a:lnTo>
                  <a:pt x="2238738" y="540396"/>
                </a:lnTo>
                <a:lnTo>
                  <a:pt x="2240541" y="530184"/>
                </a:lnTo>
                <a:lnTo>
                  <a:pt x="2239450" y="445890"/>
                </a:lnTo>
                <a:lnTo>
                  <a:pt x="2234125" y="463477"/>
                </a:lnTo>
                <a:lnTo>
                  <a:pt x="2230366" y="580885"/>
                </a:lnTo>
                <a:close/>
              </a:path>
              <a:path w="2724873" h="4713986">
                <a:moveTo>
                  <a:pt x="2229583" y="478298"/>
                </a:moveTo>
                <a:lnTo>
                  <a:pt x="2225741" y="490611"/>
                </a:lnTo>
                <a:lnTo>
                  <a:pt x="2226414" y="598267"/>
                </a:lnTo>
                <a:lnTo>
                  <a:pt x="2230366" y="580885"/>
                </a:lnTo>
                <a:lnTo>
                  <a:pt x="2234125" y="463477"/>
                </a:lnTo>
                <a:lnTo>
                  <a:pt x="2229583" y="478298"/>
                </a:lnTo>
                <a:close/>
              </a:path>
              <a:path w="2724873" h="4713986">
                <a:moveTo>
                  <a:pt x="2222517" y="500669"/>
                </a:moveTo>
                <a:lnTo>
                  <a:pt x="2219829" y="508730"/>
                </a:lnTo>
                <a:lnTo>
                  <a:pt x="2221794" y="617891"/>
                </a:lnTo>
                <a:lnTo>
                  <a:pt x="2226414" y="598267"/>
                </a:lnTo>
                <a:lnTo>
                  <a:pt x="2225741" y="490611"/>
                </a:lnTo>
                <a:lnTo>
                  <a:pt x="2222517" y="500669"/>
                </a:lnTo>
                <a:close/>
              </a:path>
              <a:path w="2724873" h="4713986">
                <a:moveTo>
                  <a:pt x="2217596" y="515049"/>
                </a:moveTo>
                <a:lnTo>
                  <a:pt x="2215734" y="519882"/>
                </a:lnTo>
                <a:lnTo>
                  <a:pt x="2216456" y="639938"/>
                </a:lnTo>
                <a:lnTo>
                  <a:pt x="2221794" y="617891"/>
                </a:lnTo>
                <a:lnTo>
                  <a:pt x="2219829" y="508730"/>
                </a:lnTo>
                <a:lnTo>
                  <a:pt x="2217596" y="515049"/>
                </a:lnTo>
                <a:close/>
              </a:path>
              <a:path w="2724873" h="4713986">
                <a:moveTo>
                  <a:pt x="2216456" y="639938"/>
                </a:moveTo>
                <a:lnTo>
                  <a:pt x="2215734" y="519882"/>
                </a:lnTo>
                <a:lnTo>
                  <a:pt x="2214163" y="523485"/>
                </a:lnTo>
                <a:lnTo>
                  <a:pt x="2212799" y="526113"/>
                </a:lnTo>
                <a:lnTo>
                  <a:pt x="2210367" y="529469"/>
                </a:lnTo>
                <a:lnTo>
                  <a:pt x="2210345" y="664588"/>
                </a:lnTo>
                <a:lnTo>
                  <a:pt x="2216456" y="639938"/>
                </a:lnTo>
                <a:close/>
              </a:path>
              <a:path w="2724873" h="4713986">
                <a:moveTo>
                  <a:pt x="2200714" y="708008"/>
                </a:moveTo>
                <a:lnTo>
                  <a:pt x="2203008" y="700135"/>
                </a:lnTo>
                <a:lnTo>
                  <a:pt x="2203411" y="692023"/>
                </a:lnTo>
                <a:lnTo>
                  <a:pt x="2210345" y="664588"/>
                </a:lnTo>
                <a:lnTo>
                  <a:pt x="2210367" y="529469"/>
                </a:lnTo>
                <a:lnTo>
                  <a:pt x="2209761" y="530098"/>
                </a:lnTo>
                <a:lnTo>
                  <a:pt x="2203095" y="558059"/>
                </a:lnTo>
                <a:lnTo>
                  <a:pt x="2200714" y="708008"/>
                </a:lnTo>
                <a:close/>
              </a:path>
              <a:path w="2724873" h="4713986">
                <a:moveTo>
                  <a:pt x="2449133" y="223212"/>
                </a:moveTo>
                <a:lnTo>
                  <a:pt x="2434761" y="236520"/>
                </a:lnTo>
                <a:lnTo>
                  <a:pt x="2441168" y="246223"/>
                </a:lnTo>
                <a:lnTo>
                  <a:pt x="2447104" y="236238"/>
                </a:lnTo>
                <a:lnTo>
                  <a:pt x="2451825" y="228227"/>
                </a:lnTo>
                <a:lnTo>
                  <a:pt x="2455533" y="221936"/>
                </a:lnTo>
                <a:lnTo>
                  <a:pt x="2458429" y="217111"/>
                </a:lnTo>
                <a:lnTo>
                  <a:pt x="2460714" y="213497"/>
                </a:lnTo>
                <a:lnTo>
                  <a:pt x="2462591" y="210840"/>
                </a:lnTo>
                <a:lnTo>
                  <a:pt x="2463384" y="210017"/>
                </a:lnTo>
                <a:lnTo>
                  <a:pt x="2449133" y="223212"/>
                </a:lnTo>
                <a:close/>
              </a:path>
              <a:path w="2724873" h="4713986">
                <a:moveTo>
                  <a:pt x="2434761" y="236520"/>
                </a:moveTo>
                <a:lnTo>
                  <a:pt x="2423822" y="246940"/>
                </a:lnTo>
                <a:lnTo>
                  <a:pt x="2424846" y="273132"/>
                </a:lnTo>
                <a:lnTo>
                  <a:pt x="2433816" y="258437"/>
                </a:lnTo>
                <a:lnTo>
                  <a:pt x="2441168" y="246223"/>
                </a:lnTo>
                <a:lnTo>
                  <a:pt x="2434761" y="236520"/>
                </a:lnTo>
                <a:close/>
              </a:path>
              <a:path w="2724873" h="4713986">
                <a:moveTo>
                  <a:pt x="2415940" y="255114"/>
                </a:moveTo>
                <a:lnTo>
                  <a:pt x="2410739" y="261684"/>
                </a:lnTo>
                <a:lnTo>
                  <a:pt x="2414058" y="290565"/>
                </a:lnTo>
                <a:lnTo>
                  <a:pt x="2424846" y="273132"/>
                </a:lnTo>
                <a:lnTo>
                  <a:pt x="2423822" y="246940"/>
                </a:lnTo>
                <a:lnTo>
                  <a:pt x="2415940" y="255114"/>
                </a:lnTo>
                <a:close/>
              </a:path>
              <a:path w="2724873" h="4713986">
                <a:moveTo>
                  <a:pt x="2414058" y="290565"/>
                </a:moveTo>
                <a:lnTo>
                  <a:pt x="2410739" y="261684"/>
                </a:lnTo>
                <a:lnTo>
                  <a:pt x="2407842" y="267294"/>
                </a:lnTo>
                <a:lnTo>
                  <a:pt x="2406871" y="272585"/>
                </a:lnTo>
                <a:lnTo>
                  <a:pt x="2406865" y="273050"/>
                </a:lnTo>
                <a:lnTo>
                  <a:pt x="2401249" y="310988"/>
                </a:lnTo>
                <a:lnTo>
                  <a:pt x="2414058" y="290565"/>
                </a:lnTo>
                <a:close/>
              </a:path>
              <a:path w="2724873" h="4713986">
                <a:moveTo>
                  <a:pt x="2365246" y="370466"/>
                </a:moveTo>
                <a:lnTo>
                  <a:pt x="2368765" y="361823"/>
                </a:lnTo>
                <a:lnTo>
                  <a:pt x="2386219" y="334655"/>
                </a:lnTo>
                <a:lnTo>
                  <a:pt x="2401249" y="310988"/>
                </a:lnTo>
                <a:lnTo>
                  <a:pt x="2406865" y="273050"/>
                </a:lnTo>
                <a:lnTo>
                  <a:pt x="2389953" y="303269"/>
                </a:lnTo>
                <a:lnTo>
                  <a:pt x="2374449" y="331181"/>
                </a:lnTo>
                <a:lnTo>
                  <a:pt x="2365246" y="370466"/>
                </a:lnTo>
                <a:close/>
              </a:path>
              <a:path w="2724873" h="4713986">
                <a:moveTo>
                  <a:pt x="2353964" y="398255"/>
                </a:moveTo>
                <a:lnTo>
                  <a:pt x="2357808" y="388534"/>
                </a:lnTo>
                <a:lnTo>
                  <a:pt x="2361578" y="379329"/>
                </a:lnTo>
                <a:lnTo>
                  <a:pt x="2365246" y="370466"/>
                </a:lnTo>
                <a:lnTo>
                  <a:pt x="2374449" y="331181"/>
                </a:lnTo>
                <a:lnTo>
                  <a:pt x="2360286" y="356904"/>
                </a:lnTo>
                <a:lnTo>
                  <a:pt x="2353964" y="398255"/>
                </a:lnTo>
                <a:close/>
              </a:path>
              <a:path w="2724873" h="4713986">
                <a:moveTo>
                  <a:pt x="2342274" y="432228"/>
                </a:moveTo>
                <a:lnTo>
                  <a:pt x="2346169" y="419930"/>
                </a:lnTo>
                <a:lnTo>
                  <a:pt x="2350076" y="408663"/>
                </a:lnTo>
                <a:lnTo>
                  <a:pt x="2353964" y="398255"/>
                </a:lnTo>
                <a:lnTo>
                  <a:pt x="2360286" y="356904"/>
                </a:lnTo>
                <a:lnTo>
                  <a:pt x="2347393" y="380557"/>
                </a:lnTo>
                <a:lnTo>
                  <a:pt x="2342274" y="432228"/>
                </a:lnTo>
                <a:close/>
              </a:path>
              <a:path w="2724873" h="4713986">
                <a:moveTo>
                  <a:pt x="2330934" y="477030"/>
                </a:moveTo>
                <a:lnTo>
                  <a:pt x="2334629" y="460606"/>
                </a:lnTo>
                <a:lnTo>
                  <a:pt x="2338418" y="445730"/>
                </a:lnTo>
                <a:lnTo>
                  <a:pt x="2342274" y="432228"/>
                </a:lnTo>
                <a:lnTo>
                  <a:pt x="2347393" y="380557"/>
                </a:lnTo>
                <a:lnTo>
                  <a:pt x="2335702" y="402258"/>
                </a:lnTo>
                <a:lnTo>
                  <a:pt x="2330934" y="477030"/>
                </a:lnTo>
                <a:close/>
              </a:path>
              <a:path w="2724873" h="4713986">
                <a:moveTo>
                  <a:pt x="2327363" y="495173"/>
                </a:moveTo>
                <a:lnTo>
                  <a:pt x="2330934" y="477030"/>
                </a:lnTo>
                <a:lnTo>
                  <a:pt x="2335702" y="402258"/>
                </a:lnTo>
                <a:lnTo>
                  <a:pt x="2325143" y="422128"/>
                </a:lnTo>
                <a:lnTo>
                  <a:pt x="2317838" y="603123"/>
                </a:lnTo>
                <a:lnTo>
                  <a:pt x="2330471" y="583654"/>
                </a:lnTo>
                <a:lnTo>
                  <a:pt x="2328201" y="493807"/>
                </a:lnTo>
                <a:lnTo>
                  <a:pt x="2327363" y="495173"/>
                </a:lnTo>
                <a:close/>
              </a:path>
              <a:path w="2724873" h="4713986">
                <a:moveTo>
                  <a:pt x="2537548" y="229302"/>
                </a:moveTo>
                <a:lnTo>
                  <a:pt x="2541681" y="225036"/>
                </a:lnTo>
                <a:lnTo>
                  <a:pt x="2544469" y="221583"/>
                </a:lnTo>
                <a:lnTo>
                  <a:pt x="2545879" y="218692"/>
                </a:lnTo>
                <a:lnTo>
                  <a:pt x="2545879" y="216109"/>
                </a:lnTo>
                <a:lnTo>
                  <a:pt x="2543644" y="212725"/>
                </a:lnTo>
                <a:lnTo>
                  <a:pt x="2537548" y="229302"/>
                </a:lnTo>
                <a:close/>
              </a:path>
              <a:path w="2724873" h="4713986">
                <a:moveTo>
                  <a:pt x="2508200" y="259551"/>
                </a:moveTo>
                <a:lnTo>
                  <a:pt x="2517395" y="249507"/>
                </a:lnTo>
                <a:lnTo>
                  <a:pt x="2525372" y="241285"/>
                </a:lnTo>
                <a:lnTo>
                  <a:pt x="2532101" y="234635"/>
                </a:lnTo>
                <a:lnTo>
                  <a:pt x="2537548" y="229302"/>
                </a:lnTo>
                <a:lnTo>
                  <a:pt x="2543644" y="212725"/>
                </a:lnTo>
                <a:lnTo>
                  <a:pt x="2523177" y="237296"/>
                </a:lnTo>
                <a:lnTo>
                  <a:pt x="2508200" y="259551"/>
                </a:lnTo>
                <a:close/>
              </a:path>
              <a:path w="2724873" h="4713986">
                <a:moveTo>
                  <a:pt x="2434041" y="362055"/>
                </a:moveTo>
                <a:lnTo>
                  <a:pt x="2439508" y="353982"/>
                </a:lnTo>
                <a:lnTo>
                  <a:pt x="2445092" y="345948"/>
                </a:lnTo>
                <a:lnTo>
                  <a:pt x="2459891" y="323004"/>
                </a:lnTo>
                <a:lnTo>
                  <a:pt x="2473633" y="303145"/>
                </a:lnTo>
                <a:lnTo>
                  <a:pt x="2486287" y="286118"/>
                </a:lnTo>
                <a:lnTo>
                  <a:pt x="2497820" y="271671"/>
                </a:lnTo>
                <a:lnTo>
                  <a:pt x="2508200" y="259551"/>
                </a:lnTo>
                <a:lnTo>
                  <a:pt x="2523177" y="237296"/>
                </a:lnTo>
                <a:lnTo>
                  <a:pt x="2504816" y="259085"/>
                </a:lnTo>
                <a:lnTo>
                  <a:pt x="2488441" y="278267"/>
                </a:lnTo>
                <a:lnTo>
                  <a:pt x="2473932" y="295017"/>
                </a:lnTo>
                <a:lnTo>
                  <a:pt x="2461168" y="309512"/>
                </a:lnTo>
                <a:lnTo>
                  <a:pt x="2450029" y="321927"/>
                </a:lnTo>
                <a:lnTo>
                  <a:pt x="2440394" y="332438"/>
                </a:lnTo>
                <a:lnTo>
                  <a:pt x="2434041" y="362055"/>
                </a:lnTo>
                <a:close/>
              </a:path>
              <a:path w="2724873" h="4713986">
                <a:moveTo>
                  <a:pt x="2410576" y="362597"/>
                </a:moveTo>
                <a:lnTo>
                  <a:pt x="2411215" y="397991"/>
                </a:lnTo>
                <a:lnTo>
                  <a:pt x="2417220" y="388219"/>
                </a:lnTo>
                <a:lnTo>
                  <a:pt x="2422974" y="379053"/>
                </a:lnTo>
                <a:lnTo>
                  <a:pt x="2428555" y="370372"/>
                </a:lnTo>
                <a:lnTo>
                  <a:pt x="2434041" y="362055"/>
                </a:lnTo>
                <a:lnTo>
                  <a:pt x="2440394" y="332438"/>
                </a:lnTo>
                <a:lnTo>
                  <a:pt x="2432143" y="341222"/>
                </a:lnTo>
                <a:lnTo>
                  <a:pt x="2425157" y="348454"/>
                </a:lnTo>
                <a:lnTo>
                  <a:pt x="2419313" y="354310"/>
                </a:lnTo>
                <a:lnTo>
                  <a:pt x="2414493" y="358966"/>
                </a:lnTo>
                <a:lnTo>
                  <a:pt x="2410576" y="362597"/>
                </a:lnTo>
                <a:close/>
              </a:path>
              <a:path w="2724873" h="4713986">
                <a:moveTo>
                  <a:pt x="2407441" y="365380"/>
                </a:moveTo>
                <a:lnTo>
                  <a:pt x="2403037" y="369106"/>
                </a:lnTo>
                <a:lnTo>
                  <a:pt x="2404882" y="408490"/>
                </a:lnTo>
                <a:lnTo>
                  <a:pt x="2411215" y="397991"/>
                </a:lnTo>
                <a:lnTo>
                  <a:pt x="2410576" y="362597"/>
                </a:lnTo>
                <a:lnTo>
                  <a:pt x="2407441" y="365380"/>
                </a:lnTo>
                <a:close/>
              </a:path>
              <a:path w="2724873" h="4713986">
                <a:moveTo>
                  <a:pt x="2400515" y="371348"/>
                </a:moveTo>
                <a:lnTo>
                  <a:pt x="2387925" y="394010"/>
                </a:lnTo>
                <a:lnTo>
                  <a:pt x="2390923" y="432152"/>
                </a:lnTo>
                <a:lnTo>
                  <a:pt x="2398144" y="419837"/>
                </a:lnTo>
                <a:lnTo>
                  <a:pt x="2404882" y="408490"/>
                </a:lnTo>
                <a:lnTo>
                  <a:pt x="2403037" y="369106"/>
                </a:lnTo>
                <a:lnTo>
                  <a:pt x="2400515" y="371348"/>
                </a:lnTo>
                <a:close/>
              </a:path>
              <a:path w="2724873" h="4713986">
                <a:moveTo>
                  <a:pt x="2363343" y="478538"/>
                </a:moveTo>
                <a:lnTo>
                  <a:pt x="2365590" y="476123"/>
                </a:lnTo>
                <a:lnTo>
                  <a:pt x="2374724" y="460174"/>
                </a:lnTo>
                <a:lnTo>
                  <a:pt x="2383142" y="445558"/>
                </a:lnTo>
                <a:lnTo>
                  <a:pt x="2390923" y="432152"/>
                </a:lnTo>
                <a:lnTo>
                  <a:pt x="2387925" y="394010"/>
                </a:lnTo>
                <a:lnTo>
                  <a:pt x="2376972" y="413421"/>
                </a:lnTo>
                <a:lnTo>
                  <a:pt x="2367512" y="429897"/>
                </a:lnTo>
                <a:lnTo>
                  <a:pt x="2363343" y="478538"/>
                </a:lnTo>
                <a:close/>
              </a:path>
              <a:path w="2724873" h="4713986">
                <a:moveTo>
                  <a:pt x="2359400" y="443753"/>
                </a:moveTo>
                <a:lnTo>
                  <a:pt x="2352492" y="455303"/>
                </a:lnTo>
                <a:lnTo>
                  <a:pt x="2355227" y="488870"/>
                </a:lnTo>
                <a:lnTo>
                  <a:pt x="2363343" y="478538"/>
                </a:lnTo>
                <a:lnTo>
                  <a:pt x="2367512" y="429897"/>
                </a:lnTo>
                <a:lnTo>
                  <a:pt x="2359400" y="443753"/>
                </a:lnTo>
                <a:close/>
              </a:path>
              <a:path w="2724873" h="4713986">
                <a:moveTo>
                  <a:pt x="2353913" y="506560"/>
                </a:moveTo>
                <a:lnTo>
                  <a:pt x="2349499" y="507979"/>
                </a:lnTo>
                <a:lnTo>
                  <a:pt x="2346611" y="505901"/>
                </a:lnTo>
                <a:lnTo>
                  <a:pt x="2346540" y="504698"/>
                </a:lnTo>
                <a:lnTo>
                  <a:pt x="2355227" y="488870"/>
                </a:lnTo>
                <a:lnTo>
                  <a:pt x="2352492" y="455303"/>
                </a:lnTo>
                <a:lnTo>
                  <a:pt x="2346642" y="464861"/>
                </a:lnTo>
                <a:lnTo>
                  <a:pt x="2341706" y="472743"/>
                </a:lnTo>
                <a:lnTo>
                  <a:pt x="2350630" y="554669"/>
                </a:lnTo>
                <a:lnTo>
                  <a:pt x="2353913" y="506560"/>
                </a:lnTo>
                <a:close/>
              </a:path>
              <a:path w="2724873" h="4713986">
                <a:moveTo>
                  <a:pt x="2410040" y="460248"/>
                </a:moveTo>
                <a:lnTo>
                  <a:pt x="2388639" y="480001"/>
                </a:lnTo>
                <a:lnTo>
                  <a:pt x="2397344" y="491183"/>
                </a:lnTo>
                <a:lnTo>
                  <a:pt x="2414118" y="471421"/>
                </a:lnTo>
                <a:lnTo>
                  <a:pt x="2410732" y="453635"/>
                </a:lnTo>
                <a:lnTo>
                  <a:pt x="2409629" y="457038"/>
                </a:lnTo>
                <a:lnTo>
                  <a:pt x="2410040" y="460248"/>
                </a:lnTo>
                <a:close/>
              </a:path>
              <a:path w="2724873" h="4713986">
                <a:moveTo>
                  <a:pt x="2486367" y="380873"/>
                </a:moveTo>
                <a:lnTo>
                  <a:pt x="2466102" y="399958"/>
                </a:lnTo>
                <a:lnTo>
                  <a:pt x="2468521" y="411501"/>
                </a:lnTo>
                <a:lnTo>
                  <a:pt x="2474450" y="405243"/>
                </a:lnTo>
                <a:lnTo>
                  <a:pt x="2479043" y="400208"/>
                </a:lnTo>
                <a:lnTo>
                  <a:pt x="2482434" y="396105"/>
                </a:lnTo>
                <a:lnTo>
                  <a:pt x="2484759" y="392639"/>
                </a:lnTo>
                <a:lnTo>
                  <a:pt x="2486151" y="389517"/>
                </a:lnTo>
                <a:lnTo>
                  <a:pt x="2486745" y="386447"/>
                </a:lnTo>
                <a:lnTo>
                  <a:pt x="2486677" y="383134"/>
                </a:lnTo>
                <a:lnTo>
                  <a:pt x="2486367" y="380873"/>
                </a:lnTo>
                <a:close/>
              </a:path>
              <a:path w="2724873" h="4713986">
                <a:moveTo>
                  <a:pt x="2426098" y="436879"/>
                </a:moveTo>
                <a:lnTo>
                  <a:pt x="2428748" y="454643"/>
                </a:lnTo>
                <a:lnTo>
                  <a:pt x="2441369" y="440555"/>
                </a:lnTo>
                <a:lnTo>
                  <a:pt x="2452115" y="428864"/>
                </a:lnTo>
                <a:lnTo>
                  <a:pt x="2461121" y="419277"/>
                </a:lnTo>
                <a:lnTo>
                  <a:pt x="2468521" y="411501"/>
                </a:lnTo>
                <a:lnTo>
                  <a:pt x="2466102" y="399958"/>
                </a:lnTo>
                <a:lnTo>
                  <a:pt x="2449509" y="415327"/>
                </a:lnTo>
                <a:lnTo>
                  <a:pt x="2436279" y="427469"/>
                </a:lnTo>
                <a:lnTo>
                  <a:pt x="2426098" y="436879"/>
                </a:lnTo>
                <a:close/>
              </a:path>
              <a:path w="2724873" h="4713986">
                <a:moveTo>
                  <a:pt x="2418655" y="444048"/>
                </a:moveTo>
                <a:lnTo>
                  <a:pt x="2413637" y="449470"/>
                </a:lnTo>
                <a:lnTo>
                  <a:pt x="2414118" y="471421"/>
                </a:lnTo>
                <a:lnTo>
                  <a:pt x="2428748" y="454643"/>
                </a:lnTo>
                <a:lnTo>
                  <a:pt x="2426098" y="436879"/>
                </a:lnTo>
                <a:lnTo>
                  <a:pt x="2418655" y="444048"/>
                </a:lnTo>
                <a:close/>
              </a:path>
              <a:path w="2724873" h="4713986">
                <a:moveTo>
                  <a:pt x="2388639" y="480001"/>
                </a:moveTo>
                <a:lnTo>
                  <a:pt x="2372684" y="493611"/>
                </a:lnTo>
                <a:lnTo>
                  <a:pt x="2374071" y="522443"/>
                </a:lnTo>
                <a:lnTo>
                  <a:pt x="2377155" y="516819"/>
                </a:lnTo>
                <a:lnTo>
                  <a:pt x="2378290" y="514223"/>
                </a:lnTo>
                <a:lnTo>
                  <a:pt x="2397344" y="491183"/>
                </a:lnTo>
                <a:lnTo>
                  <a:pt x="2388639" y="480001"/>
                </a:lnTo>
                <a:close/>
              </a:path>
              <a:path w="2724873" h="4713986">
                <a:moveTo>
                  <a:pt x="2353913" y="506560"/>
                </a:moveTo>
                <a:lnTo>
                  <a:pt x="2358409" y="544148"/>
                </a:lnTo>
                <a:lnTo>
                  <a:pt x="2364825" y="535606"/>
                </a:lnTo>
                <a:lnTo>
                  <a:pt x="2370003" y="528538"/>
                </a:lnTo>
                <a:lnTo>
                  <a:pt x="2374071" y="522443"/>
                </a:lnTo>
                <a:lnTo>
                  <a:pt x="2372684" y="493611"/>
                </a:lnTo>
                <a:lnTo>
                  <a:pt x="2361375" y="502118"/>
                </a:lnTo>
                <a:lnTo>
                  <a:pt x="2353913" y="506560"/>
                </a:lnTo>
                <a:close/>
              </a:path>
              <a:path w="2724873" h="4713986">
                <a:moveTo>
                  <a:pt x="2341360" y="567670"/>
                </a:moveTo>
                <a:lnTo>
                  <a:pt x="2350630" y="554669"/>
                </a:lnTo>
                <a:lnTo>
                  <a:pt x="2341706" y="472743"/>
                </a:lnTo>
                <a:lnTo>
                  <a:pt x="2337538" y="479264"/>
                </a:lnTo>
                <a:lnTo>
                  <a:pt x="2333995" y="484739"/>
                </a:lnTo>
                <a:lnTo>
                  <a:pt x="2330931" y="489481"/>
                </a:lnTo>
                <a:lnTo>
                  <a:pt x="2330471" y="583654"/>
                </a:lnTo>
                <a:lnTo>
                  <a:pt x="2341360" y="567670"/>
                </a:lnTo>
                <a:close/>
              </a:path>
              <a:path w="2724873" h="4713986">
                <a:moveTo>
                  <a:pt x="2316061" y="605873"/>
                </a:moveTo>
                <a:lnTo>
                  <a:pt x="2317838" y="603123"/>
                </a:lnTo>
                <a:lnTo>
                  <a:pt x="2325143" y="422128"/>
                </a:lnTo>
                <a:lnTo>
                  <a:pt x="2315648" y="440284"/>
                </a:lnTo>
                <a:lnTo>
                  <a:pt x="2307147" y="456846"/>
                </a:lnTo>
                <a:lnTo>
                  <a:pt x="2305313" y="675344"/>
                </a:lnTo>
                <a:lnTo>
                  <a:pt x="2324317" y="659141"/>
                </a:lnTo>
                <a:lnTo>
                  <a:pt x="2317026" y="609973"/>
                </a:lnTo>
                <a:lnTo>
                  <a:pt x="2316061" y="605873"/>
                </a:lnTo>
                <a:close/>
              </a:path>
              <a:path w="2724873" h="4713986">
                <a:moveTo>
                  <a:pt x="2514360" y="481355"/>
                </a:moveTo>
                <a:lnTo>
                  <a:pt x="2501850" y="489628"/>
                </a:lnTo>
                <a:lnTo>
                  <a:pt x="2502534" y="501805"/>
                </a:lnTo>
                <a:lnTo>
                  <a:pt x="2511180" y="492388"/>
                </a:lnTo>
                <a:lnTo>
                  <a:pt x="2519574" y="482795"/>
                </a:lnTo>
                <a:lnTo>
                  <a:pt x="2527769" y="472948"/>
                </a:lnTo>
                <a:lnTo>
                  <a:pt x="2514360" y="481355"/>
                </a:lnTo>
                <a:close/>
              </a:path>
              <a:path w="2724873" h="4713986">
                <a:moveTo>
                  <a:pt x="2502534" y="501805"/>
                </a:moveTo>
                <a:lnTo>
                  <a:pt x="2501850" y="489628"/>
                </a:lnTo>
                <a:lnTo>
                  <a:pt x="2490138" y="497757"/>
                </a:lnTo>
                <a:lnTo>
                  <a:pt x="2479124" y="505730"/>
                </a:lnTo>
                <a:lnTo>
                  <a:pt x="2468704" y="513539"/>
                </a:lnTo>
                <a:lnTo>
                  <a:pt x="2458778" y="521173"/>
                </a:lnTo>
                <a:lnTo>
                  <a:pt x="2449245" y="528622"/>
                </a:lnTo>
                <a:lnTo>
                  <a:pt x="2440002" y="535876"/>
                </a:lnTo>
                <a:lnTo>
                  <a:pt x="2430949" y="542924"/>
                </a:lnTo>
                <a:lnTo>
                  <a:pt x="2442291" y="559005"/>
                </a:lnTo>
                <a:lnTo>
                  <a:pt x="2453601" y="548995"/>
                </a:lnTo>
                <a:lnTo>
                  <a:pt x="2464331" y="539281"/>
                </a:lnTo>
                <a:lnTo>
                  <a:pt x="2474534" y="529783"/>
                </a:lnTo>
                <a:lnTo>
                  <a:pt x="2484266" y="520424"/>
                </a:lnTo>
                <a:lnTo>
                  <a:pt x="2493581" y="511124"/>
                </a:lnTo>
                <a:lnTo>
                  <a:pt x="2502534" y="501805"/>
                </a:lnTo>
                <a:close/>
              </a:path>
              <a:path w="2724873" h="4713986">
                <a:moveTo>
                  <a:pt x="2442291" y="559005"/>
                </a:moveTo>
                <a:lnTo>
                  <a:pt x="2430949" y="542924"/>
                </a:lnTo>
                <a:lnTo>
                  <a:pt x="2421983" y="549758"/>
                </a:lnTo>
                <a:lnTo>
                  <a:pt x="2413004" y="556366"/>
                </a:lnTo>
                <a:lnTo>
                  <a:pt x="2403910" y="562740"/>
                </a:lnTo>
                <a:lnTo>
                  <a:pt x="2400515" y="565023"/>
                </a:lnTo>
                <a:lnTo>
                  <a:pt x="2404325" y="591591"/>
                </a:lnTo>
                <a:lnTo>
                  <a:pt x="2417708" y="580224"/>
                </a:lnTo>
                <a:lnTo>
                  <a:pt x="2430345" y="569388"/>
                </a:lnTo>
                <a:lnTo>
                  <a:pt x="2442291" y="559005"/>
                </a:lnTo>
                <a:close/>
              </a:path>
              <a:path w="2724873" h="4713986">
                <a:moveTo>
                  <a:pt x="2404325" y="591591"/>
                </a:moveTo>
                <a:lnTo>
                  <a:pt x="2400515" y="565023"/>
                </a:lnTo>
                <a:lnTo>
                  <a:pt x="2377714" y="581316"/>
                </a:lnTo>
                <a:lnTo>
                  <a:pt x="2359213" y="593439"/>
                </a:lnTo>
                <a:lnTo>
                  <a:pt x="2344608" y="601919"/>
                </a:lnTo>
                <a:lnTo>
                  <a:pt x="2333492" y="607284"/>
                </a:lnTo>
                <a:lnTo>
                  <a:pt x="2325460" y="610063"/>
                </a:lnTo>
                <a:lnTo>
                  <a:pt x="2342248" y="643940"/>
                </a:lnTo>
                <a:lnTo>
                  <a:pt x="2359159" y="629664"/>
                </a:lnTo>
                <a:lnTo>
                  <a:pt x="2375106" y="616232"/>
                </a:lnTo>
                <a:lnTo>
                  <a:pt x="2390143" y="603567"/>
                </a:lnTo>
                <a:lnTo>
                  <a:pt x="2404325" y="591591"/>
                </a:lnTo>
                <a:close/>
              </a:path>
              <a:path w="2724873" h="4713986">
                <a:moveTo>
                  <a:pt x="2324317" y="659141"/>
                </a:moveTo>
                <a:lnTo>
                  <a:pt x="2342248" y="643940"/>
                </a:lnTo>
                <a:lnTo>
                  <a:pt x="2325460" y="610063"/>
                </a:lnTo>
                <a:lnTo>
                  <a:pt x="2320107" y="610783"/>
                </a:lnTo>
                <a:lnTo>
                  <a:pt x="2317026" y="609973"/>
                </a:lnTo>
                <a:lnTo>
                  <a:pt x="2324317" y="659141"/>
                </a:lnTo>
                <a:close/>
              </a:path>
              <a:path w="2724873" h="4713986">
                <a:moveTo>
                  <a:pt x="2305313" y="675344"/>
                </a:moveTo>
                <a:lnTo>
                  <a:pt x="2307147" y="456846"/>
                </a:lnTo>
                <a:lnTo>
                  <a:pt x="2299571" y="471933"/>
                </a:lnTo>
                <a:lnTo>
                  <a:pt x="2292851" y="485663"/>
                </a:lnTo>
                <a:lnTo>
                  <a:pt x="2286918" y="498157"/>
                </a:lnTo>
                <a:lnTo>
                  <a:pt x="2285180" y="692629"/>
                </a:lnTo>
                <a:lnTo>
                  <a:pt x="2305313" y="675344"/>
                </a:lnTo>
                <a:close/>
              </a:path>
              <a:path w="2724873" h="4713986">
                <a:moveTo>
                  <a:pt x="2285180" y="692629"/>
                </a:moveTo>
                <a:lnTo>
                  <a:pt x="2286918" y="498157"/>
                </a:lnTo>
                <a:lnTo>
                  <a:pt x="2281702" y="509532"/>
                </a:lnTo>
                <a:lnTo>
                  <a:pt x="2277135" y="519907"/>
                </a:lnTo>
                <a:lnTo>
                  <a:pt x="2273147" y="529402"/>
                </a:lnTo>
                <a:lnTo>
                  <a:pt x="2269670" y="538136"/>
                </a:lnTo>
                <a:lnTo>
                  <a:pt x="2266633" y="546228"/>
                </a:lnTo>
                <a:lnTo>
                  <a:pt x="2263968" y="553795"/>
                </a:lnTo>
                <a:lnTo>
                  <a:pt x="2263863" y="711073"/>
                </a:lnTo>
                <a:lnTo>
                  <a:pt x="2285180" y="692629"/>
                </a:lnTo>
                <a:close/>
              </a:path>
              <a:path w="2724873" h="4713986">
                <a:moveTo>
                  <a:pt x="2263863" y="711073"/>
                </a:moveTo>
                <a:lnTo>
                  <a:pt x="2263968" y="553795"/>
                </a:lnTo>
                <a:lnTo>
                  <a:pt x="2261606" y="560959"/>
                </a:lnTo>
                <a:lnTo>
                  <a:pt x="2259478" y="567836"/>
                </a:lnTo>
                <a:lnTo>
                  <a:pt x="2257513" y="574548"/>
                </a:lnTo>
                <a:lnTo>
                  <a:pt x="2257353" y="751655"/>
                </a:lnTo>
                <a:lnTo>
                  <a:pt x="2269668" y="747598"/>
                </a:lnTo>
                <a:lnTo>
                  <a:pt x="2268109" y="712571"/>
                </a:lnTo>
                <a:lnTo>
                  <a:pt x="2263863" y="711073"/>
                </a:lnTo>
                <a:close/>
              </a:path>
              <a:path w="2724873" h="4713986">
                <a:moveTo>
                  <a:pt x="2257353" y="751655"/>
                </a:moveTo>
                <a:lnTo>
                  <a:pt x="2257513" y="574548"/>
                </a:lnTo>
                <a:lnTo>
                  <a:pt x="2250379" y="589640"/>
                </a:lnTo>
                <a:lnTo>
                  <a:pt x="2247449" y="629178"/>
                </a:lnTo>
                <a:lnTo>
                  <a:pt x="2247308" y="635080"/>
                </a:lnTo>
                <a:lnTo>
                  <a:pt x="2245081" y="639881"/>
                </a:lnTo>
                <a:lnTo>
                  <a:pt x="2244390" y="756598"/>
                </a:lnTo>
                <a:lnTo>
                  <a:pt x="2257353" y="751655"/>
                </a:lnTo>
                <a:close/>
              </a:path>
              <a:path w="2724873" h="4713986">
                <a:moveTo>
                  <a:pt x="2231986" y="774573"/>
                </a:moveTo>
                <a:lnTo>
                  <a:pt x="2234645" y="763784"/>
                </a:lnTo>
                <a:lnTo>
                  <a:pt x="2244390" y="756598"/>
                </a:lnTo>
                <a:lnTo>
                  <a:pt x="2245081" y="639881"/>
                </a:lnTo>
                <a:lnTo>
                  <a:pt x="2239605" y="643824"/>
                </a:lnTo>
                <a:lnTo>
                  <a:pt x="2238336" y="644398"/>
                </a:lnTo>
                <a:lnTo>
                  <a:pt x="2231986" y="774573"/>
                </a:lnTo>
                <a:close/>
              </a:path>
              <a:path w="2724873" h="4713986">
                <a:moveTo>
                  <a:pt x="2226866" y="684030"/>
                </a:moveTo>
                <a:lnTo>
                  <a:pt x="2223253" y="699977"/>
                </a:lnTo>
                <a:lnTo>
                  <a:pt x="2224466" y="815905"/>
                </a:lnTo>
                <a:lnTo>
                  <a:pt x="2231926" y="810168"/>
                </a:lnTo>
                <a:lnTo>
                  <a:pt x="2231764" y="665577"/>
                </a:lnTo>
                <a:lnTo>
                  <a:pt x="2226866" y="684030"/>
                </a:lnTo>
                <a:close/>
              </a:path>
              <a:path w="2724873" h="4713986">
                <a:moveTo>
                  <a:pt x="2223253" y="699977"/>
                </a:moveTo>
                <a:lnTo>
                  <a:pt x="2220536" y="713638"/>
                </a:lnTo>
                <a:lnTo>
                  <a:pt x="2218327" y="725234"/>
                </a:lnTo>
                <a:lnTo>
                  <a:pt x="2216238" y="734985"/>
                </a:lnTo>
                <a:lnTo>
                  <a:pt x="2213879" y="743111"/>
                </a:lnTo>
                <a:lnTo>
                  <a:pt x="2216621" y="822620"/>
                </a:lnTo>
                <a:lnTo>
                  <a:pt x="2224466" y="815905"/>
                </a:lnTo>
                <a:lnTo>
                  <a:pt x="2223253" y="699977"/>
                </a:lnTo>
                <a:close/>
              </a:path>
              <a:path w="2724873" h="4713986">
                <a:moveTo>
                  <a:pt x="2210862" y="749832"/>
                </a:moveTo>
                <a:lnTo>
                  <a:pt x="2206798" y="755369"/>
                </a:lnTo>
                <a:lnTo>
                  <a:pt x="2207115" y="830528"/>
                </a:lnTo>
                <a:lnTo>
                  <a:pt x="2216621" y="822620"/>
                </a:lnTo>
                <a:lnTo>
                  <a:pt x="2213879" y="743111"/>
                </a:lnTo>
                <a:lnTo>
                  <a:pt x="2210862" y="749832"/>
                </a:lnTo>
                <a:close/>
              </a:path>
              <a:path w="2724873" h="4713986">
                <a:moveTo>
                  <a:pt x="2201299" y="759942"/>
                </a:moveTo>
                <a:lnTo>
                  <a:pt x="2193976" y="763770"/>
                </a:lnTo>
                <a:lnTo>
                  <a:pt x="2194671" y="839842"/>
                </a:lnTo>
                <a:lnTo>
                  <a:pt x="2207115" y="830528"/>
                </a:lnTo>
                <a:lnTo>
                  <a:pt x="2206798" y="755369"/>
                </a:lnTo>
                <a:lnTo>
                  <a:pt x="2201299" y="759942"/>
                </a:lnTo>
                <a:close/>
              </a:path>
              <a:path w="2724873" h="4713986">
                <a:moveTo>
                  <a:pt x="2190711" y="765048"/>
                </a:moveTo>
                <a:lnTo>
                  <a:pt x="2194111" y="738921"/>
                </a:lnTo>
                <a:lnTo>
                  <a:pt x="2191269" y="611592"/>
                </a:lnTo>
                <a:lnTo>
                  <a:pt x="2189425" y="621643"/>
                </a:lnTo>
                <a:lnTo>
                  <a:pt x="2188318" y="628959"/>
                </a:lnTo>
                <a:lnTo>
                  <a:pt x="2187759" y="634237"/>
                </a:lnTo>
                <a:lnTo>
                  <a:pt x="2187561" y="638174"/>
                </a:lnTo>
                <a:lnTo>
                  <a:pt x="2187536" y="641223"/>
                </a:lnTo>
                <a:lnTo>
                  <a:pt x="2183077" y="847449"/>
                </a:lnTo>
                <a:lnTo>
                  <a:pt x="2194671" y="839842"/>
                </a:lnTo>
                <a:lnTo>
                  <a:pt x="2193976" y="763770"/>
                </a:lnTo>
                <a:lnTo>
                  <a:pt x="2190711" y="765048"/>
                </a:lnTo>
                <a:close/>
              </a:path>
              <a:path w="2724873" h="4713986">
                <a:moveTo>
                  <a:pt x="2183077" y="847449"/>
                </a:moveTo>
                <a:lnTo>
                  <a:pt x="2187536" y="641223"/>
                </a:lnTo>
                <a:lnTo>
                  <a:pt x="2181031" y="666415"/>
                </a:lnTo>
                <a:lnTo>
                  <a:pt x="2175331" y="688299"/>
                </a:lnTo>
                <a:lnTo>
                  <a:pt x="2170379" y="707178"/>
                </a:lnTo>
                <a:lnTo>
                  <a:pt x="2166115" y="723353"/>
                </a:lnTo>
                <a:lnTo>
                  <a:pt x="2177335" y="893844"/>
                </a:lnTo>
                <a:lnTo>
                  <a:pt x="2178011" y="850773"/>
                </a:lnTo>
                <a:lnTo>
                  <a:pt x="2181053" y="848420"/>
                </a:lnTo>
                <a:lnTo>
                  <a:pt x="2183077" y="847449"/>
                </a:lnTo>
                <a:close/>
              </a:path>
              <a:path w="2724873" h="4713986">
                <a:moveTo>
                  <a:pt x="2162478" y="737125"/>
                </a:moveTo>
                <a:lnTo>
                  <a:pt x="2159410" y="748798"/>
                </a:lnTo>
                <a:lnTo>
                  <a:pt x="2160561" y="903952"/>
                </a:lnTo>
                <a:lnTo>
                  <a:pt x="2177335" y="893844"/>
                </a:lnTo>
                <a:lnTo>
                  <a:pt x="2166115" y="723353"/>
                </a:lnTo>
                <a:lnTo>
                  <a:pt x="2162478" y="737125"/>
                </a:lnTo>
                <a:close/>
              </a:path>
              <a:path w="2724873" h="4713986">
                <a:moveTo>
                  <a:pt x="2160561" y="903952"/>
                </a:moveTo>
                <a:lnTo>
                  <a:pt x="2159410" y="748798"/>
                </a:lnTo>
                <a:lnTo>
                  <a:pt x="2156851" y="758671"/>
                </a:lnTo>
                <a:lnTo>
                  <a:pt x="2154741" y="767048"/>
                </a:lnTo>
                <a:lnTo>
                  <a:pt x="2153022" y="774231"/>
                </a:lnTo>
                <a:lnTo>
                  <a:pt x="2151632" y="780519"/>
                </a:lnTo>
                <a:lnTo>
                  <a:pt x="2150513" y="786217"/>
                </a:lnTo>
                <a:lnTo>
                  <a:pt x="2149605" y="791625"/>
                </a:lnTo>
                <a:lnTo>
                  <a:pt x="2141920" y="914939"/>
                </a:lnTo>
                <a:lnTo>
                  <a:pt x="2160561" y="903952"/>
                </a:lnTo>
                <a:close/>
              </a:path>
              <a:path w="2724873" h="4713986">
                <a:moveTo>
                  <a:pt x="2134233" y="810919"/>
                </a:moveTo>
                <a:lnTo>
                  <a:pt x="2128324" y="817650"/>
                </a:lnTo>
                <a:lnTo>
                  <a:pt x="2141920" y="914939"/>
                </a:lnTo>
                <a:lnTo>
                  <a:pt x="2149309" y="793623"/>
                </a:lnTo>
                <a:lnTo>
                  <a:pt x="2134233" y="810919"/>
                </a:lnTo>
                <a:close/>
              </a:path>
              <a:path w="2724873" h="4713986">
                <a:moveTo>
                  <a:pt x="2121280" y="926836"/>
                </a:moveTo>
                <a:lnTo>
                  <a:pt x="2115562" y="708897"/>
                </a:lnTo>
                <a:lnTo>
                  <a:pt x="2111941" y="722965"/>
                </a:lnTo>
                <a:lnTo>
                  <a:pt x="2108992" y="734187"/>
                </a:lnTo>
                <a:lnTo>
                  <a:pt x="2106737" y="743087"/>
                </a:lnTo>
                <a:lnTo>
                  <a:pt x="2105194" y="750186"/>
                </a:lnTo>
                <a:lnTo>
                  <a:pt x="2104859" y="765048"/>
                </a:lnTo>
                <a:lnTo>
                  <a:pt x="2100649" y="777337"/>
                </a:lnTo>
                <a:lnTo>
                  <a:pt x="2098891" y="790316"/>
                </a:lnTo>
                <a:lnTo>
                  <a:pt x="2098514" y="802914"/>
                </a:lnTo>
                <a:lnTo>
                  <a:pt x="2098509" y="939673"/>
                </a:lnTo>
                <a:lnTo>
                  <a:pt x="2121280" y="926836"/>
                </a:lnTo>
                <a:close/>
              </a:path>
              <a:path w="2724873" h="4713986">
                <a:moveTo>
                  <a:pt x="2098151" y="969985"/>
                </a:moveTo>
                <a:lnTo>
                  <a:pt x="2108554" y="966828"/>
                </a:lnTo>
                <a:lnTo>
                  <a:pt x="2098509" y="939673"/>
                </a:lnTo>
                <a:lnTo>
                  <a:pt x="2098509" y="806323"/>
                </a:lnTo>
                <a:lnTo>
                  <a:pt x="2092521" y="827046"/>
                </a:lnTo>
                <a:lnTo>
                  <a:pt x="2085961" y="843140"/>
                </a:lnTo>
                <a:lnTo>
                  <a:pt x="2085404" y="973916"/>
                </a:lnTo>
                <a:lnTo>
                  <a:pt x="2098151" y="969985"/>
                </a:lnTo>
                <a:close/>
              </a:path>
              <a:path w="2724873" h="4713986">
                <a:moveTo>
                  <a:pt x="2085961" y="843140"/>
                </a:moveTo>
                <a:lnTo>
                  <a:pt x="2079462" y="855518"/>
                </a:lnTo>
                <a:lnTo>
                  <a:pt x="2073657" y="865093"/>
                </a:lnTo>
                <a:lnTo>
                  <a:pt x="2069178" y="872778"/>
                </a:lnTo>
                <a:lnTo>
                  <a:pt x="2066656" y="879487"/>
                </a:lnTo>
                <a:lnTo>
                  <a:pt x="2069857" y="978620"/>
                </a:lnTo>
                <a:lnTo>
                  <a:pt x="2085404" y="973916"/>
                </a:lnTo>
                <a:lnTo>
                  <a:pt x="2085961" y="843140"/>
                </a:lnTo>
                <a:close/>
              </a:path>
              <a:path w="2724873" h="4713986">
                <a:moveTo>
                  <a:pt x="2066656" y="879487"/>
                </a:moveTo>
                <a:lnTo>
                  <a:pt x="2066632" y="885698"/>
                </a:lnTo>
                <a:lnTo>
                  <a:pt x="2055935" y="896184"/>
                </a:lnTo>
                <a:lnTo>
                  <a:pt x="2050569" y="897391"/>
                </a:lnTo>
                <a:lnTo>
                  <a:pt x="2049188" y="892275"/>
                </a:lnTo>
                <a:lnTo>
                  <a:pt x="2051052" y="984097"/>
                </a:lnTo>
                <a:lnTo>
                  <a:pt x="2069857" y="978620"/>
                </a:lnTo>
                <a:lnTo>
                  <a:pt x="2066656" y="879487"/>
                </a:lnTo>
                <a:close/>
              </a:path>
              <a:path w="2724873" h="4713986">
                <a:moveTo>
                  <a:pt x="2030606" y="853168"/>
                </a:moveTo>
                <a:lnTo>
                  <a:pt x="2021777" y="877466"/>
                </a:lnTo>
                <a:lnTo>
                  <a:pt x="2023326" y="1001993"/>
                </a:lnTo>
                <a:lnTo>
                  <a:pt x="2025609" y="995022"/>
                </a:lnTo>
                <a:lnTo>
                  <a:pt x="2028532" y="990346"/>
                </a:lnTo>
                <a:lnTo>
                  <a:pt x="2051052" y="984097"/>
                </a:lnTo>
                <a:lnTo>
                  <a:pt x="2041232" y="825373"/>
                </a:lnTo>
                <a:lnTo>
                  <a:pt x="2030606" y="853168"/>
                </a:lnTo>
                <a:close/>
              </a:path>
              <a:path w="2724873" h="4713986">
                <a:moveTo>
                  <a:pt x="2197917" y="580497"/>
                </a:moveTo>
                <a:lnTo>
                  <a:pt x="2194037" y="598109"/>
                </a:lnTo>
                <a:lnTo>
                  <a:pt x="2194111" y="738921"/>
                </a:lnTo>
                <a:lnTo>
                  <a:pt x="2197597" y="720422"/>
                </a:lnTo>
                <a:lnTo>
                  <a:pt x="2200714" y="708008"/>
                </a:lnTo>
                <a:lnTo>
                  <a:pt x="2203095" y="558059"/>
                </a:lnTo>
                <a:lnTo>
                  <a:pt x="2197917" y="580497"/>
                </a:lnTo>
                <a:close/>
              </a:path>
              <a:path w="2724873" h="4713986">
                <a:moveTo>
                  <a:pt x="2246967" y="602404"/>
                </a:moveTo>
                <a:lnTo>
                  <a:pt x="2246116" y="613085"/>
                </a:lnTo>
                <a:lnTo>
                  <a:pt x="2246664" y="621928"/>
                </a:lnTo>
                <a:lnTo>
                  <a:pt x="2247449" y="629178"/>
                </a:lnTo>
                <a:lnTo>
                  <a:pt x="2250379" y="589640"/>
                </a:lnTo>
                <a:lnTo>
                  <a:pt x="2246967" y="602404"/>
                </a:lnTo>
                <a:close/>
              </a:path>
              <a:path w="2724873" h="4713986">
                <a:moveTo>
                  <a:pt x="2706270" y="483469"/>
                </a:moveTo>
                <a:lnTo>
                  <a:pt x="2698104" y="493246"/>
                </a:lnTo>
                <a:lnTo>
                  <a:pt x="2699635" y="514893"/>
                </a:lnTo>
                <a:lnTo>
                  <a:pt x="2702893" y="511490"/>
                </a:lnTo>
                <a:lnTo>
                  <a:pt x="2705091" y="508595"/>
                </a:lnTo>
                <a:lnTo>
                  <a:pt x="2705823" y="501523"/>
                </a:lnTo>
                <a:lnTo>
                  <a:pt x="2724873" y="463423"/>
                </a:lnTo>
                <a:lnTo>
                  <a:pt x="2715129" y="473549"/>
                </a:lnTo>
                <a:lnTo>
                  <a:pt x="2706270" y="483469"/>
                </a:lnTo>
                <a:close/>
              </a:path>
              <a:path w="2724873" h="4713986">
                <a:moveTo>
                  <a:pt x="2699635" y="514893"/>
                </a:moveTo>
                <a:lnTo>
                  <a:pt x="2698104" y="493246"/>
                </a:lnTo>
                <a:lnTo>
                  <a:pt x="2690439" y="502946"/>
                </a:lnTo>
                <a:lnTo>
                  <a:pt x="2683081" y="512635"/>
                </a:lnTo>
                <a:lnTo>
                  <a:pt x="2675837" y="522377"/>
                </a:lnTo>
                <a:lnTo>
                  <a:pt x="2668515" y="532238"/>
                </a:lnTo>
                <a:lnTo>
                  <a:pt x="2660922" y="542282"/>
                </a:lnTo>
                <a:lnTo>
                  <a:pt x="2658071" y="545973"/>
                </a:lnTo>
                <a:lnTo>
                  <a:pt x="2665676" y="544550"/>
                </a:lnTo>
                <a:lnTo>
                  <a:pt x="2674991" y="536455"/>
                </a:lnTo>
                <a:lnTo>
                  <a:pt x="2682994" y="529585"/>
                </a:lnTo>
                <a:lnTo>
                  <a:pt x="2689736" y="523797"/>
                </a:lnTo>
                <a:lnTo>
                  <a:pt x="2695266" y="518948"/>
                </a:lnTo>
                <a:lnTo>
                  <a:pt x="2699635" y="514893"/>
                </a:lnTo>
                <a:close/>
              </a:path>
              <a:path w="2724873" h="4713986">
                <a:moveTo>
                  <a:pt x="2614293" y="592051"/>
                </a:moveTo>
                <a:lnTo>
                  <a:pt x="2629358" y="577620"/>
                </a:lnTo>
                <a:lnTo>
                  <a:pt x="2642910" y="564989"/>
                </a:lnTo>
                <a:lnTo>
                  <a:pt x="2654999" y="554013"/>
                </a:lnTo>
                <a:lnTo>
                  <a:pt x="2665676" y="544550"/>
                </a:lnTo>
                <a:lnTo>
                  <a:pt x="2658071" y="545973"/>
                </a:lnTo>
                <a:lnTo>
                  <a:pt x="2632480" y="567622"/>
                </a:lnTo>
                <a:lnTo>
                  <a:pt x="2614293" y="592051"/>
                </a:lnTo>
                <a:close/>
              </a:path>
              <a:path w="2724873" h="4713986">
                <a:moveTo>
                  <a:pt x="2575488" y="614889"/>
                </a:moveTo>
                <a:lnTo>
                  <a:pt x="2579424" y="626884"/>
                </a:lnTo>
                <a:lnTo>
                  <a:pt x="2597665" y="608424"/>
                </a:lnTo>
                <a:lnTo>
                  <a:pt x="2614293" y="592051"/>
                </a:lnTo>
                <a:lnTo>
                  <a:pt x="2632480" y="567622"/>
                </a:lnTo>
                <a:lnTo>
                  <a:pt x="2610365" y="586164"/>
                </a:lnTo>
                <a:lnTo>
                  <a:pt x="2591458" y="601839"/>
                </a:lnTo>
                <a:lnTo>
                  <a:pt x="2575488" y="614889"/>
                </a:lnTo>
                <a:close/>
              </a:path>
              <a:path w="2724873" h="4713986">
                <a:moveTo>
                  <a:pt x="2562186" y="625554"/>
                </a:moveTo>
                <a:lnTo>
                  <a:pt x="2551284" y="634074"/>
                </a:lnTo>
                <a:lnTo>
                  <a:pt x="2551699" y="653411"/>
                </a:lnTo>
                <a:lnTo>
                  <a:pt x="2555684" y="650445"/>
                </a:lnTo>
                <a:lnTo>
                  <a:pt x="2559519" y="647573"/>
                </a:lnTo>
                <a:lnTo>
                  <a:pt x="2579424" y="626884"/>
                </a:lnTo>
                <a:lnTo>
                  <a:pt x="2575488" y="614889"/>
                </a:lnTo>
                <a:lnTo>
                  <a:pt x="2562186" y="625554"/>
                </a:lnTo>
                <a:close/>
              </a:path>
              <a:path w="2724873" h="4713986">
                <a:moveTo>
                  <a:pt x="2530279" y="649176"/>
                </a:moveTo>
                <a:lnTo>
                  <a:pt x="2531310" y="668061"/>
                </a:lnTo>
                <a:lnTo>
                  <a:pt x="2537370" y="663795"/>
                </a:lnTo>
                <a:lnTo>
                  <a:pt x="2542689" y="659993"/>
                </a:lnTo>
                <a:lnTo>
                  <a:pt x="2547416" y="656563"/>
                </a:lnTo>
                <a:lnTo>
                  <a:pt x="2551699" y="653411"/>
                </a:lnTo>
                <a:lnTo>
                  <a:pt x="2551284" y="634074"/>
                </a:lnTo>
                <a:lnTo>
                  <a:pt x="2542511" y="640691"/>
                </a:lnTo>
                <a:lnTo>
                  <a:pt x="2535599" y="645645"/>
                </a:lnTo>
                <a:lnTo>
                  <a:pt x="2530279" y="649176"/>
                </a:lnTo>
                <a:close/>
              </a:path>
              <a:path w="2724873" h="4713986">
                <a:moveTo>
                  <a:pt x="2526280" y="651526"/>
                </a:moveTo>
                <a:lnTo>
                  <a:pt x="2523334" y="652935"/>
                </a:lnTo>
                <a:lnTo>
                  <a:pt x="2524363" y="672884"/>
                </a:lnTo>
                <a:lnTo>
                  <a:pt x="2531310" y="668061"/>
                </a:lnTo>
                <a:lnTo>
                  <a:pt x="2530279" y="649176"/>
                </a:lnTo>
                <a:lnTo>
                  <a:pt x="2526280" y="651526"/>
                </a:lnTo>
                <a:close/>
              </a:path>
              <a:path w="2724873" h="4713986">
                <a:moveTo>
                  <a:pt x="2507214" y="684574"/>
                </a:moveTo>
                <a:lnTo>
                  <a:pt x="2516380" y="678357"/>
                </a:lnTo>
                <a:lnTo>
                  <a:pt x="2524363" y="672884"/>
                </a:lnTo>
                <a:lnTo>
                  <a:pt x="2523334" y="652935"/>
                </a:lnTo>
                <a:lnTo>
                  <a:pt x="2519524" y="653892"/>
                </a:lnTo>
                <a:lnTo>
                  <a:pt x="2518244" y="653923"/>
                </a:lnTo>
                <a:lnTo>
                  <a:pt x="2507214" y="684574"/>
                </a:lnTo>
                <a:close/>
              </a:path>
              <a:path w="2724873" h="4713986">
                <a:moveTo>
                  <a:pt x="2498845" y="666346"/>
                </a:moveTo>
                <a:lnTo>
                  <a:pt x="2481780" y="677298"/>
                </a:lnTo>
                <a:lnTo>
                  <a:pt x="2484743" y="699606"/>
                </a:lnTo>
                <a:lnTo>
                  <a:pt x="2496718" y="691626"/>
                </a:lnTo>
                <a:lnTo>
                  <a:pt x="2507214" y="684574"/>
                </a:lnTo>
                <a:lnTo>
                  <a:pt x="2518244" y="653923"/>
                </a:lnTo>
                <a:lnTo>
                  <a:pt x="2498845" y="666346"/>
                </a:lnTo>
                <a:close/>
              </a:path>
              <a:path w="2724873" h="4713986">
                <a:moveTo>
                  <a:pt x="2484743" y="699606"/>
                </a:moveTo>
                <a:lnTo>
                  <a:pt x="2481780" y="677298"/>
                </a:lnTo>
                <a:lnTo>
                  <a:pt x="2466816" y="686877"/>
                </a:lnTo>
                <a:lnTo>
                  <a:pt x="2453719" y="695183"/>
                </a:lnTo>
                <a:lnTo>
                  <a:pt x="2442254" y="702315"/>
                </a:lnTo>
                <a:lnTo>
                  <a:pt x="2455768" y="718725"/>
                </a:lnTo>
                <a:lnTo>
                  <a:pt x="2471143" y="708609"/>
                </a:lnTo>
                <a:lnTo>
                  <a:pt x="2484743" y="699606"/>
                </a:lnTo>
                <a:close/>
              </a:path>
              <a:path w="2724873" h="4713986">
                <a:moveTo>
                  <a:pt x="2438473" y="730049"/>
                </a:moveTo>
                <a:lnTo>
                  <a:pt x="2455768" y="718725"/>
                </a:lnTo>
                <a:lnTo>
                  <a:pt x="2442254" y="702315"/>
                </a:lnTo>
                <a:lnTo>
                  <a:pt x="2432187" y="708370"/>
                </a:lnTo>
                <a:lnTo>
                  <a:pt x="2423283" y="713448"/>
                </a:lnTo>
                <a:lnTo>
                  <a:pt x="2419109" y="742674"/>
                </a:lnTo>
                <a:lnTo>
                  <a:pt x="2438473" y="730049"/>
                </a:lnTo>
                <a:close/>
              </a:path>
              <a:path w="2724873" h="4713986">
                <a:moveTo>
                  <a:pt x="2419109" y="742674"/>
                </a:moveTo>
                <a:lnTo>
                  <a:pt x="2423283" y="713448"/>
                </a:lnTo>
                <a:lnTo>
                  <a:pt x="2415309" y="717648"/>
                </a:lnTo>
                <a:lnTo>
                  <a:pt x="2408030" y="721069"/>
                </a:lnTo>
                <a:lnTo>
                  <a:pt x="2401212" y="723809"/>
                </a:lnTo>
                <a:lnTo>
                  <a:pt x="2397528" y="756691"/>
                </a:lnTo>
                <a:lnTo>
                  <a:pt x="2419109" y="742674"/>
                </a:lnTo>
                <a:close/>
              </a:path>
              <a:path w="2724873" h="4713986">
                <a:moveTo>
                  <a:pt x="2401212" y="723809"/>
                </a:moveTo>
                <a:lnTo>
                  <a:pt x="2394621" y="725968"/>
                </a:lnTo>
                <a:lnTo>
                  <a:pt x="2390990" y="726948"/>
                </a:lnTo>
                <a:lnTo>
                  <a:pt x="2363261" y="744970"/>
                </a:lnTo>
                <a:lnTo>
                  <a:pt x="2338159" y="761018"/>
                </a:lnTo>
                <a:lnTo>
                  <a:pt x="2315547" y="775214"/>
                </a:lnTo>
                <a:lnTo>
                  <a:pt x="2295286" y="787679"/>
                </a:lnTo>
                <a:lnTo>
                  <a:pt x="2318011" y="808029"/>
                </a:lnTo>
                <a:lnTo>
                  <a:pt x="2347127" y="789276"/>
                </a:lnTo>
                <a:lnTo>
                  <a:pt x="2373584" y="772194"/>
                </a:lnTo>
                <a:lnTo>
                  <a:pt x="2397528" y="756691"/>
                </a:lnTo>
                <a:lnTo>
                  <a:pt x="2401212" y="723809"/>
                </a:lnTo>
                <a:close/>
              </a:path>
              <a:path w="2724873" h="4713986">
                <a:moveTo>
                  <a:pt x="2295286" y="787679"/>
                </a:moveTo>
                <a:lnTo>
                  <a:pt x="2277238" y="798534"/>
                </a:lnTo>
                <a:lnTo>
                  <a:pt x="2280871" y="830159"/>
                </a:lnTo>
                <a:lnTo>
                  <a:pt x="2285346" y="828739"/>
                </a:lnTo>
                <a:lnTo>
                  <a:pt x="2286088" y="828548"/>
                </a:lnTo>
                <a:lnTo>
                  <a:pt x="2318011" y="808029"/>
                </a:lnTo>
                <a:lnTo>
                  <a:pt x="2295286" y="787679"/>
                </a:lnTo>
                <a:close/>
              </a:path>
              <a:path w="2724873" h="4713986">
                <a:moveTo>
                  <a:pt x="2277238" y="798534"/>
                </a:moveTo>
                <a:lnTo>
                  <a:pt x="2261264" y="807900"/>
                </a:lnTo>
                <a:lnTo>
                  <a:pt x="2265981" y="837464"/>
                </a:lnTo>
                <a:lnTo>
                  <a:pt x="2271320" y="834491"/>
                </a:lnTo>
                <a:lnTo>
                  <a:pt x="2276239" y="832066"/>
                </a:lnTo>
                <a:lnTo>
                  <a:pt x="2280871" y="830159"/>
                </a:lnTo>
                <a:lnTo>
                  <a:pt x="2277238" y="798534"/>
                </a:lnTo>
                <a:close/>
              </a:path>
              <a:path w="2724873" h="4713986">
                <a:moveTo>
                  <a:pt x="2237798" y="855436"/>
                </a:moveTo>
                <a:lnTo>
                  <a:pt x="2246131" y="849971"/>
                </a:lnTo>
                <a:lnTo>
                  <a:pt x="2253518" y="845174"/>
                </a:lnTo>
                <a:lnTo>
                  <a:pt x="2260091" y="841015"/>
                </a:lnTo>
                <a:lnTo>
                  <a:pt x="2265981" y="837464"/>
                </a:lnTo>
                <a:lnTo>
                  <a:pt x="2261264" y="807900"/>
                </a:lnTo>
                <a:lnTo>
                  <a:pt x="2247227" y="815900"/>
                </a:lnTo>
                <a:lnTo>
                  <a:pt x="2237798" y="855436"/>
                </a:lnTo>
                <a:close/>
              </a:path>
              <a:path w="2724873" h="4713986">
                <a:moveTo>
                  <a:pt x="2215349" y="832913"/>
                </a:moveTo>
                <a:lnTo>
                  <a:pt x="2217767" y="868493"/>
                </a:lnTo>
                <a:lnTo>
                  <a:pt x="2228387" y="861600"/>
                </a:lnTo>
                <a:lnTo>
                  <a:pt x="2237798" y="855436"/>
                </a:lnTo>
                <a:lnTo>
                  <a:pt x="2247227" y="815900"/>
                </a:lnTo>
                <a:lnTo>
                  <a:pt x="2234988" y="822655"/>
                </a:lnTo>
                <a:lnTo>
                  <a:pt x="2224408" y="828285"/>
                </a:lnTo>
                <a:lnTo>
                  <a:pt x="2215349" y="832913"/>
                </a:lnTo>
                <a:close/>
              </a:path>
              <a:path w="2724873" h="4713986">
                <a:moveTo>
                  <a:pt x="2207674" y="836660"/>
                </a:moveTo>
                <a:lnTo>
                  <a:pt x="2201243" y="839647"/>
                </a:lnTo>
                <a:lnTo>
                  <a:pt x="2205806" y="876144"/>
                </a:lnTo>
                <a:lnTo>
                  <a:pt x="2217767" y="868493"/>
                </a:lnTo>
                <a:lnTo>
                  <a:pt x="2215349" y="832913"/>
                </a:lnTo>
                <a:lnTo>
                  <a:pt x="2207674" y="836660"/>
                </a:lnTo>
                <a:close/>
              </a:path>
              <a:path w="2724873" h="4713986">
                <a:moveTo>
                  <a:pt x="2195919" y="841996"/>
                </a:moveTo>
                <a:lnTo>
                  <a:pt x="2191563" y="843829"/>
                </a:lnTo>
                <a:lnTo>
                  <a:pt x="2192373" y="884585"/>
                </a:lnTo>
                <a:lnTo>
                  <a:pt x="2205806" y="876144"/>
                </a:lnTo>
                <a:lnTo>
                  <a:pt x="2201243" y="839647"/>
                </a:lnTo>
                <a:lnTo>
                  <a:pt x="2195919" y="841996"/>
                </a:lnTo>
                <a:close/>
              </a:path>
              <a:path w="2724873" h="4713986">
                <a:moveTo>
                  <a:pt x="2192373" y="884585"/>
                </a:moveTo>
                <a:lnTo>
                  <a:pt x="2191563" y="843829"/>
                </a:lnTo>
                <a:lnTo>
                  <a:pt x="2188036" y="845266"/>
                </a:lnTo>
                <a:lnTo>
                  <a:pt x="2185202" y="846429"/>
                </a:lnTo>
                <a:lnTo>
                  <a:pt x="2183077" y="847449"/>
                </a:lnTo>
                <a:lnTo>
                  <a:pt x="2178011" y="850773"/>
                </a:lnTo>
                <a:lnTo>
                  <a:pt x="2177335" y="893844"/>
                </a:lnTo>
                <a:lnTo>
                  <a:pt x="2192373" y="884585"/>
                </a:lnTo>
                <a:close/>
              </a:path>
              <a:path w="2724873" h="4713986">
                <a:moveTo>
                  <a:pt x="2667596" y="685673"/>
                </a:moveTo>
                <a:lnTo>
                  <a:pt x="2644278" y="701639"/>
                </a:lnTo>
                <a:lnTo>
                  <a:pt x="2645897" y="705147"/>
                </a:lnTo>
                <a:lnTo>
                  <a:pt x="2651534" y="700326"/>
                </a:lnTo>
                <a:lnTo>
                  <a:pt x="2656160" y="696306"/>
                </a:lnTo>
                <a:lnTo>
                  <a:pt x="2660000" y="692885"/>
                </a:lnTo>
                <a:lnTo>
                  <a:pt x="2663279" y="689861"/>
                </a:lnTo>
                <a:lnTo>
                  <a:pt x="2666223" y="687033"/>
                </a:lnTo>
                <a:lnTo>
                  <a:pt x="2667596" y="685673"/>
                </a:lnTo>
                <a:close/>
              </a:path>
              <a:path w="2724873" h="4713986">
                <a:moveTo>
                  <a:pt x="2608715" y="736483"/>
                </a:moveTo>
                <a:lnTo>
                  <a:pt x="2620656" y="726437"/>
                </a:lnTo>
                <a:lnTo>
                  <a:pt x="2630683" y="718001"/>
                </a:lnTo>
                <a:lnTo>
                  <a:pt x="2639022" y="710971"/>
                </a:lnTo>
                <a:lnTo>
                  <a:pt x="2645897" y="705147"/>
                </a:lnTo>
                <a:lnTo>
                  <a:pt x="2644278" y="701639"/>
                </a:lnTo>
                <a:lnTo>
                  <a:pt x="2622906" y="716251"/>
                </a:lnTo>
                <a:lnTo>
                  <a:pt x="2608715" y="736483"/>
                </a:lnTo>
                <a:close/>
              </a:path>
              <a:path w="2724873" h="4713986">
                <a:moveTo>
                  <a:pt x="2554787" y="762625"/>
                </a:moveTo>
                <a:lnTo>
                  <a:pt x="2559149" y="778295"/>
                </a:lnTo>
                <a:lnTo>
                  <a:pt x="2578187" y="762210"/>
                </a:lnTo>
                <a:lnTo>
                  <a:pt x="2594634" y="748340"/>
                </a:lnTo>
                <a:lnTo>
                  <a:pt x="2608715" y="736483"/>
                </a:lnTo>
                <a:lnTo>
                  <a:pt x="2622906" y="716251"/>
                </a:lnTo>
                <a:lnTo>
                  <a:pt x="2603376" y="729582"/>
                </a:lnTo>
                <a:lnTo>
                  <a:pt x="2585583" y="741705"/>
                </a:lnTo>
                <a:lnTo>
                  <a:pt x="2569421" y="752695"/>
                </a:lnTo>
                <a:lnTo>
                  <a:pt x="2554787" y="762625"/>
                </a:lnTo>
                <a:close/>
              </a:path>
              <a:path w="2724873" h="4713986">
                <a:moveTo>
                  <a:pt x="2541574" y="771569"/>
                </a:moveTo>
                <a:lnTo>
                  <a:pt x="2529678" y="779602"/>
                </a:lnTo>
                <a:lnTo>
                  <a:pt x="2532480" y="804523"/>
                </a:lnTo>
                <a:lnTo>
                  <a:pt x="2535311" y="802552"/>
                </a:lnTo>
                <a:lnTo>
                  <a:pt x="2537294" y="796798"/>
                </a:lnTo>
                <a:lnTo>
                  <a:pt x="2559149" y="778295"/>
                </a:lnTo>
                <a:lnTo>
                  <a:pt x="2554787" y="762625"/>
                </a:lnTo>
                <a:lnTo>
                  <a:pt x="2541574" y="771569"/>
                </a:lnTo>
                <a:close/>
              </a:path>
              <a:path w="2724873" h="4713986">
                <a:moveTo>
                  <a:pt x="2493165" y="804087"/>
                </a:moveTo>
                <a:lnTo>
                  <a:pt x="2493472" y="827270"/>
                </a:lnTo>
                <a:lnTo>
                  <a:pt x="2505274" y="820255"/>
                </a:lnTo>
                <a:lnTo>
                  <a:pt x="2514870" y="814697"/>
                </a:lnTo>
                <a:lnTo>
                  <a:pt x="2522465" y="810371"/>
                </a:lnTo>
                <a:lnTo>
                  <a:pt x="2528267" y="807055"/>
                </a:lnTo>
                <a:lnTo>
                  <a:pt x="2532480" y="804523"/>
                </a:lnTo>
                <a:lnTo>
                  <a:pt x="2529678" y="779602"/>
                </a:lnTo>
                <a:lnTo>
                  <a:pt x="2518995" y="786796"/>
                </a:lnTo>
                <a:lnTo>
                  <a:pt x="2509418" y="793226"/>
                </a:lnTo>
                <a:lnTo>
                  <a:pt x="2500843" y="798965"/>
                </a:lnTo>
                <a:lnTo>
                  <a:pt x="2493165" y="804087"/>
                </a:lnTo>
                <a:close/>
              </a:path>
              <a:path w="2724873" h="4713986">
                <a:moveTo>
                  <a:pt x="2493165" y="804087"/>
                </a:moveTo>
                <a:lnTo>
                  <a:pt x="2486280" y="808667"/>
                </a:lnTo>
                <a:lnTo>
                  <a:pt x="2480081" y="812777"/>
                </a:lnTo>
                <a:lnTo>
                  <a:pt x="2474465" y="816492"/>
                </a:lnTo>
                <a:lnTo>
                  <a:pt x="2469326" y="819886"/>
                </a:lnTo>
                <a:lnTo>
                  <a:pt x="2479258" y="835967"/>
                </a:lnTo>
                <a:lnTo>
                  <a:pt x="2493472" y="827270"/>
                </a:lnTo>
                <a:lnTo>
                  <a:pt x="2493165" y="804087"/>
                </a:lnTo>
                <a:close/>
              </a:path>
              <a:path w="2724873" h="4713986">
                <a:moveTo>
                  <a:pt x="2464559" y="823032"/>
                </a:moveTo>
                <a:lnTo>
                  <a:pt x="2460060" y="826004"/>
                </a:lnTo>
                <a:lnTo>
                  <a:pt x="2462427" y="846569"/>
                </a:lnTo>
                <a:lnTo>
                  <a:pt x="2479258" y="835967"/>
                </a:lnTo>
                <a:lnTo>
                  <a:pt x="2469326" y="819886"/>
                </a:lnTo>
                <a:lnTo>
                  <a:pt x="2464559" y="823032"/>
                </a:lnTo>
                <a:close/>
              </a:path>
              <a:path w="2724873" h="4713986">
                <a:moveTo>
                  <a:pt x="2420086" y="874385"/>
                </a:moveTo>
                <a:lnTo>
                  <a:pt x="2442771" y="859300"/>
                </a:lnTo>
                <a:lnTo>
                  <a:pt x="2462427" y="846569"/>
                </a:lnTo>
                <a:lnTo>
                  <a:pt x="2460060" y="826004"/>
                </a:lnTo>
                <a:lnTo>
                  <a:pt x="2455722" y="828877"/>
                </a:lnTo>
                <a:lnTo>
                  <a:pt x="2451442" y="831723"/>
                </a:lnTo>
                <a:lnTo>
                  <a:pt x="2420086" y="874385"/>
                </a:lnTo>
                <a:close/>
              </a:path>
              <a:path w="2724873" h="4713986">
                <a:moveTo>
                  <a:pt x="2400942" y="853143"/>
                </a:moveTo>
                <a:lnTo>
                  <a:pt x="2355156" y="872692"/>
                </a:lnTo>
                <a:lnTo>
                  <a:pt x="2359378" y="907246"/>
                </a:lnTo>
                <a:lnTo>
                  <a:pt x="2367362" y="903918"/>
                </a:lnTo>
                <a:lnTo>
                  <a:pt x="2374508" y="900928"/>
                </a:lnTo>
                <a:lnTo>
                  <a:pt x="2381015" y="898146"/>
                </a:lnTo>
                <a:lnTo>
                  <a:pt x="2387081" y="895438"/>
                </a:lnTo>
                <a:lnTo>
                  <a:pt x="2392905" y="892672"/>
                </a:lnTo>
                <a:lnTo>
                  <a:pt x="2420086" y="874385"/>
                </a:lnTo>
                <a:lnTo>
                  <a:pt x="2451442" y="831723"/>
                </a:lnTo>
                <a:lnTo>
                  <a:pt x="2400942" y="853143"/>
                </a:lnTo>
                <a:close/>
              </a:path>
              <a:path w="2724873" h="4713986">
                <a:moveTo>
                  <a:pt x="2355156" y="872692"/>
                </a:moveTo>
                <a:lnTo>
                  <a:pt x="2313839" y="890454"/>
                </a:lnTo>
                <a:lnTo>
                  <a:pt x="2315092" y="926584"/>
                </a:lnTo>
                <a:lnTo>
                  <a:pt x="2328413" y="920581"/>
                </a:lnTo>
                <a:lnTo>
                  <a:pt x="2340102" y="915446"/>
                </a:lnTo>
                <a:lnTo>
                  <a:pt x="2350358" y="911044"/>
                </a:lnTo>
                <a:lnTo>
                  <a:pt x="2359378" y="907246"/>
                </a:lnTo>
                <a:lnTo>
                  <a:pt x="2355156" y="872692"/>
                </a:lnTo>
                <a:close/>
              </a:path>
              <a:path w="2724873" h="4713986">
                <a:moveTo>
                  <a:pt x="2237426" y="963480"/>
                </a:moveTo>
                <a:lnTo>
                  <a:pt x="2241511" y="961898"/>
                </a:lnTo>
                <a:lnTo>
                  <a:pt x="2263348" y="951109"/>
                </a:lnTo>
                <a:lnTo>
                  <a:pt x="2282758" y="941716"/>
                </a:lnTo>
                <a:lnTo>
                  <a:pt x="2299940" y="933585"/>
                </a:lnTo>
                <a:lnTo>
                  <a:pt x="2315092" y="926584"/>
                </a:lnTo>
                <a:lnTo>
                  <a:pt x="2313839" y="890454"/>
                </a:lnTo>
                <a:lnTo>
                  <a:pt x="2276746" y="906512"/>
                </a:lnTo>
                <a:lnTo>
                  <a:pt x="2243631" y="920950"/>
                </a:lnTo>
                <a:lnTo>
                  <a:pt x="2237426" y="963480"/>
                </a:lnTo>
                <a:close/>
              </a:path>
              <a:path w="2724873" h="4713986">
                <a:moveTo>
                  <a:pt x="2243631" y="920950"/>
                </a:moveTo>
                <a:lnTo>
                  <a:pt x="2214247" y="933851"/>
                </a:lnTo>
                <a:lnTo>
                  <a:pt x="2215022" y="973116"/>
                </a:lnTo>
                <a:lnTo>
                  <a:pt x="2221424" y="970300"/>
                </a:lnTo>
                <a:lnTo>
                  <a:pt x="2227180" y="967781"/>
                </a:lnTo>
                <a:lnTo>
                  <a:pt x="2232458" y="965521"/>
                </a:lnTo>
                <a:lnTo>
                  <a:pt x="2237426" y="963480"/>
                </a:lnTo>
                <a:lnTo>
                  <a:pt x="2243631" y="920950"/>
                </a:lnTo>
                <a:close/>
              </a:path>
              <a:path w="2724873" h="4713986">
                <a:moveTo>
                  <a:pt x="2214247" y="933851"/>
                </a:moveTo>
                <a:lnTo>
                  <a:pt x="2188350" y="945298"/>
                </a:lnTo>
                <a:lnTo>
                  <a:pt x="2190261" y="983738"/>
                </a:lnTo>
                <a:lnTo>
                  <a:pt x="2199608" y="979797"/>
                </a:lnTo>
                <a:lnTo>
                  <a:pt x="2207806" y="976269"/>
                </a:lnTo>
                <a:lnTo>
                  <a:pt x="2215022" y="973116"/>
                </a:lnTo>
                <a:lnTo>
                  <a:pt x="2214247" y="933851"/>
                </a:lnTo>
                <a:close/>
              </a:path>
              <a:path w="2724873" h="4713986">
                <a:moveTo>
                  <a:pt x="2114706" y="978225"/>
                </a:moveTo>
                <a:lnTo>
                  <a:pt x="2120397" y="1011000"/>
                </a:lnTo>
                <a:lnTo>
                  <a:pt x="2138013" y="1004411"/>
                </a:lnTo>
                <a:lnTo>
                  <a:pt x="2153639" y="998429"/>
                </a:lnTo>
                <a:lnTo>
                  <a:pt x="2167444" y="993015"/>
                </a:lnTo>
                <a:lnTo>
                  <a:pt x="2179595" y="988131"/>
                </a:lnTo>
                <a:lnTo>
                  <a:pt x="2190261" y="983738"/>
                </a:lnTo>
                <a:lnTo>
                  <a:pt x="2188350" y="945298"/>
                </a:lnTo>
                <a:lnTo>
                  <a:pt x="2165692" y="955376"/>
                </a:lnTo>
                <a:lnTo>
                  <a:pt x="2146030" y="964167"/>
                </a:lnTo>
                <a:lnTo>
                  <a:pt x="2129116" y="971756"/>
                </a:lnTo>
                <a:lnTo>
                  <a:pt x="2114706" y="978225"/>
                </a:lnTo>
                <a:close/>
              </a:path>
              <a:path w="2724873" h="4713986">
                <a:moveTo>
                  <a:pt x="2102553" y="983659"/>
                </a:moveTo>
                <a:lnTo>
                  <a:pt x="2092412" y="988141"/>
                </a:lnTo>
                <a:lnTo>
                  <a:pt x="2100624" y="1018235"/>
                </a:lnTo>
                <a:lnTo>
                  <a:pt x="2120397" y="1011000"/>
                </a:lnTo>
                <a:lnTo>
                  <a:pt x="2114706" y="978225"/>
                </a:lnTo>
                <a:lnTo>
                  <a:pt x="2102553" y="983659"/>
                </a:lnTo>
                <a:close/>
              </a:path>
              <a:path w="2724873" h="4713986">
                <a:moveTo>
                  <a:pt x="2084036" y="991754"/>
                </a:moveTo>
                <a:lnTo>
                  <a:pt x="2077181" y="994582"/>
                </a:lnTo>
                <a:lnTo>
                  <a:pt x="2078525" y="1026154"/>
                </a:lnTo>
                <a:lnTo>
                  <a:pt x="2100624" y="1018235"/>
                </a:lnTo>
                <a:lnTo>
                  <a:pt x="2092412" y="988141"/>
                </a:lnTo>
                <a:lnTo>
                  <a:pt x="2084036" y="991754"/>
                </a:lnTo>
                <a:close/>
              </a:path>
              <a:path w="2724873" h="4713986">
                <a:moveTo>
                  <a:pt x="2078525" y="1026154"/>
                </a:moveTo>
                <a:lnTo>
                  <a:pt x="2077181" y="994582"/>
                </a:lnTo>
                <a:lnTo>
                  <a:pt x="2071601" y="996709"/>
                </a:lnTo>
                <a:lnTo>
                  <a:pt x="2067049" y="998217"/>
                </a:lnTo>
                <a:lnTo>
                  <a:pt x="2063280" y="999191"/>
                </a:lnTo>
                <a:lnTo>
                  <a:pt x="2060048" y="999715"/>
                </a:lnTo>
                <a:lnTo>
                  <a:pt x="2057107" y="999871"/>
                </a:lnTo>
                <a:lnTo>
                  <a:pt x="2053932" y="1034796"/>
                </a:lnTo>
                <a:lnTo>
                  <a:pt x="2078525" y="1026154"/>
                </a:lnTo>
                <a:close/>
              </a:path>
              <a:path w="2724873" h="4713986">
                <a:moveTo>
                  <a:pt x="2057107" y="999871"/>
                </a:moveTo>
                <a:lnTo>
                  <a:pt x="2040342" y="1008041"/>
                </a:lnTo>
                <a:lnTo>
                  <a:pt x="2040718" y="1042478"/>
                </a:lnTo>
                <a:lnTo>
                  <a:pt x="2046263" y="1039304"/>
                </a:lnTo>
                <a:lnTo>
                  <a:pt x="2051309" y="1036358"/>
                </a:lnTo>
                <a:lnTo>
                  <a:pt x="2053932" y="1034796"/>
                </a:lnTo>
                <a:lnTo>
                  <a:pt x="2057107" y="999871"/>
                </a:lnTo>
                <a:close/>
              </a:path>
              <a:path w="2724873" h="4713986">
                <a:moveTo>
                  <a:pt x="2040718" y="1042478"/>
                </a:moveTo>
                <a:lnTo>
                  <a:pt x="2040342" y="1008041"/>
                </a:lnTo>
                <a:lnTo>
                  <a:pt x="2029751" y="1010072"/>
                </a:lnTo>
                <a:lnTo>
                  <a:pt x="2024393" y="1007533"/>
                </a:lnTo>
                <a:lnTo>
                  <a:pt x="2023326" y="1001993"/>
                </a:lnTo>
                <a:lnTo>
                  <a:pt x="2026279" y="1050655"/>
                </a:lnTo>
                <a:lnTo>
                  <a:pt x="2034211" y="1046167"/>
                </a:lnTo>
                <a:lnTo>
                  <a:pt x="2040718" y="1042478"/>
                </a:lnTo>
                <a:close/>
              </a:path>
              <a:path w="2724873" h="4713986">
                <a:moveTo>
                  <a:pt x="2016459" y="1056230"/>
                </a:moveTo>
                <a:lnTo>
                  <a:pt x="2026279" y="1050655"/>
                </a:lnTo>
                <a:lnTo>
                  <a:pt x="2023326" y="1001993"/>
                </a:lnTo>
                <a:lnTo>
                  <a:pt x="2021777" y="877466"/>
                </a:lnTo>
                <a:lnTo>
                  <a:pt x="2014539" y="898512"/>
                </a:lnTo>
                <a:lnTo>
                  <a:pt x="2008685" y="916554"/>
                </a:lnTo>
                <a:lnTo>
                  <a:pt x="2004288" y="1063178"/>
                </a:lnTo>
                <a:lnTo>
                  <a:pt x="2016459" y="1056230"/>
                </a:lnTo>
                <a:close/>
              </a:path>
              <a:path w="2724873" h="4713986">
                <a:moveTo>
                  <a:pt x="2004288" y="1063178"/>
                </a:moveTo>
                <a:lnTo>
                  <a:pt x="2008685" y="916554"/>
                </a:lnTo>
                <a:lnTo>
                  <a:pt x="2004009" y="931840"/>
                </a:lnTo>
                <a:lnTo>
                  <a:pt x="2000304" y="944615"/>
                </a:lnTo>
                <a:lnTo>
                  <a:pt x="1997364" y="955128"/>
                </a:lnTo>
                <a:lnTo>
                  <a:pt x="1994983" y="963626"/>
                </a:lnTo>
                <a:lnTo>
                  <a:pt x="1992954" y="970355"/>
                </a:lnTo>
                <a:lnTo>
                  <a:pt x="1991071" y="975563"/>
                </a:lnTo>
                <a:lnTo>
                  <a:pt x="1989301" y="1071785"/>
                </a:lnTo>
                <a:lnTo>
                  <a:pt x="2004288" y="1063178"/>
                </a:lnTo>
                <a:close/>
              </a:path>
              <a:path w="2724873" h="4713986">
                <a:moveTo>
                  <a:pt x="1989301" y="1071785"/>
                </a:moveTo>
                <a:lnTo>
                  <a:pt x="1991071" y="975563"/>
                </a:lnTo>
                <a:lnTo>
                  <a:pt x="1989128" y="979497"/>
                </a:lnTo>
                <a:lnTo>
                  <a:pt x="1986918" y="982404"/>
                </a:lnTo>
                <a:lnTo>
                  <a:pt x="1984235" y="984532"/>
                </a:lnTo>
                <a:lnTo>
                  <a:pt x="1980873" y="986126"/>
                </a:lnTo>
                <a:lnTo>
                  <a:pt x="1977605" y="987171"/>
                </a:lnTo>
                <a:lnTo>
                  <a:pt x="1989301" y="1071785"/>
                </a:lnTo>
                <a:close/>
              </a:path>
              <a:path w="2724873" h="4713986">
                <a:moveTo>
                  <a:pt x="1971037" y="1082337"/>
                </a:moveTo>
                <a:lnTo>
                  <a:pt x="1958422" y="853390"/>
                </a:lnTo>
                <a:lnTo>
                  <a:pt x="1956531" y="864923"/>
                </a:lnTo>
                <a:lnTo>
                  <a:pt x="1954853" y="874751"/>
                </a:lnTo>
                <a:lnTo>
                  <a:pt x="1953386" y="883078"/>
                </a:lnTo>
                <a:lnTo>
                  <a:pt x="1952132" y="890106"/>
                </a:lnTo>
                <a:lnTo>
                  <a:pt x="1951091" y="896038"/>
                </a:lnTo>
                <a:lnTo>
                  <a:pt x="1950261" y="901076"/>
                </a:lnTo>
                <a:lnTo>
                  <a:pt x="1949645" y="905424"/>
                </a:lnTo>
                <a:lnTo>
                  <a:pt x="1971037" y="1082337"/>
                </a:lnTo>
                <a:close/>
              </a:path>
              <a:path w="2724873" h="4713986">
                <a:moveTo>
                  <a:pt x="1949030" y="977773"/>
                </a:moveTo>
                <a:lnTo>
                  <a:pt x="1942133" y="1003456"/>
                </a:lnTo>
                <a:lnTo>
                  <a:pt x="1947959" y="1146969"/>
                </a:lnTo>
                <a:lnTo>
                  <a:pt x="1949030" y="1095121"/>
                </a:lnTo>
                <a:lnTo>
                  <a:pt x="1971037" y="1082337"/>
                </a:lnTo>
                <a:lnTo>
                  <a:pt x="1949030" y="977773"/>
                </a:lnTo>
                <a:close/>
              </a:path>
              <a:path w="2724873" h="4713986">
                <a:moveTo>
                  <a:pt x="1942133" y="1003456"/>
                </a:moveTo>
                <a:lnTo>
                  <a:pt x="1936431" y="1023397"/>
                </a:lnTo>
                <a:lnTo>
                  <a:pt x="1931792" y="1038467"/>
                </a:lnTo>
                <a:lnTo>
                  <a:pt x="1928085" y="1049540"/>
                </a:lnTo>
                <a:lnTo>
                  <a:pt x="1925179" y="1057489"/>
                </a:lnTo>
                <a:lnTo>
                  <a:pt x="1929425" y="1158348"/>
                </a:lnTo>
                <a:lnTo>
                  <a:pt x="1947959" y="1146969"/>
                </a:lnTo>
                <a:lnTo>
                  <a:pt x="1942133" y="1003456"/>
                </a:lnTo>
                <a:close/>
              </a:path>
              <a:path w="2724873" h="4713986">
                <a:moveTo>
                  <a:pt x="1924951" y="1161026"/>
                </a:moveTo>
                <a:lnTo>
                  <a:pt x="1929425" y="1158348"/>
                </a:lnTo>
                <a:lnTo>
                  <a:pt x="1925179" y="1057489"/>
                </a:lnTo>
                <a:lnTo>
                  <a:pt x="1922943" y="1063184"/>
                </a:lnTo>
                <a:lnTo>
                  <a:pt x="1921246" y="1067500"/>
                </a:lnTo>
                <a:lnTo>
                  <a:pt x="1920455" y="1069721"/>
                </a:lnTo>
                <a:lnTo>
                  <a:pt x="1918153" y="1053330"/>
                </a:lnTo>
                <a:lnTo>
                  <a:pt x="1917067" y="1162932"/>
                </a:lnTo>
                <a:lnTo>
                  <a:pt x="1924951" y="1161026"/>
                </a:lnTo>
                <a:close/>
              </a:path>
              <a:path w="2724873" h="4713986">
                <a:moveTo>
                  <a:pt x="1917067" y="1162932"/>
                </a:moveTo>
                <a:lnTo>
                  <a:pt x="1917250" y="770089"/>
                </a:lnTo>
                <a:lnTo>
                  <a:pt x="1914195" y="776030"/>
                </a:lnTo>
                <a:lnTo>
                  <a:pt x="1909637" y="779898"/>
                </a:lnTo>
                <a:lnTo>
                  <a:pt x="1907755" y="780923"/>
                </a:lnTo>
                <a:lnTo>
                  <a:pt x="1907627" y="804036"/>
                </a:lnTo>
                <a:lnTo>
                  <a:pt x="1907286" y="823005"/>
                </a:lnTo>
                <a:lnTo>
                  <a:pt x="1906802" y="838440"/>
                </a:lnTo>
                <a:lnTo>
                  <a:pt x="1906339" y="1164774"/>
                </a:lnTo>
                <a:lnTo>
                  <a:pt x="1917067" y="1162932"/>
                </a:lnTo>
                <a:close/>
              </a:path>
              <a:path w="2724873" h="4713986">
                <a:moveTo>
                  <a:pt x="1906339" y="1164774"/>
                </a:moveTo>
                <a:lnTo>
                  <a:pt x="1906802" y="838440"/>
                </a:lnTo>
                <a:lnTo>
                  <a:pt x="1906241" y="850951"/>
                </a:lnTo>
                <a:lnTo>
                  <a:pt x="1905672" y="861147"/>
                </a:lnTo>
                <a:lnTo>
                  <a:pt x="1905161" y="869639"/>
                </a:lnTo>
                <a:lnTo>
                  <a:pt x="1904778" y="877036"/>
                </a:lnTo>
                <a:lnTo>
                  <a:pt x="1904589" y="883948"/>
                </a:lnTo>
                <a:lnTo>
                  <a:pt x="1904580" y="885698"/>
                </a:lnTo>
                <a:lnTo>
                  <a:pt x="1900285" y="1165387"/>
                </a:lnTo>
                <a:lnTo>
                  <a:pt x="1906339" y="1164774"/>
                </a:lnTo>
                <a:close/>
              </a:path>
              <a:path w="2724873" h="4713986">
                <a:moveTo>
                  <a:pt x="2104384" y="756008"/>
                </a:moveTo>
                <a:lnTo>
                  <a:pt x="2104327" y="761074"/>
                </a:lnTo>
                <a:lnTo>
                  <a:pt x="2104859" y="765048"/>
                </a:lnTo>
                <a:lnTo>
                  <a:pt x="2105194" y="750186"/>
                </a:lnTo>
                <a:lnTo>
                  <a:pt x="2104384" y="756008"/>
                </a:lnTo>
                <a:close/>
              </a:path>
              <a:path w="2724873" h="4713986">
                <a:moveTo>
                  <a:pt x="2104462" y="430171"/>
                </a:moveTo>
                <a:lnTo>
                  <a:pt x="2104367" y="433266"/>
                </a:lnTo>
                <a:lnTo>
                  <a:pt x="2104799" y="437080"/>
                </a:lnTo>
                <a:lnTo>
                  <a:pt x="2105092" y="425756"/>
                </a:lnTo>
                <a:lnTo>
                  <a:pt x="2104462" y="430171"/>
                </a:lnTo>
                <a:close/>
              </a:path>
              <a:path w="2724873" h="4713986">
                <a:moveTo>
                  <a:pt x="2117559" y="488823"/>
                </a:moveTo>
                <a:lnTo>
                  <a:pt x="2117510" y="496208"/>
                </a:lnTo>
                <a:lnTo>
                  <a:pt x="2117968" y="492407"/>
                </a:lnTo>
                <a:lnTo>
                  <a:pt x="2117591" y="488950"/>
                </a:lnTo>
                <a:lnTo>
                  <a:pt x="2117559" y="488823"/>
                </a:lnTo>
                <a:close/>
              </a:path>
              <a:path w="2724873" h="4713986">
                <a:moveTo>
                  <a:pt x="2625771" y="655570"/>
                </a:moveTo>
                <a:lnTo>
                  <a:pt x="2630792" y="650995"/>
                </a:lnTo>
                <a:lnTo>
                  <a:pt x="2633695" y="647381"/>
                </a:lnTo>
                <a:lnTo>
                  <a:pt x="2634443" y="644361"/>
                </a:lnTo>
                <a:lnTo>
                  <a:pt x="2633001" y="641567"/>
                </a:lnTo>
                <a:lnTo>
                  <a:pt x="2632671" y="641223"/>
                </a:lnTo>
                <a:lnTo>
                  <a:pt x="2625771" y="655570"/>
                </a:lnTo>
                <a:close/>
              </a:path>
              <a:path w="2724873" h="4713986">
                <a:moveTo>
                  <a:pt x="2619591" y="651419"/>
                </a:moveTo>
                <a:lnTo>
                  <a:pt x="2607443" y="658568"/>
                </a:lnTo>
                <a:lnTo>
                  <a:pt x="2609517" y="669072"/>
                </a:lnTo>
                <a:lnTo>
                  <a:pt x="2618667" y="661473"/>
                </a:lnTo>
                <a:lnTo>
                  <a:pt x="2625771" y="655570"/>
                </a:lnTo>
                <a:lnTo>
                  <a:pt x="2632671" y="641223"/>
                </a:lnTo>
                <a:lnTo>
                  <a:pt x="2619591" y="651419"/>
                </a:lnTo>
                <a:close/>
              </a:path>
              <a:path w="2724873" h="4713986">
                <a:moveTo>
                  <a:pt x="2598356" y="678735"/>
                </a:moveTo>
                <a:lnTo>
                  <a:pt x="2609517" y="669072"/>
                </a:lnTo>
                <a:lnTo>
                  <a:pt x="2607443" y="658568"/>
                </a:lnTo>
                <a:lnTo>
                  <a:pt x="2596386" y="663793"/>
                </a:lnTo>
                <a:lnTo>
                  <a:pt x="2586577" y="668217"/>
                </a:lnTo>
                <a:lnTo>
                  <a:pt x="2585220" y="690827"/>
                </a:lnTo>
                <a:lnTo>
                  <a:pt x="2598356" y="678735"/>
                </a:lnTo>
                <a:close/>
              </a:path>
              <a:path w="2724873" h="4713986">
                <a:moveTo>
                  <a:pt x="2586577" y="668217"/>
                </a:moveTo>
                <a:lnTo>
                  <a:pt x="2578176" y="672964"/>
                </a:lnTo>
                <a:lnTo>
                  <a:pt x="2571340" y="679158"/>
                </a:lnTo>
                <a:lnTo>
                  <a:pt x="2566229" y="687923"/>
                </a:lnTo>
                <a:lnTo>
                  <a:pt x="2565869" y="688848"/>
                </a:lnTo>
                <a:lnTo>
                  <a:pt x="2570146" y="705717"/>
                </a:lnTo>
                <a:lnTo>
                  <a:pt x="2585220" y="690827"/>
                </a:lnTo>
                <a:lnTo>
                  <a:pt x="2586577" y="668217"/>
                </a:lnTo>
                <a:close/>
              </a:path>
              <a:path w="2724873" h="4713986">
                <a:moveTo>
                  <a:pt x="2565869" y="688848"/>
                </a:moveTo>
                <a:lnTo>
                  <a:pt x="2540005" y="705000"/>
                </a:lnTo>
                <a:lnTo>
                  <a:pt x="2542374" y="730697"/>
                </a:lnTo>
                <a:lnTo>
                  <a:pt x="2547890" y="727150"/>
                </a:lnTo>
                <a:lnTo>
                  <a:pt x="2553169" y="723773"/>
                </a:lnTo>
                <a:lnTo>
                  <a:pt x="2570146" y="705717"/>
                </a:lnTo>
                <a:lnTo>
                  <a:pt x="2565869" y="688848"/>
                </a:lnTo>
                <a:close/>
              </a:path>
              <a:path w="2724873" h="4713986">
                <a:moveTo>
                  <a:pt x="2540005" y="705000"/>
                </a:moveTo>
                <a:lnTo>
                  <a:pt x="2515772" y="720147"/>
                </a:lnTo>
                <a:lnTo>
                  <a:pt x="2522037" y="743567"/>
                </a:lnTo>
                <a:lnTo>
                  <a:pt x="2529683" y="738784"/>
                </a:lnTo>
                <a:lnTo>
                  <a:pt x="2536383" y="734535"/>
                </a:lnTo>
                <a:lnTo>
                  <a:pt x="2542374" y="730697"/>
                </a:lnTo>
                <a:lnTo>
                  <a:pt x="2540005" y="705000"/>
                </a:lnTo>
                <a:close/>
              </a:path>
              <a:path w="2724873" h="4713986">
                <a:moveTo>
                  <a:pt x="2477277" y="770460"/>
                </a:moveTo>
                <a:lnTo>
                  <a:pt x="2491065" y="762330"/>
                </a:lnTo>
                <a:lnTo>
                  <a:pt x="2502964" y="755218"/>
                </a:lnTo>
                <a:lnTo>
                  <a:pt x="2513209" y="749004"/>
                </a:lnTo>
                <a:lnTo>
                  <a:pt x="2522037" y="743567"/>
                </a:lnTo>
                <a:lnTo>
                  <a:pt x="2515772" y="720147"/>
                </a:lnTo>
                <a:lnTo>
                  <a:pt x="2493083" y="734332"/>
                </a:lnTo>
                <a:lnTo>
                  <a:pt x="2477277" y="770460"/>
                </a:lnTo>
                <a:close/>
              </a:path>
              <a:path w="2724873" h="4713986">
                <a:moveTo>
                  <a:pt x="2416064" y="782309"/>
                </a:moveTo>
                <a:lnTo>
                  <a:pt x="2422218" y="802182"/>
                </a:lnTo>
                <a:lnTo>
                  <a:pt x="2443090" y="790265"/>
                </a:lnTo>
                <a:lnTo>
                  <a:pt x="2461364" y="779732"/>
                </a:lnTo>
                <a:lnTo>
                  <a:pt x="2477277" y="770460"/>
                </a:lnTo>
                <a:lnTo>
                  <a:pt x="2493083" y="734332"/>
                </a:lnTo>
                <a:lnTo>
                  <a:pt x="2471854" y="747598"/>
                </a:lnTo>
                <a:lnTo>
                  <a:pt x="2451998" y="759987"/>
                </a:lnTo>
                <a:lnTo>
                  <a:pt x="2433430" y="771544"/>
                </a:lnTo>
                <a:lnTo>
                  <a:pt x="2416064" y="782309"/>
                </a:lnTo>
                <a:close/>
              </a:path>
              <a:path w="2724873" h="4713986">
                <a:moveTo>
                  <a:pt x="2370321" y="810291"/>
                </a:moveTo>
                <a:lnTo>
                  <a:pt x="2371740" y="830653"/>
                </a:lnTo>
                <a:lnTo>
                  <a:pt x="2398513" y="815604"/>
                </a:lnTo>
                <a:lnTo>
                  <a:pt x="2422218" y="802182"/>
                </a:lnTo>
                <a:lnTo>
                  <a:pt x="2416064" y="782309"/>
                </a:lnTo>
                <a:lnTo>
                  <a:pt x="2399814" y="792327"/>
                </a:lnTo>
                <a:lnTo>
                  <a:pt x="2384595" y="801640"/>
                </a:lnTo>
                <a:lnTo>
                  <a:pt x="2370321" y="810291"/>
                </a:lnTo>
                <a:close/>
              </a:path>
              <a:path w="2724873" h="4713986">
                <a:moveTo>
                  <a:pt x="2370321" y="810291"/>
                </a:moveTo>
                <a:lnTo>
                  <a:pt x="2356906" y="818323"/>
                </a:lnTo>
                <a:lnTo>
                  <a:pt x="2344265" y="825779"/>
                </a:lnTo>
                <a:lnTo>
                  <a:pt x="2332311" y="832701"/>
                </a:lnTo>
                <a:lnTo>
                  <a:pt x="2320959" y="839133"/>
                </a:lnTo>
                <a:lnTo>
                  <a:pt x="2341661" y="847449"/>
                </a:lnTo>
                <a:lnTo>
                  <a:pt x="2371740" y="830653"/>
                </a:lnTo>
                <a:lnTo>
                  <a:pt x="2370321" y="810291"/>
                </a:lnTo>
                <a:close/>
              </a:path>
              <a:path w="2724873" h="4713986">
                <a:moveTo>
                  <a:pt x="2310123" y="845117"/>
                </a:moveTo>
                <a:lnTo>
                  <a:pt x="2299718" y="850696"/>
                </a:lnTo>
                <a:lnTo>
                  <a:pt x="2308041" y="866114"/>
                </a:lnTo>
                <a:lnTo>
                  <a:pt x="2341661" y="847449"/>
                </a:lnTo>
                <a:lnTo>
                  <a:pt x="2320959" y="839133"/>
                </a:lnTo>
                <a:lnTo>
                  <a:pt x="2310123" y="845117"/>
                </a:lnTo>
                <a:close/>
              </a:path>
              <a:path w="2724873" h="4713986">
                <a:moveTo>
                  <a:pt x="2299718" y="850696"/>
                </a:moveTo>
                <a:lnTo>
                  <a:pt x="2289658" y="855914"/>
                </a:lnTo>
                <a:lnTo>
                  <a:pt x="2279857" y="860812"/>
                </a:lnTo>
                <a:lnTo>
                  <a:pt x="2270229" y="865434"/>
                </a:lnTo>
                <a:lnTo>
                  <a:pt x="2260688" y="869823"/>
                </a:lnTo>
                <a:lnTo>
                  <a:pt x="2270645" y="886770"/>
                </a:lnTo>
                <a:lnTo>
                  <a:pt x="2308041" y="866114"/>
                </a:lnTo>
                <a:lnTo>
                  <a:pt x="2299718" y="850696"/>
                </a:lnTo>
                <a:close/>
              </a:path>
              <a:path w="2724873" h="4713986">
                <a:moveTo>
                  <a:pt x="2231240" y="883246"/>
                </a:moveTo>
                <a:lnTo>
                  <a:pt x="2205815" y="894833"/>
                </a:lnTo>
                <a:lnTo>
                  <a:pt x="2229235" y="909539"/>
                </a:lnTo>
                <a:lnTo>
                  <a:pt x="2270645" y="886770"/>
                </a:lnTo>
                <a:lnTo>
                  <a:pt x="2260688" y="869823"/>
                </a:lnTo>
                <a:lnTo>
                  <a:pt x="2231240" y="883246"/>
                </a:lnTo>
                <a:close/>
              </a:path>
              <a:path w="2724873" h="4713986">
                <a:moveTo>
                  <a:pt x="2184096" y="904718"/>
                </a:moveTo>
                <a:lnTo>
                  <a:pt x="2165761" y="913037"/>
                </a:lnTo>
                <a:lnTo>
                  <a:pt x="2183577" y="934541"/>
                </a:lnTo>
                <a:lnTo>
                  <a:pt x="2229235" y="909539"/>
                </a:lnTo>
                <a:lnTo>
                  <a:pt x="2205815" y="894833"/>
                </a:lnTo>
                <a:lnTo>
                  <a:pt x="2184096" y="904718"/>
                </a:lnTo>
                <a:close/>
              </a:path>
              <a:path w="2724873" h="4713986">
                <a:moveTo>
                  <a:pt x="2130274" y="962019"/>
                </a:moveTo>
                <a:lnTo>
                  <a:pt x="2133434" y="961898"/>
                </a:lnTo>
                <a:lnTo>
                  <a:pt x="2183577" y="934541"/>
                </a:lnTo>
                <a:lnTo>
                  <a:pt x="2165761" y="913037"/>
                </a:lnTo>
                <a:lnTo>
                  <a:pt x="2150492" y="919923"/>
                </a:lnTo>
                <a:lnTo>
                  <a:pt x="2137969" y="925512"/>
                </a:lnTo>
                <a:lnTo>
                  <a:pt x="2130274" y="962019"/>
                </a:lnTo>
                <a:close/>
              </a:path>
              <a:path w="2724873" h="4713986">
                <a:moveTo>
                  <a:pt x="2113683" y="935841"/>
                </a:moveTo>
                <a:lnTo>
                  <a:pt x="2117071" y="964448"/>
                </a:lnTo>
                <a:lnTo>
                  <a:pt x="2124159" y="962844"/>
                </a:lnTo>
                <a:lnTo>
                  <a:pt x="2130274" y="962019"/>
                </a:lnTo>
                <a:lnTo>
                  <a:pt x="2137969" y="925512"/>
                </a:lnTo>
                <a:lnTo>
                  <a:pt x="2127873" y="929938"/>
                </a:lnTo>
                <a:lnTo>
                  <a:pt x="2119884" y="933336"/>
                </a:lnTo>
                <a:lnTo>
                  <a:pt x="2113683" y="935841"/>
                </a:lnTo>
                <a:close/>
              </a:path>
              <a:path w="2724873" h="4713986">
                <a:moveTo>
                  <a:pt x="2108950" y="937586"/>
                </a:moveTo>
                <a:lnTo>
                  <a:pt x="2105366" y="938707"/>
                </a:lnTo>
                <a:lnTo>
                  <a:pt x="2108554" y="966828"/>
                </a:lnTo>
                <a:lnTo>
                  <a:pt x="2117071" y="964448"/>
                </a:lnTo>
                <a:lnTo>
                  <a:pt x="2113683" y="935841"/>
                </a:lnTo>
                <a:lnTo>
                  <a:pt x="2108950" y="937586"/>
                </a:lnTo>
                <a:close/>
              </a:path>
              <a:path w="2724873" h="4713986">
                <a:moveTo>
                  <a:pt x="2102611" y="939339"/>
                </a:moveTo>
                <a:lnTo>
                  <a:pt x="2098509" y="939673"/>
                </a:lnTo>
                <a:lnTo>
                  <a:pt x="2108554" y="966828"/>
                </a:lnTo>
                <a:lnTo>
                  <a:pt x="2105366" y="938707"/>
                </a:lnTo>
                <a:lnTo>
                  <a:pt x="2102611" y="939339"/>
                </a:lnTo>
                <a:close/>
              </a:path>
              <a:path w="2724873" h="4713986">
                <a:moveTo>
                  <a:pt x="2079321" y="724726"/>
                </a:moveTo>
                <a:lnTo>
                  <a:pt x="2081055" y="717989"/>
                </a:lnTo>
                <a:lnTo>
                  <a:pt x="2082867" y="712100"/>
                </a:lnTo>
                <a:lnTo>
                  <a:pt x="2084829" y="706857"/>
                </a:lnTo>
                <a:lnTo>
                  <a:pt x="2087010" y="702061"/>
                </a:lnTo>
                <a:lnTo>
                  <a:pt x="2088984" y="698373"/>
                </a:lnTo>
                <a:lnTo>
                  <a:pt x="2089453" y="677624"/>
                </a:lnTo>
                <a:lnTo>
                  <a:pt x="2088476" y="661224"/>
                </a:lnTo>
                <a:lnTo>
                  <a:pt x="2087104" y="648526"/>
                </a:lnTo>
                <a:lnTo>
                  <a:pt x="2086390" y="638883"/>
                </a:lnTo>
                <a:lnTo>
                  <a:pt x="2086217" y="483991"/>
                </a:lnTo>
                <a:lnTo>
                  <a:pt x="2081963" y="496621"/>
                </a:lnTo>
                <a:lnTo>
                  <a:pt x="2079321" y="724726"/>
                </a:lnTo>
                <a:close/>
              </a:path>
              <a:path w="2724873" h="4713986">
                <a:moveTo>
                  <a:pt x="2078512" y="508258"/>
                </a:moveTo>
                <a:lnTo>
                  <a:pt x="2075759" y="519114"/>
                </a:lnTo>
                <a:lnTo>
                  <a:pt x="2075805" y="741536"/>
                </a:lnTo>
                <a:lnTo>
                  <a:pt x="2077594" y="732508"/>
                </a:lnTo>
                <a:lnTo>
                  <a:pt x="2079321" y="724726"/>
                </a:lnTo>
                <a:lnTo>
                  <a:pt x="2081963" y="496621"/>
                </a:lnTo>
                <a:lnTo>
                  <a:pt x="2078512" y="508258"/>
                </a:lnTo>
                <a:close/>
              </a:path>
              <a:path w="2724873" h="4713986">
                <a:moveTo>
                  <a:pt x="2073883" y="752009"/>
                </a:moveTo>
                <a:lnTo>
                  <a:pt x="2075805" y="741536"/>
                </a:lnTo>
                <a:lnTo>
                  <a:pt x="2075759" y="519114"/>
                </a:lnTo>
                <a:lnTo>
                  <a:pt x="2073597" y="529401"/>
                </a:lnTo>
                <a:lnTo>
                  <a:pt x="2071921" y="539330"/>
                </a:lnTo>
                <a:lnTo>
                  <a:pt x="2071756" y="764125"/>
                </a:lnTo>
                <a:lnTo>
                  <a:pt x="2073883" y="752009"/>
                </a:lnTo>
                <a:close/>
              </a:path>
              <a:path w="2724873" h="4713986">
                <a:moveTo>
                  <a:pt x="2066608" y="794089"/>
                </a:moveTo>
                <a:lnTo>
                  <a:pt x="2069355" y="778086"/>
                </a:lnTo>
                <a:lnTo>
                  <a:pt x="2071756" y="764125"/>
                </a:lnTo>
                <a:lnTo>
                  <a:pt x="2071921" y="539330"/>
                </a:lnTo>
                <a:lnTo>
                  <a:pt x="2070624" y="549114"/>
                </a:lnTo>
                <a:lnTo>
                  <a:pt x="2069934" y="555498"/>
                </a:lnTo>
                <a:lnTo>
                  <a:pt x="2066608" y="794089"/>
                </a:lnTo>
                <a:close/>
              </a:path>
              <a:path w="2724873" h="4713986">
                <a:moveTo>
                  <a:pt x="2069934" y="555498"/>
                </a:moveTo>
                <a:lnTo>
                  <a:pt x="2066561" y="582595"/>
                </a:lnTo>
                <a:lnTo>
                  <a:pt x="2063802" y="605346"/>
                </a:lnTo>
                <a:lnTo>
                  <a:pt x="2061553" y="624196"/>
                </a:lnTo>
                <a:lnTo>
                  <a:pt x="2059710" y="639591"/>
                </a:lnTo>
                <a:lnTo>
                  <a:pt x="2058170" y="651975"/>
                </a:lnTo>
                <a:lnTo>
                  <a:pt x="2059797" y="833023"/>
                </a:lnTo>
                <a:lnTo>
                  <a:pt x="2063446" y="812335"/>
                </a:lnTo>
                <a:lnTo>
                  <a:pt x="2066608" y="794089"/>
                </a:lnTo>
                <a:lnTo>
                  <a:pt x="2069934" y="555498"/>
                </a:lnTo>
                <a:close/>
              </a:path>
              <a:path w="2724873" h="4713986">
                <a:moveTo>
                  <a:pt x="2056830" y="661795"/>
                </a:moveTo>
                <a:lnTo>
                  <a:pt x="2055587" y="669495"/>
                </a:lnTo>
                <a:lnTo>
                  <a:pt x="2055591" y="856352"/>
                </a:lnTo>
                <a:lnTo>
                  <a:pt x="2059797" y="833023"/>
                </a:lnTo>
                <a:lnTo>
                  <a:pt x="2058170" y="651975"/>
                </a:lnTo>
                <a:lnTo>
                  <a:pt x="2056830" y="661795"/>
                </a:lnTo>
                <a:close/>
              </a:path>
              <a:path w="2724873" h="4713986">
                <a:moveTo>
                  <a:pt x="2055591" y="856352"/>
                </a:moveTo>
                <a:lnTo>
                  <a:pt x="2055587" y="669495"/>
                </a:lnTo>
                <a:lnTo>
                  <a:pt x="2054336" y="675521"/>
                </a:lnTo>
                <a:lnTo>
                  <a:pt x="2052974" y="680318"/>
                </a:lnTo>
                <a:lnTo>
                  <a:pt x="2051398" y="684331"/>
                </a:lnTo>
                <a:lnTo>
                  <a:pt x="2050757" y="685673"/>
                </a:lnTo>
                <a:lnTo>
                  <a:pt x="2050757" y="882523"/>
                </a:lnTo>
                <a:lnTo>
                  <a:pt x="2055591" y="856352"/>
                </a:lnTo>
                <a:close/>
              </a:path>
              <a:path w="2724873" h="4713986">
                <a:moveTo>
                  <a:pt x="2050757" y="685673"/>
                </a:moveTo>
                <a:lnTo>
                  <a:pt x="2045659" y="711451"/>
                </a:lnTo>
                <a:lnTo>
                  <a:pt x="2049188" y="892275"/>
                </a:lnTo>
                <a:lnTo>
                  <a:pt x="2050450" y="883794"/>
                </a:lnTo>
                <a:lnTo>
                  <a:pt x="2050757" y="882523"/>
                </a:lnTo>
                <a:lnTo>
                  <a:pt x="2050757" y="685673"/>
                </a:lnTo>
                <a:close/>
              </a:path>
              <a:path w="2724873" h="4713986">
                <a:moveTo>
                  <a:pt x="1968152" y="1003266"/>
                </a:moveTo>
                <a:lnTo>
                  <a:pt x="1968080" y="1003046"/>
                </a:lnTo>
                <a:lnTo>
                  <a:pt x="1968062" y="1015431"/>
                </a:lnTo>
                <a:lnTo>
                  <a:pt x="1968152" y="1003266"/>
                </a:lnTo>
                <a:close/>
              </a:path>
              <a:path w="2724873" h="4713986">
                <a:moveTo>
                  <a:pt x="2537650" y="799396"/>
                </a:moveTo>
                <a:lnTo>
                  <a:pt x="2537294" y="796798"/>
                </a:lnTo>
                <a:lnTo>
                  <a:pt x="2535311" y="802552"/>
                </a:lnTo>
                <a:lnTo>
                  <a:pt x="2537650" y="799396"/>
                </a:lnTo>
                <a:close/>
              </a:path>
              <a:path w="2724873" h="4713986">
                <a:moveTo>
                  <a:pt x="2706506" y="503755"/>
                </a:moveTo>
                <a:lnTo>
                  <a:pt x="2705823" y="501523"/>
                </a:lnTo>
                <a:lnTo>
                  <a:pt x="2705091" y="508595"/>
                </a:lnTo>
                <a:lnTo>
                  <a:pt x="2706506" y="503755"/>
                </a:lnTo>
                <a:close/>
              </a:path>
              <a:path w="2724873" h="4713986">
                <a:moveTo>
                  <a:pt x="2191269" y="611592"/>
                </a:moveTo>
                <a:lnTo>
                  <a:pt x="2194111" y="738921"/>
                </a:lnTo>
                <a:lnTo>
                  <a:pt x="2194037" y="598109"/>
                </a:lnTo>
                <a:lnTo>
                  <a:pt x="2191269" y="611592"/>
                </a:lnTo>
                <a:close/>
              </a:path>
              <a:path w="2724873" h="4713986">
                <a:moveTo>
                  <a:pt x="2203411" y="692023"/>
                </a:moveTo>
                <a:lnTo>
                  <a:pt x="2203008" y="700135"/>
                </a:lnTo>
                <a:lnTo>
                  <a:pt x="2204027" y="695259"/>
                </a:lnTo>
                <a:lnTo>
                  <a:pt x="2203411" y="692023"/>
                </a:lnTo>
                <a:close/>
              </a:path>
              <a:path w="2724873" h="4713986">
                <a:moveTo>
                  <a:pt x="2231764" y="665577"/>
                </a:moveTo>
                <a:lnTo>
                  <a:pt x="2231986" y="774573"/>
                </a:lnTo>
                <a:lnTo>
                  <a:pt x="2238336" y="644398"/>
                </a:lnTo>
                <a:lnTo>
                  <a:pt x="2231764" y="665577"/>
                </a:lnTo>
                <a:close/>
              </a:path>
              <a:path w="2724873" h="4713986">
                <a:moveTo>
                  <a:pt x="2328201" y="493807"/>
                </a:moveTo>
                <a:lnTo>
                  <a:pt x="2330471" y="583654"/>
                </a:lnTo>
                <a:lnTo>
                  <a:pt x="2330931" y="489481"/>
                </a:lnTo>
                <a:lnTo>
                  <a:pt x="2328201" y="493807"/>
                </a:lnTo>
                <a:close/>
              </a:path>
              <a:path w="2724873" h="4713986">
                <a:moveTo>
                  <a:pt x="2353913" y="506560"/>
                </a:moveTo>
                <a:lnTo>
                  <a:pt x="2350630" y="554669"/>
                </a:lnTo>
                <a:lnTo>
                  <a:pt x="2358409" y="544148"/>
                </a:lnTo>
                <a:lnTo>
                  <a:pt x="2353913" y="506560"/>
                </a:lnTo>
                <a:close/>
              </a:path>
              <a:path w="2724873" h="4713986">
                <a:moveTo>
                  <a:pt x="2410732" y="453635"/>
                </a:moveTo>
                <a:lnTo>
                  <a:pt x="2414118" y="471421"/>
                </a:lnTo>
                <a:lnTo>
                  <a:pt x="2413637" y="449470"/>
                </a:lnTo>
                <a:lnTo>
                  <a:pt x="2410732" y="453635"/>
                </a:lnTo>
                <a:close/>
              </a:path>
              <a:path w="2724873" h="4713986">
                <a:moveTo>
                  <a:pt x="2129530" y="639849"/>
                </a:moveTo>
                <a:lnTo>
                  <a:pt x="2129359" y="628867"/>
                </a:lnTo>
                <a:lnTo>
                  <a:pt x="2129196" y="634771"/>
                </a:lnTo>
                <a:lnTo>
                  <a:pt x="2129530" y="639849"/>
                </a:lnTo>
                <a:close/>
              </a:path>
              <a:path w="2724873" h="4713986">
                <a:moveTo>
                  <a:pt x="2025498" y="459210"/>
                </a:moveTo>
                <a:lnTo>
                  <a:pt x="2025827" y="590129"/>
                </a:lnTo>
                <a:lnTo>
                  <a:pt x="2030783" y="445479"/>
                </a:lnTo>
                <a:lnTo>
                  <a:pt x="2025498" y="459210"/>
                </a:lnTo>
                <a:close/>
              </a:path>
              <a:path w="2724873" h="4713986">
                <a:moveTo>
                  <a:pt x="1663490" y="1178686"/>
                </a:moveTo>
                <a:lnTo>
                  <a:pt x="1661815" y="1167148"/>
                </a:lnTo>
                <a:lnTo>
                  <a:pt x="1661492" y="1174221"/>
                </a:lnTo>
                <a:lnTo>
                  <a:pt x="1663490" y="1178686"/>
                </a:lnTo>
                <a:close/>
              </a:path>
              <a:path w="2724873" h="4713986">
                <a:moveTo>
                  <a:pt x="1203378" y="719408"/>
                </a:moveTo>
                <a:lnTo>
                  <a:pt x="1203478" y="829727"/>
                </a:lnTo>
                <a:lnTo>
                  <a:pt x="1205838" y="715257"/>
                </a:lnTo>
                <a:lnTo>
                  <a:pt x="1203378" y="719408"/>
                </a:lnTo>
                <a:close/>
              </a:path>
              <a:path w="2724873" h="4713986">
                <a:moveTo>
                  <a:pt x="1172229" y="1563760"/>
                </a:moveTo>
                <a:lnTo>
                  <a:pt x="1174040" y="1671126"/>
                </a:lnTo>
                <a:lnTo>
                  <a:pt x="1172449" y="1566810"/>
                </a:lnTo>
                <a:lnTo>
                  <a:pt x="1172229" y="1563760"/>
                </a:lnTo>
                <a:close/>
              </a:path>
              <a:path w="2724873" h="4713986">
                <a:moveTo>
                  <a:pt x="1217764" y="647573"/>
                </a:moveTo>
                <a:lnTo>
                  <a:pt x="1216912" y="640949"/>
                </a:lnTo>
                <a:lnTo>
                  <a:pt x="1216402" y="643070"/>
                </a:lnTo>
                <a:lnTo>
                  <a:pt x="1217764" y="647573"/>
                </a:lnTo>
                <a:close/>
              </a:path>
              <a:path w="2724873" h="4713986">
                <a:moveTo>
                  <a:pt x="1208130" y="1121499"/>
                </a:moveTo>
                <a:lnTo>
                  <a:pt x="1210210" y="1153319"/>
                </a:lnTo>
                <a:lnTo>
                  <a:pt x="1211414" y="1149096"/>
                </a:lnTo>
                <a:lnTo>
                  <a:pt x="1208130" y="1121499"/>
                </a:lnTo>
                <a:close/>
              </a:path>
              <a:path w="2724873" h="4713986">
                <a:moveTo>
                  <a:pt x="1089023" y="2037789"/>
                </a:moveTo>
                <a:lnTo>
                  <a:pt x="1081293" y="2015407"/>
                </a:lnTo>
                <a:lnTo>
                  <a:pt x="1080985" y="2015744"/>
                </a:lnTo>
                <a:lnTo>
                  <a:pt x="1089023" y="2037789"/>
                </a:lnTo>
                <a:close/>
              </a:path>
              <a:path w="2724873" h="4713986">
                <a:moveTo>
                  <a:pt x="1082684" y="1911666"/>
                </a:moveTo>
                <a:lnTo>
                  <a:pt x="1089023" y="2037789"/>
                </a:lnTo>
                <a:lnTo>
                  <a:pt x="1085649" y="1918295"/>
                </a:lnTo>
                <a:lnTo>
                  <a:pt x="1082684" y="1911666"/>
                </a:lnTo>
                <a:close/>
              </a:path>
              <a:path w="2724873" h="4713986">
                <a:moveTo>
                  <a:pt x="1090788" y="884082"/>
                </a:moveTo>
                <a:lnTo>
                  <a:pt x="1090637" y="831723"/>
                </a:lnTo>
                <a:lnTo>
                  <a:pt x="1090191" y="860709"/>
                </a:lnTo>
                <a:lnTo>
                  <a:pt x="1090788" y="884082"/>
                </a:lnTo>
                <a:close/>
              </a:path>
              <a:path w="2724873" h="4713986">
                <a:moveTo>
                  <a:pt x="931633" y="2475992"/>
                </a:moveTo>
                <a:lnTo>
                  <a:pt x="931633" y="2545842"/>
                </a:lnTo>
                <a:lnTo>
                  <a:pt x="933263" y="2540313"/>
                </a:lnTo>
                <a:lnTo>
                  <a:pt x="931633" y="2475992"/>
                </a:lnTo>
                <a:close/>
              </a:path>
              <a:path w="2724873" h="4713986">
                <a:moveTo>
                  <a:pt x="941279" y="2558759"/>
                </a:moveTo>
                <a:lnTo>
                  <a:pt x="938427" y="2543921"/>
                </a:lnTo>
                <a:lnTo>
                  <a:pt x="937983" y="2549017"/>
                </a:lnTo>
                <a:lnTo>
                  <a:pt x="941279" y="2558759"/>
                </a:lnTo>
                <a:close/>
              </a:path>
              <a:path w="2724873" h="4713986">
                <a:moveTo>
                  <a:pt x="785014" y="1457757"/>
                </a:moveTo>
                <a:lnTo>
                  <a:pt x="772883" y="1427013"/>
                </a:lnTo>
                <a:lnTo>
                  <a:pt x="772629" y="1428496"/>
                </a:lnTo>
                <a:lnTo>
                  <a:pt x="785014" y="1457757"/>
                </a:lnTo>
                <a:close/>
              </a:path>
              <a:path w="2724873" h="4713986">
                <a:moveTo>
                  <a:pt x="712801" y="3449964"/>
                </a:moveTo>
                <a:lnTo>
                  <a:pt x="711822" y="3388173"/>
                </a:lnTo>
                <a:lnTo>
                  <a:pt x="712177" y="3460115"/>
                </a:lnTo>
                <a:lnTo>
                  <a:pt x="712801" y="3449964"/>
                </a:lnTo>
                <a:close/>
              </a:path>
              <a:path w="2724873" h="4713986">
                <a:moveTo>
                  <a:pt x="638621" y="1492735"/>
                </a:moveTo>
                <a:lnTo>
                  <a:pt x="628013" y="1460576"/>
                </a:lnTo>
                <a:lnTo>
                  <a:pt x="626325" y="1463421"/>
                </a:lnTo>
                <a:lnTo>
                  <a:pt x="638621" y="1492735"/>
                </a:lnTo>
                <a:close/>
              </a:path>
              <a:path w="2724873" h="4713986">
                <a:moveTo>
                  <a:pt x="475263" y="1510649"/>
                </a:moveTo>
                <a:lnTo>
                  <a:pt x="482632" y="1606984"/>
                </a:lnTo>
                <a:lnTo>
                  <a:pt x="482024" y="1535253"/>
                </a:lnTo>
                <a:lnTo>
                  <a:pt x="475263" y="1510649"/>
                </a:lnTo>
                <a:close/>
              </a:path>
              <a:path w="2724873" h="4713986">
                <a:moveTo>
                  <a:pt x="570480" y="4467763"/>
                </a:moveTo>
                <a:lnTo>
                  <a:pt x="575525" y="3863238"/>
                </a:lnTo>
                <a:lnTo>
                  <a:pt x="564828" y="3862286"/>
                </a:lnTo>
                <a:lnTo>
                  <a:pt x="570480" y="4467763"/>
                </a:lnTo>
                <a:close/>
              </a:path>
              <a:path w="2724873" h="4713986">
                <a:moveTo>
                  <a:pt x="581875" y="4456861"/>
                </a:moveTo>
                <a:lnTo>
                  <a:pt x="578700" y="4460036"/>
                </a:lnTo>
                <a:lnTo>
                  <a:pt x="581875" y="4466386"/>
                </a:lnTo>
                <a:lnTo>
                  <a:pt x="581875" y="4456861"/>
                </a:lnTo>
                <a:close/>
              </a:path>
              <a:path w="2724873" h="4713986">
                <a:moveTo>
                  <a:pt x="206360" y="2916735"/>
                </a:moveTo>
                <a:lnTo>
                  <a:pt x="198441" y="2909175"/>
                </a:lnTo>
                <a:lnTo>
                  <a:pt x="197065" y="2910967"/>
                </a:lnTo>
                <a:lnTo>
                  <a:pt x="206360" y="2916735"/>
                </a:lnTo>
                <a:close/>
              </a:path>
              <a:path w="2724873" h="4713986">
                <a:moveTo>
                  <a:pt x="205058" y="2065559"/>
                </a:moveTo>
                <a:lnTo>
                  <a:pt x="200737" y="2042672"/>
                </a:lnTo>
                <a:lnTo>
                  <a:pt x="197065" y="2044319"/>
                </a:lnTo>
                <a:lnTo>
                  <a:pt x="205058" y="2065559"/>
                </a:lnTo>
                <a:close/>
              </a:path>
              <a:path w="2724873" h="4713986">
                <a:moveTo>
                  <a:pt x="239630" y="3005970"/>
                </a:moveTo>
                <a:lnTo>
                  <a:pt x="239298" y="3049620"/>
                </a:lnTo>
                <a:lnTo>
                  <a:pt x="243567" y="3053016"/>
                </a:lnTo>
                <a:lnTo>
                  <a:pt x="239630" y="3005970"/>
                </a:lnTo>
                <a:close/>
              </a:path>
              <a:path w="2724873" h="4713986">
                <a:moveTo>
                  <a:pt x="94476" y="3809032"/>
                </a:moveTo>
                <a:lnTo>
                  <a:pt x="92862" y="3867743"/>
                </a:lnTo>
                <a:lnTo>
                  <a:pt x="98269" y="3869033"/>
                </a:lnTo>
                <a:lnTo>
                  <a:pt x="94476" y="3809032"/>
                </a:lnTo>
                <a:close/>
              </a:path>
              <a:path w="2724873" h="4713986">
                <a:moveTo>
                  <a:pt x="217209" y="2967808"/>
                </a:moveTo>
                <a:lnTo>
                  <a:pt x="216929" y="3009365"/>
                </a:lnTo>
                <a:lnTo>
                  <a:pt x="222832" y="3020210"/>
                </a:lnTo>
                <a:lnTo>
                  <a:pt x="217209" y="2967808"/>
                </a:lnTo>
                <a:close/>
              </a:path>
              <a:path w="2724873" h="4713986">
                <a:moveTo>
                  <a:pt x="228942" y="2987167"/>
                </a:moveTo>
                <a:lnTo>
                  <a:pt x="222832" y="3020210"/>
                </a:lnTo>
                <a:lnTo>
                  <a:pt x="227596" y="3029171"/>
                </a:lnTo>
                <a:lnTo>
                  <a:pt x="228942" y="2987167"/>
                </a:lnTo>
                <a:close/>
              </a:path>
              <a:path w="2724873" h="4713986">
                <a:moveTo>
                  <a:pt x="292569" y="3021965"/>
                </a:moveTo>
                <a:lnTo>
                  <a:pt x="289394" y="3015742"/>
                </a:lnTo>
                <a:lnTo>
                  <a:pt x="282917" y="3025140"/>
                </a:lnTo>
                <a:lnTo>
                  <a:pt x="292569" y="3021965"/>
                </a:lnTo>
                <a:close/>
              </a:path>
              <a:path w="2724873" h="4713986">
                <a:moveTo>
                  <a:pt x="298919" y="3041015"/>
                </a:moveTo>
                <a:lnTo>
                  <a:pt x="295744" y="3025140"/>
                </a:lnTo>
                <a:lnTo>
                  <a:pt x="295744" y="3034665"/>
                </a:lnTo>
                <a:lnTo>
                  <a:pt x="298919" y="3041015"/>
                </a:lnTo>
                <a:close/>
              </a:path>
              <a:path w="2724873" h="4713986">
                <a:moveTo>
                  <a:pt x="592865" y="3543759"/>
                </a:moveTo>
                <a:lnTo>
                  <a:pt x="590904" y="3532154"/>
                </a:lnTo>
                <a:lnTo>
                  <a:pt x="591400" y="3555365"/>
                </a:lnTo>
                <a:lnTo>
                  <a:pt x="592865" y="3543759"/>
                </a:lnTo>
                <a:close/>
              </a:path>
              <a:path w="2724873" h="4713986">
                <a:moveTo>
                  <a:pt x="356069" y="4006088"/>
                </a:moveTo>
                <a:lnTo>
                  <a:pt x="358278" y="4069582"/>
                </a:lnTo>
                <a:lnTo>
                  <a:pt x="357976" y="4009007"/>
                </a:lnTo>
                <a:lnTo>
                  <a:pt x="356069" y="4006088"/>
                </a:lnTo>
                <a:close/>
              </a:path>
              <a:path w="2724873" h="4713986">
                <a:moveTo>
                  <a:pt x="388222" y="1532254"/>
                </a:moveTo>
                <a:lnTo>
                  <a:pt x="383874" y="1609331"/>
                </a:lnTo>
                <a:lnTo>
                  <a:pt x="386908" y="1624168"/>
                </a:lnTo>
                <a:lnTo>
                  <a:pt x="388222" y="1532254"/>
                </a:lnTo>
                <a:close/>
              </a:path>
              <a:path w="2724873" h="4713986">
                <a:moveTo>
                  <a:pt x="566000" y="3691890"/>
                </a:moveTo>
                <a:lnTo>
                  <a:pt x="564778" y="3839332"/>
                </a:lnTo>
                <a:lnTo>
                  <a:pt x="566353" y="3847409"/>
                </a:lnTo>
                <a:lnTo>
                  <a:pt x="566000" y="3691890"/>
                </a:lnTo>
                <a:close/>
              </a:path>
              <a:path w="2724873" h="4713986">
                <a:moveTo>
                  <a:pt x="71299" y="2845850"/>
                </a:moveTo>
                <a:lnTo>
                  <a:pt x="70592" y="2834994"/>
                </a:lnTo>
                <a:lnTo>
                  <a:pt x="66166" y="2827113"/>
                </a:lnTo>
                <a:lnTo>
                  <a:pt x="71299" y="2845850"/>
                </a:lnTo>
                <a:close/>
              </a:path>
              <a:path w="2724873" h="4713986">
                <a:moveTo>
                  <a:pt x="773351" y="3483670"/>
                </a:moveTo>
                <a:lnTo>
                  <a:pt x="775804" y="3517265"/>
                </a:lnTo>
                <a:lnTo>
                  <a:pt x="788504" y="3469640"/>
                </a:lnTo>
                <a:lnTo>
                  <a:pt x="773351" y="3483670"/>
                </a:lnTo>
                <a:close/>
              </a:path>
              <a:path w="2724873" h="4713986">
                <a:moveTo>
                  <a:pt x="733914" y="3522745"/>
                </a:moveTo>
                <a:lnTo>
                  <a:pt x="734796" y="3513481"/>
                </a:lnTo>
                <a:lnTo>
                  <a:pt x="732515" y="3517979"/>
                </a:lnTo>
                <a:lnTo>
                  <a:pt x="733914" y="3522745"/>
                </a:lnTo>
                <a:close/>
              </a:path>
              <a:path w="2724873" h="4713986">
                <a:moveTo>
                  <a:pt x="794079" y="4030537"/>
                </a:moveTo>
                <a:lnTo>
                  <a:pt x="790762" y="4067053"/>
                </a:lnTo>
                <a:lnTo>
                  <a:pt x="791679" y="4066413"/>
                </a:lnTo>
                <a:lnTo>
                  <a:pt x="794079" y="4030537"/>
                </a:lnTo>
                <a:close/>
              </a:path>
              <a:path w="2724873" h="4713986">
                <a:moveTo>
                  <a:pt x="1473260" y="3660619"/>
                </a:moveTo>
                <a:lnTo>
                  <a:pt x="1479249" y="3676499"/>
                </a:lnTo>
                <a:lnTo>
                  <a:pt x="1475527" y="3656786"/>
                </a:lnTo>
                <a:lnTo>
                  <a:pt x="1473260" y="3660619"/>
                </a:lnTo>
                <a:close/>
              </a:path>
              <a:path w="2724873" h="4713986">
                <a:moveTo>
                  <a:pt x="753423" y="3293246"/>
                </a:moveTo>
                <a:lnTo>
                  <a:pt x="748276" y="3343964"/>
                </a:lnTo>
                <a:lnTo>
                  <a:pt x="760503" y="3333687"/>
                </a:lnTo>
                <a:lnTo>
                  <a:pt x="753423" y="3293246"/>
                </a:lnTo>
                <a:close/>
              </a:path>
              <a:path w="2724873" h="4713986">
                <a:moveTo>
                  <a:pt x="730604" y="1893225"/>
                </a:moveTo>
                <a:lnTo>
                  <a:pt x="734529" y="1914144"/>
                </a:lnTo>
                <a:lnTo>
                  <a:pt x="735375" y="1904580"/>
                </a:lnTo>
                <a:lnTo>
                  <a:pt x="730604" y="1893225"/>
                </a:lnTo>
                <a:close/>
              </a:path>
              <a:path w="2724873" h="4713986">
                <a:moveTo>
                  <a:pt x="753619" y="2292802"/>
                </a:moveTo>
                <a:lnTo>
                  <a:pt x="769165" y="2322965"/>
                </a:lnTo>
                <a:lnTo>
                  <a:pt x="769454" y="2320544"/>
                </a:lnTo>
                <a:lnTo>
                  <a:pt x="753619" y="2292802"/>
                </a:lnTo>
                <a:close/>
              </a:path>
              <a:path w="2724873" h="4713986">
                <a:moveTo>
                  <a:pt x="591205" y="4000080"/>
                </a:moveTo>
                <a:lnTo>
                  <a:pt x="596627" y="4172347"/>
                </a:lnTo>
                <a:lnTo>
                  <a:pt x="596510" y="3999357"/>
                </a:lnTo>
                <a:lnTo>
                  <a:pt x="591205" y="4000080"/>
                </a:lnTo>
                <a:close/>
              </a:path>
              <a:path w="2724873" h="4713986">
                <a:moveTo>
                  <a:pt x="798029" y="4098150"/>
                </a:moveTo>
                <a:lnTo>
                  <a:pt x="801204" y="4145762"/>
                </a:lnTo>
                <a:lnTo>
                  <a:pt x="800760" y="4097251"/>
                </a:lnTo>
                <a:lnTo>
                  <a:pt x="798029" y="4098150"/>
                </a:lnTo>
                <a:close/>
              </a:path>
              <a:path w="2724873" h="4713986">
                <a:moveTo>
                  <a:pt x="835584" y="2682114"/>
                </a:moveTo>
                <a:lnTo>
                  <a:pt x="833012" y="2682228"/>
                </a:lnTo>
                <a:lnTo>
                  <a:pt x="833081" y="2682367"/>
                </a:lnTo>
                <a:lnTo>
                  <a:pt x="835584" y="2682114"/>
                </a:lnTo>
                <a:close/>
              </a:path>
              <a:path w="2724873" h="4713986">
                <a:moveTo>
                  <a:pt x="694108" y="2344808"/>
                </a:moveTo>
                <a:lnTo>
                  <a:pt x="688821" y="2330975"/>
                </a:lnTo>
                <a:lnTo>
                  <a:pt x="686777" y="2333244"/>
                </a:lnTo>
                <a:lnTo>
                  <a:pt x="694108" y="2344808"/>
                </a:lnTo>
                <a:close/>
              </a:path>
              <a:path w="2724873" h="4713986">
                <a:moveTo>
                  <a:pt x="947850" y="2597472"/>
                </a:moveTo>
                <a:lnTo>
                  <a:pt x="947508" y="2574417"/>
                </a:lnTo>
                <a:lnTo>
                  <a:pt x="946274" y="2585702"/>
                </a:lnTo>
                <a:lnTo>
                  <a:pt x="947850" y="2597472"/>
                </a:lnTo>
                <a:close/>
              </a:path>
              <a:path w="2724873" h="4713986">
                <a:moveTo>
                  <a:pt x="806764" y="1158361"/>
                </a:moveTo>
                <a:lnTo>
                  <a:pt x="807050" y="1332319"/>
                </a:lnTo>
                <a:lnTo>
                  <a:pt x="806818" y="1162511"/>
                </a:lnTo>
                <a:lnTo>
                  <a:pt x="806764" y="1158361"/>
                </a:lnTo>
                <a:close/>
              </a:path>
              <a:path w="2724873" h="4713986">
                <a:moveTo>
                  <a:pt x="931558" y="1587519"/>
                </a:moveTo>
                <a:lnTo>
                  <a:pt x="943744" y="1610908"/>
                </a:lnTo>
                <a:lnTo>
                  <a:pt x="944333" y="1609471"/>
                </a:lnTo>
                <a:lnTo>
                  <a:pt x="931558" y="1587519"/>
                </a:lnTo>
                <a:close/>
              </a:path>
              <a:path w="2724873" h="4713986">
                <a:moveTo>
                  <a:pt x="1093812" y="2669667"/>
                </a:moveTo>
                <a:lnTo>
                  <a:pt x="1092540" y="2674880"/>
                </a:lnTo>
                <a:lnTo>
                  <a:pt x="1093809" y="2669939"/>
                </a:lnTo>
                <a:lnTo>
                  <a:pt x="1093812" y="2669667"/>
                </a:lnTo>
                <a:close/>
              </a:path>
              <a:path w="2724873" h="4713986">
                <a:moveTo>
                  <a:pt x="893118" y="1245099"/>
                </a:moveTo>
                <a:lnTo>
                  <a:pt x="891588" y="1138383"/>
                </a:lnTo>
                <a:lnTo>
                  <a:pt x="891018" y="1237574"/>
                </a:lnTo>
                <a:lnTo>
                  <a:pt x="893118" y="1245099"/>
                </a:lnTo>
                <a:close/>
              </a:path>
              <a:path w="2724873" h="4713986">
                <a:moveTo>
                  <a:pt x="953858" y="2615692"/>
                </a:moveTo>
                <a:lnTo>
                  <a:pt x="959885" y="2363394"/>
                </a:lnTo>
                <a:lnTo>
                  <a:pt x="959884" y="2355918"/>
                </a:lnTo>
                <a:lnTo>
                  <a:pt x="953858" y="2615692"/>
                </a:lnTo>
                <a:close/>
              </a:path>
              <a:path w="2724873" h="4713986">
                <a:moveTo>
                  <a:pt x="1015166" y="2389453"/>
                </a:moveTo>
                <a:lnTo>
                  <a:pt x="1012970" y="2662841"/>
                </a:lnTo>
                <a:lnTo>
                  <a:pt x="1014192" y="2659136"/>
                </a:lnTo>
                <a:lnTo>
                  <a:pt x="1015166" y="2389453"/>
                </a:lnTo>
                <a:close/>
              </a:path>
              <a:path w="2724873" h="4713986">
                <a:moveTo>
                  <a:pt x="1055847" y="2163701"/>
                </a:moveTo>
                <a:lnTo>
                  <a:pt x="1055585" y="2152269"/>
                </a:lnTo>
                <a:lnTo>
                  <a:pt x="1053688" y="2154148"/>
                </a:lnTo>
                <a:lnTo>
                  <a:pt x="1055847" y="2163701"/>
                </a:lnTo>
                <a:close/>
              </a:path>
              <a:path w="2724873" h="4713986">
                <a:moveTo>
                  <a:pt x="1064871" y="1863024"/>
                </a:moveTo>
                <a:lnTo>
                  <a:pt x="1074341" y="1891200"/>
                </a:lnTo>
                <a:lnTo>
                  <a:pt x="1074635" y="1888744"/>
                </a:lnTo>
                <a:lnTo>
                  <a:pt x="1064871" y="1863024"/>
                </a:lnTo>
                <a:close/>
              </a:path>
              <a:path w="2724873" h="4713986">
                <a:moveTo>
                  <a:pt x="1014231" y="2152722"/>
                </a:moveTo>
                <a:lnTo>
                  <a:pt x="1012611" y="2121175"/>
                </a:lnTo>
                <a:lnTo>
                  <a:pt x="1011135" y="2123694"/>
                </a:lnTo>
                <a:lnTo>
                  <a:pt x="1014231" y="2152722"/>
                </a:lnTo>
                <a:close/>
              </a:path>
              <a:path w="2724873" h="4713986">
                <a:moveTo>
                  <a:pt x="1335806" y="1728395"/>
                </a:moveTo>
                <a:lnTo>
                  <a:pt x="1341416" y="1759776"/>
                </a:lnTo>
                <a:lnTo>
                  <a:pt x="1341716" y="1758568"/>
                </a:lnTo>
                <a:lnTo>
                  <a:pt x="1335806" y="1728395"/>
                </a:lnTo>
                <a:close/>
              </a:path>
              <a:path w="2724873" h="4713986">
                <a:moveTo>
                  <a:pt x="1275216" y="922828"/>
                </a:moveTo>
                <a:lnTo>
                  <a:pt x="1275168" y="877965"/>
                </a:lnTo>
                <a:lnTo>
                  <a:pt x="1275216" y="922828"/>
                </a:lnTo>
                <a:close/>
              </a:path>
              <a:path w="2724873" h="4713986">
                <a:moveTo>
                  <a:pt x="1281937" y="1057906"/>
                </a:moveTo>
                <a:lnTo>
                  <a:pt x="1279008" y="1030115"/>
                </a:lnTo>
                <a:lnTo>
                  <a:pt x="1278216" y="1031621"/>
                </a:lnTo>
                <a:lnTo>
                  <a:pt x="1281937" y="1057906"/>
                </a:lnTo>
                <a:close/>
              </a:path>
              <a:path w="2724873" h="4713986">
                <a:moveTo>
                  <a:pt x="1281500" y="676204"/>
                </a:moveTo>
                <a:lnTo>
                  <a:pt x="1281937" y="1057906"/>
                </a:lnTo>
                <a:lnTo>
                  <a:pt x="1284566" y="653923"/>
                </a:lnTo>
                <a:lnTo>
                  <a:pt x="1281500" y="676204"/>
                </a:lnTo>
                <a:close/>
              </a:path>
              <a:path w="2724873" h="4713986">
                <a:moveTo>
                  <a:pt x="1277902" y="740260"/>
                </a:moveTo>
                <a:lnTo>
                  <a:pt x="1277793" y="722032"/>
                </a:lnTo>
                <a:lnTo>
                  <a:pt x="1277723" y="732032"/>
                </a:lnTo>
                <a:lnTo>
                  <a:pt x="1277902" y="740260"/>
                </a:lnTo>
                <a:close/>
              </a:path>
              <a:path w="2724873" h="4713986">
                <a:moveTo>
                  <a:pt x="1212508" y="1915259"/>
                </a:moveTo>
                <a:lnTo>
                  <a:pt x="1213899" y="1928839"/>
                </a:lnTo>
                <a:lnTo>
                  <a:pt x="1213821" y="1922309"/>
                </a:lnTo>
                <a:lnTo>
                  <a:pt x="1212508" y="1915259"/>
                </a:lnTo>
                <a:close/>
              </a:path>
              <a:path w="2724873" h="4713986">
                <a:moveTo>
                  <a:pt x="1245070" y="1916699"/>
                </a:moveTo>
                <a:lnTo>
                  <a:pt x="1248012" y="2146265"/>
                </a:lnTo>
                <a:lnTo>
                  <a:pt x="1247335" y="1935389"/>
                </a:lnTo>
                <a:lnTo>
                  <a:pt x="1245070" y="1916699"/>
                </a:lnTo>
                <a:close/>
              </a:path>
              <a:path w="2724873" h="4713986">
                <a:moveTo>
                  <a:pt x="1293499" y="942857"/>
                </a:moveTo>
                <a:lnTo>
                  <a:pt x="1294864" y="1114431"/>
                </a:lnTo>
                <a:lnTo>
                  <a:pt x="1293949" y="947557"/>
                </a:lnTo>
                <a:lnTo>
                  <a:pt x="1293499" y="942857"/>
                </a:lnTo>
                <a:close/>
              </a:path>
              <a:path w="2724873" h="4713986">
                <a:moveTo>
                  <a:pt x="1377602" y="599742"/>
                </a:moveTo>
                <a:lnTo>
                  <a:pt x="1376496" y="926015"/>
                </a:lnTo>
                <a:lnTo>
                  <a:pt x="1378575" y="940225"/>
                </a:lnTo>
                <a:lnTo>
                  <a:pt x="1377602" y="599742"/>
                </a:lnTo>
                <a:close/>
              </a:path>
              <a:path w="2724873" h="4713986">
                <a:moveTo>
                  <a:pt x="2108685" y="1646796"/>
                </a:moveTo>
                <a:lnTo>
                  <a:pt x="2108034" y="1644396"/>
                </a:lnTo>
                <a:lnTo>
                  <a:pt x="2106073" y="1648409"/>
                </a:lnTo>
                <a:lnTo>
                  <a:pt x="2108685" y="1646796"/>
                </a:lnTo>
                <a:close/>
              </a:path>
              <a:path w="2724873" h="4713986">
                <a:moveTo>
                  <a:pt x="1390865" y="846299"/>
                </a:moveTo>
                <a:lnTo>
                  <a:pt x="1390084" y="1001265"/>
                </a:lnTo>
                <a:lnTo>
                  <a:pt x="1392049" y="1008821"/>
                </a:lnTo>
                <a:lnTo>
                  <a:pt x="1390865" y="846299"/>
                </a:lnTo>
                <a:close/>
              </a:path>
              <a:path w="2724873" h="4713986">
                <a:moveTo>
                  <a:pt x="1507610" y="1125797"/>
                </a:moveTo>
                <a:lnTo>
                  <a:pt x="1508993" y="1285982"/>
                </a:lnTo>
                <a:lnTo>
                  <a:pt x="1508244" y="1132125"/>
                </a:lnTo>
                <a:lnTo>
                  <a:pt x="1507610" y="1125797"/>
                </a:lnTo>
                <a:close/>
              </a:path>
              <a:path w="2724873" h="4713986">
                <a:moveTo>
                  <a:pt x="1516131" y="1472874"/>
                </a:moveTo>
                <a:lnTo>
                  <a:pt x="1515533" y="1550107"/>
                </a:lnTo>
                <a:lnTo>
                  <a:pt x="1516193" y="1545739"/>
                </a:lnTo>
                <a:lnTo>
                  <a:pt x="1516131" y="1472874"/>
                </a:lnTo>
                <a:close/>
              </a:path>
              <a:path w="2724873" h="4713986">
                <a:moveTo>
                  <a:pt x="1506322" y="1263547"/>
                </a:moveTo>
                <a:lnTo>
                  <a:pt x="1505215" y="1234825"/>
                </a:lnTo>
                <a:lnTo>
                  <a:pt x="1503895" y="1237996"/>
                </a:lnTo>
                <a:lnTo>
                  <a:pt x="1506322" y="1263547"/>
                </a:lnTo>
                <a:close/>
              </a:path>
              <a:path w="2724873" h="4713986">
                <a:moveTo>
                  <a:pt x="1447659" y="632637"/>
                </a:moveTo>
                <a:lnTo>
                  <a:pt x="1447873" y="685673"/>
                </a:lnTo>
                <a:lnTo>
                  <a:pt x="1447825" y="672872"/>
                </a:lnTo>
                <a:lnTo>
                  <a:pt x="1447659" y="632637"/>
                </a:lnTo>
                <a:close/>
              </a:path>
              <a:path w="2724873" h="4713986">
                <a:moveTo>
                  <a:pt x="1528061" y="889422"/>
                </a:moveTo>
                <a:lnTo>
                  <a:pt x="1524370" y="860877"/>
                </a:lnTo>
                <a:lnTo>
                  <a:pt x="1522945" y="863473"/>
                </a:lnTo>
                <a:lnTo>
                  <a:pt x="1528061" y="889422"/>
                </a:lnTo>
                <a:close/>
              </a:path>
              <a:path w="2724873" h="4713986">
                <a:moveTo>
                  <a:pt x="1113845" y="2393898"/>
                </a:moveTo>
                <a:lnTo>
                  <a:pt x="1112862" y="2447417"/>
                </a:lnTo>
                <a:lnTo>
                  <a:pt x="1116037" y="2444242"/>
                </a:lnTo>
                <a:lnTo>
                  <a:pt x="1113845" y="2393898"/>
                </a:lnTo>
                <a:close/>
              </a:path>
              <a:path w="2724873" h="4713986">
                <a:moveTo>
                  <a:pt x="1631092" y="784582"/>
                </a:moveTo>
                <a:lnTo>
                  <a:pt x="1630946" y="769356"/>
                </a:lnTo>
                <a:lnTo>
                  <a:pt x="1630660" y="778796"/>
                </a:lnTo>
                <a:lnTo>
                  <a:pt x="1631092" y="784582"/>
                </a:lnTo>
                <a:close/>
              </a:path>
              <a:path w="2724873" h="4713986">
                <a:moveTo>
                  <a:pt x="1580865" y="597463"/>
                </a:moveTo>
                <a:lnTo>
                  <a:pt x="1580074" y="1634388"/>
                </a:lnTo>
                <a:lnTo>
                  <a:pt x="1580222" y="1580896"/>
                </a:lnTo>
                <a:lnTo>
                  <a:pt x="1580865" y="597463"/>
                </a:lnTo>
                <a:close/>
              </a:path>
              <a:path w="2724873" h="4713986">
                <a:moveTo>
                  <a:pt x="1735738" y="726486"/>
                </a:moveTo>
                <a:lnTo>
                  <a:pt x="1734497" y="1042928"/>
                </a:lnTo>
                <a:lnTo>
                  <a:pt x="1735326" y="1056903"/>
                </a:lnTo>
                <a:lnTo>
                  <a:pt x="1735738" y="726486"/>
                </a:lnTo>
                <a:close/>
              </a:path>
              <a:path w="2724873" h="4713986">
                <a:moveTo>
                  <a:pt x="1715275" y="1227362"/>
                </a:moveTo>
                <a:lnTo>
                  <a:pt x="1714979" y="1217378"/>
                </a:lnTo>
                <a:lnTo>
                  <a:pt x="1714573" y="1222823"/>
                </a:lnTo>
                <a:lnTo>
                  <a:pt x="1715275" y="1227362"/>
                </a:lnTo>
                <a:close/>
              </a:path>
              <a:path w="2724873" h="4713986">
                <a:moveTo>
                  <a:pt x="1672862" y="915746"/>
                </a:moveTo>
                <a:lnTo>
                  <a:pt x="1675599" y="1377696"/>
                </a:lnTo>
                <a:lnTo>
                  <a:pt x="1674760" y="928704"/>
                </a:lnTo>
                <a:lnTo>
                  <a:pt x="1672862" y="915746"/>
                </a:lnTo>
                <a:close/>
              </a:path>
              <a:path w="2724873" h="4713986">
                <a:moveTo>
                  <a:pt x="1684626" y="1278837"/>
                </a:moveTo>
                <a:lnTo>
                  <a:pt x="1680030" y="1317126"/>
                </a:lnTo>
                <a:lnTo>
                  <a:pt x="1685124" y="1307846"/>
                </a:lnTo>
                <a:lnTo>
                  <a:pt x="1684626" y="1278837"/>
                </a:lnTo>
                <a:close/>
              </a:path>
              <a:path w="2724873" h="4713986">
                <a:moveTo>
                  <a:pt x="1776629" y="1332597"/>
                </a:moveTo>
                <a:lnTo>
                  <a:pt x="1778472" y="1395958"/>
                </a:lnTo>
                <a:lnTo>
                  <a:pt x="1779394" y="1334468"/>
                </a:lnTo>
                <a:lnTo>
                  <a:pt x="1776629" y="1332597"/>
                </a:lnTo>
                <a:close/>
              </a:path>
              <a:path w="2724873" h="4713986">
                <a:moveTo>
                  <a:pt x="1826564" y="1037402"/>
                </a:moveTo>
                <a:lnTo>
                  <a:pt x="1826480" y="1023298"/>
                </a:lnTo>
                <a:lnTo>
                  <a:pt x="1826400" y="1031138"/>
                </a:lnTo>
                <a:lnTo>
                  <a:pt x="1826564" y="1037402"/>
                </a:lnTo>
                <a:close/>
              </a:path>
              <a:path w="2724873" h="4713986">
                <a:moveTo>
                  <a:pt x="1841127" y="1265382"/>
                </a:moveTo>
                <a:lnTo>
                  <a:pt x="1844858" y="1303963"/>
                </a:lnTo>
                <a:lnTo>
                  <a:pt x="1843136" y="1263964"/>
                </a:lnTo>
                <a:lnTo>
                  <a:pt x="1841127" y="1265382"/>
                </a:lnTo>
                <a:close/>
              </a:path>
              <a:path w="2724873" h="4713986">
                <a:moveTo>
                  <a:pt x="1840953" y="1187196"/>
                </a:moveTo>
                <a:lnTo>
                  <a:pt x="1843136" y="1263964"/>
                </a:lnTo>
                <a:lnTo>
                  <a:pt x="1843291" y="1182385"/>
                </a:lnTo>
                <a:lnTo>
                  <a:pt x="1840953" y="1187196"/>
                </a:lnTo>
                <a:close/>
              </a:path>
              <a:path w="2724873" h="4713986">
                <a:moveTo>
                  <a:pt x="1928383" y="979981"/>
                </a:moveTo>
                <a:lnTo>
                  <a:pt x="1928408" y="1008897"/>
                </a:lnTo>
                <a:lnTo>
                  <a:pt x="1929980" y="1006221"/>
                </a:lnTo>
                <a:lnTo>
                  <a:pt x="1928383" y="979981"/>
                </a:lnTo>
                <a:close/>
              </a:path>
              <a:path w="2724873" h="4713986">
                <a:moveTo>
                  <a:pt x="1946190" y="766511"/>
                </a:moveTo>
                <a:lnTo>
                  <a:pt x="1945855" y="761873"/>
                </a:lnTo>
                <a:lnTo>
                  <a:pt x="1945102" y="772862"/>
                </a:lnTo>
                <a:lnTo>
                  <a:pt x="1946190" y="766511"/>
                </a:lnTo>
                <a:close/>
              </a:path>
              <a:path w="2724873" h="4713986">
                <a:moveTo>
                  <a:pt x="1849587" y="633191"/>
                </a:moveTo>
                <a:lnTo>
                  <a:pt x="1848628" y="1045897"/>
                </a:lnTo>
                <a:lnTo>
                  <a:pt x="1849892" y="1032428"/>
                </a:lnTo>
                <a:lnTo>
                  <a:pt x="1849587" y="633191"/>
                </a:lnTo>
                <a:close/>
              </a:path>
              <a:path w="2724873" h="4713986">
                <a:moveTo>
                  <a:pt x="1842168" y="695763"/>
                </a:moveTo>
                <a:lnTo>
                  <a:pt x="1842441" y="678096"/>
                </a:lnTo>
                <a:lnTo>
                  <a:pt x="1842103" y="687943"/>
                </a:lnTo>
                <a:lnTo>
                  <a:pt x="1842168" y="695763"/>
                </a:lnTo>
                <a:close/>
              </a:path>
              <a:path w="2724873" h="4713986">
                <a:moveTo>
                  <a:pt x="1575700" y="1324825"/>
                </a:moveTo>
                <a:lnTo>
                  <a:pt x="1574302" y="1294058"/>
                </a:lnTo>
                <a:lnTo>
                  <a:pt x="1573872" y="1295146"/>
                </a:lnTo>
                <a:lnTo>
                  <a:pt x="1575700" y="1324825"/>
                </a:lnTo>
                <a:close/>
              </a:path>
              <a:path w="2724873" h="4713986">
                <a:moveTo>
                  <a:pt x="1234318" y="900359"/>
                </a:moveTo>
                <a:lnTo>
                  <a:pt x="1234753" y="912775"/>
                </a:lnTo>
                <a:lnTo>
                  <a:pt x="1234693" y="905221"/>
                </a:lnTo>
                <a:lnTo>
                  <a:pt x="1234318" y="900359"/>
                </a:lnTo>
                <a:close/>
              </a:path>
              <a:path w="2724873" h="4713986">
                <a:moveTo>
                  <a:pt x="1258787" y="1087474"/>
                </a:moveTo>
                <a:lnTo>
                  <a:pt x="1257534" y="1189454"/>
                </a:lnTo>
                <a:lnTo>
                  <a:pt x="1259634" y="1198475"/>
                </a:lnTo>
                <a:lnTo>
                  <a:pt x="1258787" y="1087474"/>
                </a:lnTo>
                <a:close/>
              </a:path>
              <a:path w="2724873" h="4713986">
                <a:moveTo>
                  <a:pt x="1252310" y="1004741"/>
                </a:moveTo>
                <a:lnTo>
                  <a:pt x="1254583" y="1027564"/>
                </a:lnTo>
                <a:lnTo>
                  <a:pt x="1255864" y="1025271"/>
                </a:lnTo>
                <a:lnTo>
                  <a:pt x="1252310" y="1004741"/>
                </a:lnTo>
                <a:close/>
              </a:path>
              <a:path w="2724873" h="4713986">
                <a:moveTo>
                  <a:pt x="1170373" y="1869330"/>
                </a:moveTo>
                <a:lnTo>
                  <a:pt x="1175511" y="2294960"/>
                </a:lnTo>
                <a:lnTo>
                  <a:pt x="1171746" y="1871591"/>
                </a:lnTo>
                <a:lnTo>
                  <a:pt x="1170373" y="1869330"/>
                </a:lnTo>
                <a:close/>
              </a:path>
              <a:path w="2724873" h="4713986">
                <a:moveTo>
                  <a:pt x="1189357" y="729450"/>
                </a:moveTo>
                <a:lnTo>
                  <a:pt x="1190497" y="793824"/>
                </a:lnTo>
                <a:lnTo>
                  <a:pt x="1189933" y="737571"/>
                </a:lnTo>
                <a:lnTo>
                  <a:pt x="1189357" y="729450"/>
                </a:lnTo>
                <a:close/>
              </a:path>
              <a:path w="2724873" h="4713986">
                <a:moveTo>
                  <a:pt x="1138274" y="1929456"/>
                </a:moveTo>
                <a:lnTo>
                  <a:pt x="1132215" y="1897788"/>
                </a:lnTo>
                <a:lnTo>
                  <a:pt x="1131912" y="1901444"/>
                </a:lnTo>
                <a:lnTo>
                  <a:pt x="1138274" y="1929456"/>
                </a:lnTo>
                <a:close/>
              </a:path>
              <a:path w="2724873" h="4713986">
                <a:moveTo>
                  <a:pt x="1151697" y="1699855"/>
                </a:moveTo>
                <a:lnTo>
                  <a:pt x="1159862" y="1727561"/>
                </a:lnTo>
                <a:lnTo>
                  <a:pt x="1160487" y="1726818"/>
                </a:lnTo>
                <a:lnTo>
                  <a:pt x="1151697" y="1699855"/>
                </a:lnTo>
                <a:close/>
              </a:path>
              <a:path w="2724873" h="4713986">
                <a:moveTo>
                  <a:pt x="983389" y="2444579"/>
                </a:moveTo>
                <a:lnTo>
                  <a:pt x="981514" y="2414138"/>
                </a:lnTo>
                <a:lnTo>
                  <a:pt x="979258" y="2415667"/>
                </a:lnTo>
                <a:lnTo>
                  <a:pt x="983389" y="2444579"/>
                </a:lnTo>
                <a:close/>
              </a:path>
              <a:path w="2724873" h="4713986">
                <a:moveTo>
                  <a:pt x="671025" y="1267369"/>
                </a:moveTo>
                <a:lnTo>
                  <a:pt x="680493" y="1431916"/>
                </a:lnTo>
                <a:lnTo>
                  <a:pt x="674259" y="1278565"/>
                </a:lnTo>
                <a:lnTo>
                  <a:pt x="671025" y="1267369"/>
                </a:lnTo>
                <a:close/>
              </a:path>
              <a:path w="2724873" h="4713986">
                <a:moveTo>
                  <a:pt x="950594" y="2215509"/>
                </a:moveTo>
                <a:lnTo>
                  <a:pt x="944650" y="2181591"/>
                </a:lnTo>
                <a:lnTo>
                  <a:pt x="944333" y="2184019"/>
                </a:lnTo>
                <a:lnTo>
                  <a:pt x="950594" y="2215509"/>
                </a:lnTo>
                <a:close/>
              </a:path>
              <a:path w="2724873" h="4713986">
                <a:moveTo>
                  <a:pt x="905482" y="2559916"/>
                </a:moveTo>
                <a:lnTo>
                  <a:pt x="900069" y="2527504"/>
                </a:lnTo>
                <a:lnTo>
                  <a:pt x="899756" y="2529967"/>
                </a:lnTo>
                <a:lnTo>
                  <a:pt x="905482" y="2559916"/>
                </a:lnTo>
                <a:close/>
              </a:path>
              <a:path w="2724873" h="4713986">
                <a:moveTo>
                  <a:pt x="882493" y="2116938"/>
                </a:moveTo>
                <a:lnTo>
                  <a:pt x="881274" y="2286938"/>
                </a:lnTo>
                <a:lnTo>
                  <a:pt x="885607" y="2300075"/>
                </a:lnTo>
                <a:lnTo>
                  <a:pt x="882493" y="2116938"/>
                </a:lnTo>
                <a:close/>
              </a:path>
              <a:path w="2724873" h="4713986">
                <a:moveTo>
                  <a:pt x="794756" y="1021964"/>
                </a:moveTo>
                <a:lnTo>
                  <a:pt x="790407" y="999489"/>
                </a:lnTo>
                <a:lnTo>
                  <a:pt x="788723" y="1009668"/>
                </a:lnTo>
                <a:lnTo>
                  <a:pt x="794756" y="1021964"/>
                </a:lnTo>
                <a:close/>
              </a:path>
              <a:path w="2724873" h="4713986">
                <a:moveTo>
                  <a:pt x="781546" y="2065069"/>
                </a:moveTo>
                <a:lnTo>
                  <a:pt x="775804" y="1993519"/>
                </a:lnTo>
                <a:lnTo>
                  <a:pt x="773691" y="2050732"/>
                </a:lnTo>
                <a:lnTo>
                  <a:pt x="781546" y="2065069"/>
                </a:lnTo>
                <a:close/>
              </a:path>
              <a:path w="2724873" h="4713986">
                <a:moveTo>
                  <a:pt x="787165" y="2006643"/>
                </a:moveTo>
                <a:lnTo>
                  <a:pt x="794680" y="2018931"/>
                </a:lnTo>
                <a:lnTo>
                  <a:pt x="798029" y="2012569"/>
                </a:lnTo>
                <a:lnTo>
                  <a:pt x="787165" y="2006643"/>
                </a:lnTo>
                <a:close/>
              </a:path>
              <a:path w="2724873" h="4713986">
                <a:moveTo>
                  <a:pt x="557607" y="2718899"/>
                </a:moveTo>
                <a:lnTo>
                  <a:pt x="545120" y="2695671"/>
                </a:lnTo>
                <a:lnTo>
                  <a:pt x="543648" y="2698242"/>
                </a:lnTo>
                <a:lnTo>
                  <a:pt x="557607" y="2718899"/>
                </a:lnTo>
                <a:close/>
              </a:path>
              <a:path w="2724873" h="4713986">
                <a:moveTo>
                  <a:pt x="1676056" y="3369715"/>
                </a:moveTo>
                <a:lnTo>
                  <a:pt x="1675599" y="3368040"/>
                </a:lnTo>
                <a:lnTo>
                  <a:pt x="1675266" y="3372746"/>
                </a:lnTo>
                <a:lnTo>
                  <a:pt x="1676056" y="3369715"/>
                </a:lnTo>
                <a:close/>
              </a:path>
              <a:path w="2724873" h="4713986">
                <a:moveTo>
                  <a:pt x="560966" y="2030130"/>
                </a:moveTo>
                <a:lnTo>
                  <a:pt x="559650" y="2104644"/>
                </a:lnTo>
                <a:lnTo>
                  <a:pt x="565964" y="2102017"/>
                </a:lnTo>
                <a:lnTo>
                  <a:pt x="560966" y="2030130"/>
                </a:lnTo>
                <a:close/>
              </a:path>
              <a:path w="2724873" h="4713986">
                <a:moveTo>
                  <a:pt x="658083" y="1208172"/>
                </a:moveTo>
                <a:lnTo>
                  <a:pt x="653668" y="1324964"/>
                </a:lnTo>
                <a:lnTo>
                  <a:pt x="658123" y="1346668"/>
                </a:lnTo>
                <a:lnTo>
                  <a:pt x="658083" y="1208172"/>
                </a:lnTo>
                <a:close/>
              </a:path>
              <a:path w="2724873" h="4713986">
                <a:moveTo>
                  <a:pt x="658083" y="1208172"/>
                </a:moveTo>
                <a:lnTo>
                  <a:pt x="664393" y="1234930"/>
                </a:lnTo>
                <a:lnTo>
                  <a:pt x="664552" y="1234821"/>
                </a:lnTo>
                <a:lnTo>
                  <a:pt x="658083" y="1208172"/>
                </a:lnTo>
                <a:close/>
              </a:path>
              <a:path w="2724873" h="4713986">
                <a:moveTo>
                  <a:pt x="140503" y="2297854"/>
                </a:moveTo>
                <a:lnTo>
                  <a:pt x="143626" y="2356882"/>
                </a:lnTo>
                <a:lnTo>
                  <a:pt x="143094" y="2304551"/>
                </a:lnTo>
                <a:lnTo>
                  <a:pt x="140503" y="2297854"/>
                </a:lnTo>
                <a:close/>
              </a:path>
              <a:path w="2724873" h="4713986">
                <a:moveTo>
                  <a:pt x="56546" y="2681550"/>
                </a:moveTo>
                <a:lnTo>
                  <a:pt x="54820" y="2667434"/>
                </a:lnTo>
                <a:lnTo>
                  <a:pt x="54632" y="2673217"/>
                </a:lnTo>
                <a:lnTo>
                  <a:pt x="56546" y="2681550"/>
                </a:lnTo>
                <a:close/>
              </a:path>
              <a:path w="2724873" h="4713986">
                <a:moveTo>
                  <a:pt x="594164" y="3410011"/>
                </a:moveTo>
                <a:lnTo>
                  <a:pt x="606296" y="3435477"/>
                </a:lnTo>
                <a:lnTo>
                  <a:pt x="607275" y="3434715"/>
                </a:lnTo>
                <a:lnTo>
                  <a:pt x="594164" y="3410011"/>
                </a:lnTo>
                <a:close/>
              </a:path>
              <a:path w="2724873" h="4713986">
                <a:moveTo>
                  <a:pt x="582038" y="1953450"/>
                </a:moveTo>
                <a:lnTo>
                  <a:pt x="602184" y="1995479"/>
                </a:lnTo>
                <a:lnTo>
                  <a:pt x="604100" y="1993519"/>
                </a:lnTo>
                <a:lnTo>
                  <a:pt x="582038" y="1953450"/>
                </a:lnTo>
                <a:close/>
              </a:path>
              <a:path w="2724873" h="4713986">
                <a:moveTo>
                  <a:pt x="76343" y="2358147"/>
                </a:moveTo>
                <a:lnTo>
                  <a:pt x="80473" y="2354046"/>
                </a:lnTo>
                <a:lnTo>
                  <a:pt x="80576" y="2352650"/>
                </a:lnTo>
                <a:lnTo>
                  <a:pt x="76343" y="2358147"/>
                </a:lnTo>
                <a:close/>
              </a:path>
              <a:path w="2724873" h="4713986">
                <a:moveTo>
                  <a:pt x="71814" y="2538331"/>
                </a:moveTo>
                <a:lnTo>
                  <a:pt x="66763" y="2507742"/>
                </a:lnTo>
                <a:lnTo>
                  <a:pt x="66763" y="2514092"/>
                </a:lnTo>
                <a:lnTo>
                  <a:pt x="71814" y="2538331"/>
                </a:lnTo>
                <a:close/>
              </a:path>
              <a:path w="2724873" h="4713986">
                <a:moveTo>
                  <a:pt x="376485" y="1573628"/>
                </a:moveTo>
                <a:lnTo>
                  <a:pt x="372265" y="1552100"/>
                </a:lnTo>
                <a:lnTo>
                  <a:pt x="371944" y="1552321"/>
                </a:lnTo>
                <a:lnTo>
                  <a:pt x="376485" y="1573628"/>
                </a:lnTo>
                <a:close/>
              </a:path>
              <a:path w="2724873" h="4713986">
                <a:moveTo>
                  <a:pt x="328102" y="4230669"/>
                </a:moveTo>
                <a:lnTo>
                  <a:pt x="324319" y="4285437"/>
                </a:lnTo>
                <a:lnTo>
                  <a:pt x="334282" y="4283183"/>
                </a:lnTo>
                <a:lnTo>
                  <a:pt x="328102" y="4230669"/>
                </a:lnTo>
                <a:close/>
              </a:path>
              <a:path w="2724873" h="4713986">
                <a:moveTo>
                  <a:pt x="461003" y="3717464"/>
                </a:moveTo>
                <a:lnTo>
                  <a:pt x="460971" y="3704463"/>
                </a:lnTo>
                <a:lnTo>
                  <a:pt x="458910" y="3710657"/>
                </a:lnTo>
                <a:lnTo>
                  <a:pt x="461003" y="3717464"/>
                </a:lnTo>
                <a:close/>
              </a:path>
              <a:path w="2724873" h="4713986">
                <a:moveTo>
                  <a:pt x="469317" y="4413052"/>
                </a:moveTo>
                <a:lnTo>
                  <a:pt x="470623" y="4409236"/>
                </a:lnTo>
                <a:lnTo>
                  <a:pt x="468290" y="4411524"/>
                </a:lnTo>
                <a:lnTo>
                  <a:pt x="469317" y="4413052"/>
                </a:lnTo>
                <a:close/>
              </a:path>
              <a:path w="2724873" h="4713986">
                <a:moveTo>
                  <a:pt x="422684" y="1691091"/>
                </a:moveTo>
                <a:lnTo>
                  <a:pt x="427463" y="1840062"/>
                </a:lnTo>
                <a:lnTo>
                  <a:pt x="424637" y="1695124"/>
                </a:lnTo>
                <a:lnTo>
                  <a:pt x="422684" y="1691091"/>
                </a:lnTo>
                <a:close/>
              </a:path>
              <a:path w="2724873" h="4713986">
                <a:moveTo>
                  <a:pt x="380425" y="4026816"/>
                </a:moveTo>
                <a:lnTo>
                  <a:pt x="375439" y="4013916"/>
                </a:lnTo>
                <a:lnTo>
                  <a:pt x="371944" y="4015613"/>
                </a:lnTo>
                <a:lnTo>
                  <a:pt x="380425" y="4026816"/>
                </a:lnTo>
                <a:close/>
              </a:path>
              <a:path w="2724873" h="4713986">
                <a:moveTo>
                  <a:pt x="466111" y="4118089"/>
                </a:moveTo>
                <a:lnTo>
                  <a:pt x="477750" y="4145041"/>
                </a:lnTo>
                <a:lnTo>
                  <a:pt x="480148" y="4142587"/>
                </a:lnTo>
                <a:lnTo>
                  <a:pt x="466111" y="4118089"/>
                </a:lnTo>
                <a:close/>
              </a:path>
              <a:path w="2724873" h="4713986">
                <a:moveTo>
                  <a:pt x="425334" y="1375254"/>
                </a:moveTo>
                <a:lnTo>
                  <a:pt x="425109" y="1346911"/>
                </a:lnTo>
                <a:lnTo>
                  <a:pt x="425008" y="1362148"/>
                </a:lnTo>
                <a:lnTo>
                  <a:pt x="425334" y="1375254"/>
                </a:lnTo>
                <a:close/>
              </a:path>
              <a:path w="2724873" h="4713986">
                <a:moveTo>
                  <a:pt x="466968" y="4409555"/>
                </a:moveTo>
                <a:lnTo>
                  <a:pt x="464146" y="4415586"/>
                </a:lnTo>
                <a:lnTo>
                  <a:pt x="468290" y="4411524"/>
                </a:lnTo>
                <a:lnTo>
                  <a:pt x="466968" y="4409555"/>
                </a:lnTo>
                <a:close/>
              </a:path>
              <a:path w="2724873" h="4713986">
                <a:moveTo>
                  <a:pt x="409845" y="3036001"/>
                </a:moveTo>
                <a:lnTo>
                  <a:pt x="435459" y="3066567"/>
                </a:lnTo>
                <a:lnTo>
                  <a:pt x="435571" y="3066415"/>
                </a:lnTo>
                <a:lnTo>
                  <a:pt x="409845" y="3036001"/>
                </a:lnTo>
                <a:close/>
              </a:path>
              <a:path w="2724873" h="4713986">
                <a:moveTo>
                  <a:pt x="403821" y="3650615"/>
                </a:moveTo>
                <a:lnTo>
                  <a:pt x="403743" y="3631422"/>
                </a:lnTo>
                <a:lnTo>
                  <a:pt x="403821" y="3653790"/>
                </a:lnTo>
                <a:lnTo>
                  <a:pt x="403821" y="3650615"/>
                </a:lnTo>
                <a:close/>
              </a:path>
              <a:path w="2724873" h="4713986">
                <a:moveTo>
                  <a:pt x="406996" y="3644265"/>
                </a:moveTo>
                <a:lnTo>
                  <a:pt x="403821" y="3650615"/>
                </a:lnTo>
                <a:lnTo>
                  <a:pt x="410171" y="3647440"/>
                </a:lnTo>
                <a:lnTo>
                  <a:pt x="406996" y="3644265"/>
                </a:lnTo>
                <a:close/>
              </a:path>
              <a:path w="2724873" h="4713986">
                <a:moveTo>
                  <a:pt x="1108260" y="4229338"/>
                </a:moveTo>
                <a:lnTo>
                  <a:pt x="1101790" y="4196937"/>
                </a:lnTo>
                <a:lnTo>
                  <a:pt x="1097160" y="4226894"/>
                </a:lnTo>
                <a:lnTo>
                  <a:pt x="1108260" y="4229338"/>
                </a:lnTo>
                <a:close/>
              </a:path>
              <a:path w="2724873" h="4713986">
                <a:moveTo>
                  <a:pt x="1119212" y="4164812"/>
                </a:moveTo>
                <a:lnTo>
                  <a:pt x="1102481" y="4194352"/>
                </a:lnTo>
                <a:lnTo>
                  <a:pt x="1103337" y="4193387"/>
                </a:lnTo>
                <a:lnTo>
                  <a:pt x="1119212" y="4164812"/>
                </a:lnTo>
                <a:close/>
              </a:path>
              <a:path w="2724873" h="4713986">
                <a:moveTo>
                  <a:pt x="186887" y="2091578"/>
                </a:moveTo>
                <a:lnTo>
                  <a:pt x="184794" y="2064598"/>
                </a:lnTo>
                <a:lnTo>
                  <a:pt x="181190" y="2066544"/>
                </a:lnTo>
                <a:lnTo>
                  <a:pt x="186887" y="2091578"/>
                </a:lnTo>
                <a:close/>
              </a:path>
              <a:path w="2724873" h="4713986">
                <a:moveTo>
                  <a:pt x="220994" y="2140319"/>
                </a:moveTo>
                <a:lnTo>
                  <a:pt x="229040" y="2167177"/>
                </a:lnTo>
                <a:lnTo>
                  <a:pt x="228942" y="2164969"/>
                </a:lnTo>
                <a:lnTo>
                  <a:pt x="220994" y="2140319"/>
                </a:lnTo>
                <a:close/>
              </a:path>
              <a:path w="2724873" h="4713986">
                <a:moveTo>
                  <a:pt x="474672" y="3687436"/>
                </a:moveTo>
                <a:lnTo>
                  <a:pt x="488130" y="3706519"/>
                </a:lnTo>
                <a:lnTo>
                  <a:pt x="489673" y="3704463"/>
                </a:lnTo>
                <a:lnTo>
                  <a:pt x="474672" y="3687436"/>
                </a:lnTo>
                <a:close/>
              </a:path>
              <a:path w="2724873" h="4713986">
                <a:moveTo>
                  <a:pt x="2467317" y="206375"/>
                </a:moveTo>
                <a:lnTo>
                  <a:pt x="2465922" y="207382"/>
                </a:lnTo>
                <a:lnTo>
                  <a:pt x="2463384" y="210017"/>
                </a:lnTo>
                <a:lnTo>
                  <a:pt x="2467317" y="206375"/>
                </a:lnTo>
                <a:close/>
              </a:path>
              <a:path w="2724873" h="4713986">
                <a:moveTo>
                  <a:pt x="64493" y="2821007"/>
                </a:moveTo>
                <a:lnTo>
                  <a:pt x="57226" y="2793492"/>
                </a:lnTo>
                <a:lnTo>
                  <a:pt x="56880" y="2793848"/>
                </a:lnTo>
                <a:lnTo>
                  <a:pt x="55050" y="2796468"/>
                </a:lnTo>
                <a:lnTo>
                  <a:pt x="54276" y="2799403"/>
                </a:lnTo>
                <a:lnTo>
                  <a:pt x="54537" y="2802855"/>
                </a:lnTo>
                <a:lnTo>
                  <a:pt x="55810" y="2807029"/>
                </a:lnTo>
                <a:lnTo>
                  <a:pt x="58074" y="2812127"/>
                </a:lnTo>
                <a:lnTo>
                  <a:pt x="61307" y="2818351"/>
                </a:lnTo>
                <a:lnTo>
                  <a:pt x="65487" y="2825906"/>
                </a:lnTo>
                <a:lnTo>
                  <a:pt x="66166" y="2827113"/>
                </a:lnTo>
                <a:lnTo>
                  <a:pt x="64493" y="2821007"/>
                </a:lnTo>
                <a:close/>
              </a:path>
              <a:path w="2724873" h="4713986">
                <a:moveTo>
                  <a:pt x="6414" y="3205121"/>
                </a:moveTo>
                <a:lnTo>
                  <a:pt x="3609" y="3202025"/>
                </a:lnTo>
                <a:lnTo>
                  <a:pt x="627" y="3199545"/>
                </a:lnTo>
                <a:lnTo>
                  <a:pt x="77" y="3202499"/>
                </a:lnTo>
                <a:lnTo>
                  <a:pt x="267" y="3206890"/>
                </a:lnTo>
                <a:lnTo>
                  <a:pt x="0" y="3209290"/>
                </a:lnTo>
                <a:lnTo>
                  <a:pt x="17327" y="3235401"/>
                </a:lnTo>
                <a:lnTo>
                  <a:pt x="15535" y="3215895"/>
                </a:lnTo>
                <a:lnTo>
                  <a:pt x="10331" y="3209686"/>
                </a:lnTo>
                <a:lnTo>
                  <a:pt x="6414" y="3205121"/>
                </a:lnTo>
                <a:close/>
              </a:path>
              <a:path w="2724873" h="4713986">
                <a:moveTo>
                  <a:pt x="8525" y="3487211"/>
                </a:moveTo>
                <a:lnTo>
                  <a:pt x="14055" y="3506045"/>
                </a:lnTo>
                <a:lnTo>
                  <a:pt x="19267" y="3520470"/>
                </a:lnTo>
                <a:lnTo>
                  <a:pt x="23662" y="3531166"/>
                </a:lnTo>
                <a:lnTo>
                  <a:pt x="26742" y="3538810"/>
                </a:lnTo>
                <a:lnTo>
                  <a:pt x="28007" y="3544083"/>
                </a:lnTo>
                <a:lnTo>
                  <a:pt x="26960" y="3547663"/>
                </a:lnTo>
                <a:lnTo>
                  <a:pt x="25438" y="3549015"/>
                </a:lnTo>
                <a:lnTo>
                  <a:pt x="41325" y="3575295"/>
                </a:lnTo>
                <a:lnTo>
                  <a:pt x="55715" y="3598526"/>
                </a:lnTo>
                <a:lnTo>
                  <a:pt x="45147" y="3533115"/>
                </a:lnTo>
                <a:lnTo>
                  <a:pt x="38559" y="3522132"/>
                </a:lnTo>
                <a:lnTo>
                  <a:pt x="32980" y="3512542"/>
                </a:lnTo>
                <a:lnTo>
                  <a:pt x="28279" y="3504213"/>
                </a:lnTo>
                <a:lnTo>
                  <a:pt x="24327" y="3497014"/>
                </a:lnTo>
                <a:lnTo>
                  <a:pt x="20993" y="3490812"/>
                </a:lnTo>
                <a:lnTo>
                  <a:pt x="18149" y="3485475"/>
                </a:lnTo>
                <a:lnTo>
                  <a:pt x="15663" y="3480870"/>
                </a:lnTo>
                <a:lnTo>
                  <a:pt x="13406" y="3476866"/>
                </a:lnTo>
                <a:lnTo>
                  <a:pt x="11249" y="3473330"/>
                </a:lnTo>
                <a:lnTo>
                  <a:pt x="9062" y="3470130"/>
                </a:lnTo>
                <a:lnTo>
                  <a:pt x="6714" y="3467133"/>
                </a:lnTo>
                <a:lnTo>
                  <a:pt x="4076" y="3464207"/>
                </a:lnTo>
                <a:lnTo>
                  <a:pt x="3175" y="3463290"/>
                </a:lnTo>
                <a:lnTo>
                  <a:pt x="8525" y="3487211"/>
                </a:lnTo>
                <a:close/>
              </a:path>
              <a:path w="2724873" h="4713986">
                <a:moveTo>
                  <a:pt x="2386878" y="684003"/>
                </a:moveTo>
                <a:lnTo>
                  <a:pt x="2400065" y="673540"/>
                </a:lnTo>
                <a:lnTo>
                  <a:pt x="2414076" y="660819"/>
                </a:lnTo>
                <a:lnTo>
                  <a:pt x="2424381" y="650411"/>
                </a:lnTo>
                <a:lnTo>
                  <a:pt x="2431861" y="642044"/>
                </a:lnTo>
                <a:lnTo>
                  <a:pt x="2437399" y="635443"/>
                </a:lnTo>
                <a:lnTo>
                  <a:pt x="2441877" y="630335"/>
                </a:lnTo>
                <a:lnTo>
                  <a:pt x="2446178" y="626448"/>
                </a:lnTo>
                <a:lnTo>
                  <a:pt x="2451183" y="623506"/>
                </a:lnTo>
                <a:lnTo>
                  <a:pt x="2454617" y="622173"/>
                </a:lnTo>
                <a:lnTo>
                  <a:pt x="2476361" y="601483"/>
                </a:lnTo>
                <a:lnTo>
                  <a:pt x="2496074" y="582811"/>
                </a:lnTo>
                <a:lnTo>
                  <a:pt x="2513863" y="566039"/>
                </a:lnTo>
                <a:lnTo>
                  <a:pt x="2529835" y="551046"/>
                </a:lnTo>
                <a:lnTo>
                  <a:pt x="2544097" y="537715"/>
                </a:lnTo>
                <a:lnTo>
                  <a:pt x="2556756" y="525924"/>
                </a:lnTo>
                <a:lnTo>
                  <a:pt x="2567919" y="515557"/>
                </a:lnTo>
                <a:lnTo>
                  <a:pt x="2577691" y="506492"/>
                </a:lnTo>
                <a:lnTo>
                  <a:pt x="2586182" y="498611"/>
                </a:lnTo>
                <a:lnTo>
                  <a:pt x="2593496" y="491794"/>
                </a:lnTo>
                <a:lnTo>
                  <a:pt x="2599742" y="485924"/>
                </a:lnTo>
                <a:lnTo>
                  <a:pt x="2605025" y="480879"/>
                </a:lnTo>
                <a:lnTo>
                  <a:pt x="2609453" y="476541"/>
                </a:lnTo>
                <a:lnTo>
                  <a:pt x="2613133" y="472792"/>
                </a:lnTo>
                <a:lnTo>
                  <a:pt x="2618675" y="466578"/>
                </a:lnTo>
                <a:lnTo>
                  <a:pt x="2622506" y="461286"/>
                </a:lnTo>
                <a:lnTo>
                  <a:pt x="2623146" y="460248"/>
                </a:lnTo>
                <a:lnTo>
                  <a:pt x="2606444" y="473262"/>
                </a:lnTo>
                <a:lnTo>
                  <a:pt x="2591214" y="485220"/>
                </a:lnTo>
                <a:lnTo>
                  <a:pt x="2577347" y="496204"/>
                </a:lnTo>
                <a:lnTo>
                  <a:pt x="2564739" y="506298"/>
                </a:lnTo>
                <a:lnTo>
                  <a:pt x="2553282" y="515586"/>
                </a:lnTo>
                <a:lnTo>
                  <a:pt x="2542868" y="524150"/>
                </a:lnTo>
                <a:lnTo>
                  <a:pt x="2533392" y="532074"/>
                </a:lnTo>
                <a:lnTo>
                  <a:pt x="2524747" y="539441"/>
                </a:lnTo>
                <a:lnTo>
                  <a:pt x="2516825" y="546335"/>
                </a:lnTo>
                <a:lnTo>
                  <a:pt x="2509519" y="552838"/>
                </a:lnTo>
                <a:lnTo>
                  <a:pt x="2502724" y="559034"/>
                </a:lnTo>
                <a:lnTo>
                  <a:pt x="2496331" y="565007"/>
                </a:lnTo>
                <a:lnTo>
                  <a:pt x="2490235" y="570838"/>
                </a:lnTo>
                <a:lnTo>
                  <a:pt x="2484328" y="576613"/>
                </a:lnTo>
                <a:lnTo>
                  <a:pt x="2480017" y="580898"/>
                </a:lnTo>
                <a:lnTo>
                  <a:pt x="2454007" y="596093"/>
                </a:lnTo>
                <a:lnTo>
                  <a:pt x="2430269" y="610260"/>
                </a:lnTo>
                <a:lnTo>
                  <a:pt x="2408693" y="623417"/>
                </a:lnTo>
                <a:lnTo>
                  <a:pt x="2389165" y="635584"/>
                </a:lnTo>
                <a:lnTo>
                  <a:pt x="2371573" y="646779"/>
                </a:lnTo>
                <a:lnTo>
                  <a:pt x="2372911" y="721857"/>
                </a:lnTo>
                <a:lnTo>
                  <a:pt x="2381465" y="688848"/>
                </a:lnTo>
                <a:lnTo>
                  <a:pt x="2383229" y="686780"/>
                </a:lnTo>
                <a:lnTo>
                  <a:pt x="2386878" y="684003"/>
                </a:lnTo>
                <a:close/>
              </a:path>
              <a:path w="2724873" h="4713986">
                <a:moveTo>
                  <a:pt x="2311719" y="731536"/>
                </a:moveTo>
                <a:lnTo>
                  <a:pt x="2301282" y="737304"/>
                </a:lnTo>
                <a:lnTo>
                  <a:pt x="2292313" y="745049"/>
                </a:lnTo>
                <a:lnTo>
                  <a:pt x="2289263" y="749173"/>
                </a:lnTo>
                <a:lnTo>
                  <a:pt x="2287916" y="739961"/>
                </a:lnTo>
                <a:lnTo>
                  <a:pt x="2290237" y="774290"/>
                </a:lnTo>
                <a:lnTo>
                  <a:pt x="2310129" y="761689"/>
                </a:lnTo>
                <a:lnTo>
                  <a:pt x="2311719" y="731536"/>
                </a:lnTo>
                <a:close/>
              </a:path>
              <a:path w="2724873" h="4713986">
                <a:moveTo>
                  <a:pt x="2273388" y="745998"/>
                </a:moveTo>
                <a:lnTo>
                  <a:pt x="2268166" y="757697"/>
                </a:lnTo>
                <a:lnTo>
                  <a:pt x="2255989" y="765164"/>
                </a:lnTo>
                <a:lnTo>
                  <a:pt x="2242092" y="770239"/>
                </a:lnTo>
                <a:lnTo>
                  <a:pt x="2231986" y="774573"/>
                </a:lnTo>
                <a:lnTo>
                  <a:pt x="2231764" y="665577"/>
                </a:lnTo>
                <a:lnTo>
                  <a:pt x="2231926" y="810168"/>
                </a:lnTo>
                <a:lnTo>
                  <a:pt x="2240278" y="805198"/>
                </a:lnTo>
                <a:lnTo>
                  <a:pt x="2244686" y="803148"/>
                </a:lnTo>
                <a:lnTo>
                  <a:pt x="2268458" y="788086"/>
                </a:lnTo>
                <a:lnTo>
                  <a:pt x="2290237" y="774290"/>
                </a:lnTo>
                <a:lnTo>
                  <a:pt x="2287916" y="739961"/>
                </a:lnTo>
                <a:lnTo>
                  <a:pt x="2291329" y="733576"/>
                </a:lnTo>
                <a:lnTo>
                  <a:pt x="2298298" y="728870"/>
                </a:lnTo>
                <a:lnTo>
                  <a:pt x="2307618" y="724693"/>
                </a:lnTo>
                <a:lnTo>
                  <a:pt x="2318087" y="719897"/>
                </a:lnTo>
                <a:lnTo>
                  <a:pt x="2328500" y="713334"/>
                </a:lnTo>
                <a:lnTo>
                  <a:pt x="2337015" y="704723"/>
                </a:lnTo>
                <a:lnTo>
                  <a:pt x="2340200" y="712449"/>
                </a:lnTo>
                <a:lnTo>
                  <a:pt x="2337866" y="718203"/>
                </a:lnTo>
                <a:lnTo>
                  <a:pt x="2331409" y="722776"/>
                </a:lnTo>
                <a:lnTo>
                  <a:pt x="2322227" y="726957"/>
                </a:lnTo>
                <a:lnTo>
                  <a:pt x="2311719" y="731536"/>
                </a:lnTo>
                <a:lnTo>
                  <a:pt x="2310129" y="761689"/>
                </a:lnTo>
                <a:lnTo>
                  <a:pt x="2328237" y="750214"/>
                </a:lnTo>
                <a:lnTo>
                  <a:pt x="2344667" y="739796"/>
                </a:lnTo>
                <a:lnTo>
                  <a:pt x="2359524" y="730367"/>
                </a:lnTo>
                <a:lnTo>
                  <a:pt x="2372911" y="721857"/>
                </a:lnTo>
                <a:lnTo>
                  <a:pt x="2371573" y="646779"/>
                </a:lnTo>
                <a:lnTo>
                  <a:pt x="2355806" y="657021"/>
                </a:lnTo>
                <a:lnTo>
                  <a:pt x="2341752" y="666330"/>
                </a:lnTo>
                <a:lnTo>
                  <a:pt x="2329298" y="674725"/>
                </a:lnTo>
                <a:lnTo>
                  <a:pt x="2318332" y="682224"/>
                </a:lnTo>
                <a:lnTo>
                  <a:pt x="2308742" y="688848"/>
                </a:lnTo>
                <a:lnTo>
                  <a:pt x="2300416" y="694613"/>
                </a:lnTo>
                <a:lnTo>
                  <a:pt x="2293242" y="699541"/>
                </a:lnTo>
                <a:lnTo>
                  <a:pt x="2287108" y="703649"/>
                </a:lnTo>
                <a:lnTo>
                  <a:pt x="2281901" y="706958"/>
                </a:lnTo>
                <a:lnTo>
                  <a:pt x="2277510" y="709485"/>
                </a:lnTo>
                <a:lnTo>
                  <a:pt x="2273822" y="711250"/>
                </a:lnTo>
                <a:lnTo>
                  <a:pt x="2270726" y="712273"/>
                </a:lnTo>
                <a:lnTo>
                  <a:pt x="2268109" y="712571"/>
                </a:lnTo>
                <a:lnTo>
                  <a:pt x="2269668" y="747598"/>
                </a:lnTo>
                <a:lnTo>
                  <a:pt x="2273388" y="745998"/>
                </a:lnTo>
                <a:close/>
              </a:path>
              <a:path w="2724873" h="4713986">
                <a:moveTo>
                  <a:pt x="2414701" y="673694"/>
                </a:moveTo>
                <a:lnTo>
                  <a:pt x="2404713" y="677752"/>
                </a:lnTo>
                <a:lnTo>
                  <a:pt x="2397095" y="680289"/>
                </a:lnTo>
                <a:lnTo>
                  <a:pt x="2391325" y="682106"/>
                </a:lnTo>
                <a:lnTo>
                  <a:pt x="2387862" y="683583"/>
                </a:lnTo>
                <a:lnTo>
                  <a:pt x="2381465" y="688848"/>
                </a:lnTo>
                <a:lnTo>
                  <a:pt x="2372911" y="721857"/>
                </a:lnTo>
                <a:lnTo>
                  <a:pt x="2384935" y="714197"/>
                </a:lnTo>
                <a:lnTo>
                  <a:pt x="2395700" y="707318"/>
                </a:lnTo>
                <a:lnTo>
                  <a:pt x="2405310" y="701151"/>
                </a:lnTo>
                <a:lnTo>
                  <a:pt x="2413870" y="695627"/>
                </a:lnTo>
                <a:lnTo>
                  <a:pt x="2421486" y="690676"/>
                </a:lnTo>
                <a:lnTo>
                  <a:pt x="2434301" y="682221"/>
                </a:lnTo>
                <a:lnTo>
                  <a:pt x="2444595" y="675233"/>
                </a:lnTo>
                <a:lnTo>
                  <a:pt x="2453204" y="669159"/>
                </a:lnTo>
                <a:lnTo>
                  <a:pt x="2460967" y="663448"/>
                </a:lnTo>
                <a:lnTo>
                  <a:pt x="2486068" y="643486"/>
                </a:lnTo>
                <a:lnTo>
                  <a:pt x="2508270" y="625588"/>
                </a:lnTo>
                <a:lnTo>
                  <a:pt x="2527767" y="609631"/>
                </a:lnTo>
                <a:lnTo>
                  <a:pt x="2544756" y="595492"/>
                </a:lnTo>
                <a:lnTo>
                  <a:pt x="2559430" y="583047"/>
                </a:lnTo>
                <a:lnTo>
                  <a:pt x="2571984" y="572172"/>
                </a:lnTo>
                <a:lnTo>
                  <a:pt x="2582613" y="562744"/>
                </a:lnTo>
                <a:lnTo>
                  <a:pt x="2591512" y="554640"/>
                </a:lnTo>
                <a:lnTo>
                  <a:pt x="2598875" y="547737"/>
                </a:lnTo>
                <a:lnTo>
                  <a:pt x="2604898" y="541911"/>
                </a:lnTo>
                <a:lnTo>
                  <a:pt x="2613699" y="532995"/>
                </a:lnTo>
                <a:lnTo>
                  <a:pt x="2619473" y="526908"/>
                </a:lnTo>
                <a:lnTo>
                  <a:pt x="2623779" y="522660"/>
                </a:lnTo>
                <a:lnTo>
                  <a:pt x="2626321" y="520573"/>
                </a:lnTo>
                <a:lnTo>
                  <a:pt x="2620774" y="517009"/>
                </a:lnTo>
                <a:lnTo>
                  <a:pt x="2616671" y="520603"/>
                </a:lnTo>
                <a:lnTo>
                  <a:pt x="2612124" y="525191"/>
                </a:lnTo>
                <a:lnTo>
                  <a:pt x="2605248" y="524609"/>
                </a:lnTo>
                <a:lnTo>
                  <a:pt x="2603969" y="523748"/>
                </a:lnTo>
                <a:lnTo>
                  <a:pt x="2582215" y="542253"/>
                </a:lnTo>
                <a:lnTo>
                  <a:pt x="2562773" y="558578"/>
                </a:lnTo>
                <a:lnTo>
                  <a:pt x="2545519" y="572882"/>
                </a:lnTo>
                <a:lnTo>
                  <a:pt x="2530327" y="585328"/>
                </a:lnTo>
                <a:lnTo>
                  <a:pt x="2517076" y="596076"/>
                </a:lnTo>
                <a:lnTo>
                  <a:pt x="2505639" y="605286"/>
                </a:lnTo>
                <a:lnTo>
                  <a:pt x="2495893" y="613121"/>
                </a:lnTo>
                <a:lnTo>
                  <a:pt x="2487714" y="619742"/>
                </a:lnTo>
                <a:lnTo>
                  <a:pt x="2480978" y="625308"/>
                </a:lnTo>
                <a:lnTo>
                  <a:pt x="2475561" y="629982"/>
                </a:lnTo>
                <a:lnTo>
                  <a:pt x="2471337" y="633925"/>
                </a:lnTo>
                <a:lnTo>
                  <a:pt x="2468185" y="637297"/>
                </a:lnTo>
                <a:lnTo>
                  <a:pt x="2465978" y="640259"/>
                </a:lnTo>
                <a:lnTo>
                  <a:pt x="2464593" y="642973"/>
                </a:lnTo>
                <a:lnTo>
                  <a:pt x="2464142" y="644398"/>
                </a:lnTo>
                <a:lnTo>
                  <a:pt x="2443892" y="657817"/>
                </a:lnTo>
                <a:lnTo>
                  <a:pt x="2427586" y="667316"/>
                </a:lnTo>
                <a:lnTo>
                  <a:pt x="2414701" y="673694"/>
                </a:lnTo>
                <a:close/>
              </a:path>
              <a:path w="2724873" h="4713986">
                <a:moveTo>
                  <a:pt x="551007" y="1305543"/>
                </a:moveTo>
                <a:lnTo>
                  <a:pt x="544314" y="1293750"/>
                </a:lnTo>
                <a:lnTo>
                  <a:pt x="539377" y="1287419"/>
                </a:lnTo>
                <a:lnTo>
                  <a:pt x="536001" y="1285624"/>
                </a:lnTo>
                <a:lnTo>
                  <a:pt x="533993" y="1287442"/>
                </a:lnTo>
                <a:lnTo>
                  <a:pt x="533159" y="1291948"/>
                </a:lnTo>
                <a:lnTo>
                  <a:pt x="533305" y="1298219"/>
                </a:lnTo>
                <a:lnTo>
                  <a:pt x="534123" y="1304671"/>
                </a:lnTo>
                <a:lnTo>
                  <a:pt x="538402" y="1328942"/>
                </a:lnTo>
                <a:lnTo>
                  <a:pt x="541592" y="1348548"/>
                </a:lnTo>
                <a:lnTo>
                  <a:pt x="543854" y="1364128"/>
                </a:lnTo>
                <a:lnTo>
                  <a:pt x="545346" y="1376321"/>
                </a:lnTo>
                <a:lnTo>
                  <a:pt x="546230" y="1385766"/>
                </a:lnTo>
                <a:lnTo>
                  <a:pt x="546664" y="1393101"/>
                </a:lnTo>
                <a:lnTo>
                  <a:pt x="546809" y="1398965"/>
                </a:lnTo>
                <a:lnTo>
                  <a:pt x="546823" y="1403096"/>
                </a:lnTo>
                <a:lnTo>
                  <a:pt x="547351" y="1424578"/>
                </a:lnTo>
                <a:lnTo>
                  <a:pt x="547989" y="1445224"/>
                </a:lnTo>
                <a:lnTo>
                  <a:pt x="548753" y="1465056"/>
                </a:lnTo>
                <a:lnTo>
                  <a:pt x="549656" y="1484095"/>
                </a:lnTo>
                <a:lnTo>
                  <a:pt x="550713" y="1502362"/>
                </a:lnTo>
                <a:lnTo>
                  <a:pt x="549998" y="1485646"/>
                </a:lnTo>
                <a:lnTo>
                  <a:pt x="560760" y="1488671"/>
                </a:lnTo>
                <a:lnTo>
                  <a:pt x="565958" y="1496399"/>
                </a:lnTo>
                <a:lnTo>
                  <a:pt x="568123" y="1506809"/>
                </a:lnTo>
                <a:lnTo>
                  <a:pt x="569787" y="1517879"/>
                </a:lnTo>
                <a:lnTo>
                  <a:pt x="573482" y="1527588"/>
                </a:lnTo>
                <a:lnTo>
                  <a:pt x="575525" y="1530096"/>
                </a:lnTo>
                <a:lnTo>
                  <a:pt x="580048" y="1542741"/>
                </a:lnTo>
                <a:lnTo>
                  <a:pt x="584467" y="1555179"/>
                </a:lnTo>
                <a:lnTo>
                  <a:pt x="587744" y="1567200"/>
                </a:lnTo>
                <a:lnTo>
                  <a:pt x="588837" y="1578598"/>
                </a:lnTo>
                <a:lnTo>
                  <a:pt x="588225" y="1584071"/>
                </a:lnTo>
                <a:lnTo>
                  <a:pt x="596554" y="1594904"/>
                </a:lnTo>
                <a:lnTo>
                  <a:pt x="602616" y="1605155"/>
                </a:lnTo>
                <a:lnTo>
                  <a:pt x="607443" y="1615068"/>
                </a:lnTo>
                <a:lnTo>
                  <a:pt x="607275" y="1533271"/>
                </a:lnTo>
                <a:lnTo>
                  <a:pt x="601323" y="1507166"/>
                </a:lnTo>
                <a:lnTo>
                  <a:pt x="595764" y="1483535"/>
                </a:lnTo>
                <a:lnTo>
                  <a:pt x="590599" y="1462229"/>
                </a:lnTo>
                <a:lnTo>
                  <a:pt x="585828" y="1443097"/>
                </a:lnTo>
                <a:lnTo>
                  <a:pt x="581450" y="1425989"/>
                </a:lnTo>
                <a:lnTo>
                  <a:pt x="577467" y="1410755"/>
                </a:lnTo>
                <a:lnTo>
                  <a:pt x="573876" y="1397245"/>
                </a:lnTo>
                <a:lnTo>
                  <a:pt x="570680" y="1385308"/>
                </a:lnTo>
                <a:lnTo>
                  <a:pt x="567877" y="1374794"/>
                </a:lnTo>
                <a:lnTo>
                  <a:pt x="565468" y="1365553"/>
                </a:lnTo>
                <a:lnTo>
                  <a:pt x="563453" y="1357435"/>
                </a:lnTo>
                <a:lnTo>
                  <a:pt x="561831" y="1350289"/>
                </a:lnTo>
                <a:lnTo>
                  <a:pt x="560603" y="1343966"/>
                </a:lnTo>
                <a:lnTo>
                  <a:pt x="559769" y="1338315"/>
                </a:lnTo>
                <a:lnTo>
                  <a:pt x="559329" y="1333186"/>
                </a:lnTo>
                <a:lnTo>
                  <a:pt x="559282" y="1328429"/>
                </a:lnTo>
                <a:lnTo>
                  <a:pt x="559629" y="1323893"/>
                </a:lnTo>
                <a:lnTo>
                  <a:pt x="559650" y="1323721"/>
                </a:lnTo>
                <a:lnTo>
                  <a:pt x="551007" y="1305543"/>
                </a:lnTo>
                <a:close/>
              </a:path>
              <a:path w="2724873" h="4713986">
                <a:moveTo>
                  <a:pt x="747229" y="1945894"/>
                </a:moveTo>
                <a:lnTo>
                  <a:pt x="749656" y="1932651"/>
                </a:lnTo>
                <a:lnTo>
                  <a:pt x="745810" y="1924754"/>
                </a:lnTo>
                <a:lnTo>
                  <a:pt x="736851" y="1916399"/>
                </a:lnTo>
                <a:lnTo>
                  <a:pt x="734529" y="1914144"/>
                </a:lnTo>
                <a:lnTo>
                  <a:pt x="732591" y="1969993"/>
                </a:lnTo>
                <a:lnTo>
                  <a:pt x="732051" y="1973469"/>
                </a:lnTo>
                <a:lnTo>
                  <a:pt x="731227" y="1974469"/>
                </a:lnTo>
                <a:lnTo>
                  <a:pt x="743718" y="1996664"/>
                </a:lnTo>
                <a:lnTo>
                  <a:pt x="754886" y="2016676"/>
                </a:lnTo>
                <a:lnTo>
                  <a:pt x="764841" y="2034650"/>
                </a:lnTo>
                <a:lnTo>
                  <a:pt x="773691" y="2050732"/>
                </a:lnTo>
                <a:lnTo>
                  <a:pt x="769454" y="1983994"/>
                </a:lnTo>
                <a:lnTo>
                  <a:pt x="765018" y="1973024"/>
                </a:lnTo>
                <a:lnTo>
                  <a:pt x="760558" y="1962054"/>
                </a:lnTo>
                <a:lnTo>
                  <a:pt x="752889" y="1951084"/>
                </a:lnTo>
                <a:lnTo>
                  <a:pt x="747229" y="1945894"/>
                </a:lnTo>
                <a:close/>
              </a:path>
              <a:path w="2724873" h="4713986">
                <a:moveTo>
                  <a:pt x="776937" y="1872031"/>
                </a:moveTo>
                <a:lnTo>
                  <a:pt x="777844" y="1867941"/>
                </a:lnTo>
                <a:lnTo>
                  <a:pt x="778979" y="1866519"/>
                </a:lnTo>
                <a:lnTo>
                  <a:pt x="763358" y="1837897"/>
                </a:lnTo>
                <a:lnTo>
                  <a:pt x="748897" y="1811944"/>
                </a:lnTo>
                <a:lnTo>
                  <a:pt x="735564" y="1788516"/>
                </a:lnTo>
                <a:lnTo>
                  <a:pt x="723330" y="1767472"/>
                </a:lnTo>
                <a:lnTo>
                  <a:pt x="712164" y="1748666"/>
                </a:lnTo>
                <a:lnTo>
                  <a:pt x="702034" y="1731958"/>
                </a:lnTo>
                <a:lnTo>
                  <a:pt x="692910" y="1717202"/>
                </a:lnTo>
                <a:lnTo>
                  <a:pt x="684762" y="1704257"/>
                </a:lnTo>
                <a:lnTo>
                  <a:pt x="677558" y="1692979"/>
                </a:lnTo>
                <a:lnTo>
                  <a:pt x="671268" y="1683226"/>
                </a:lnTo>
                <a:lnTo>
                  <a:pt x="665860" y="1674853"/>
                </a:lnTo>
                <a:lnTo>
                  <a:pt x="661305" y="1667719"/>
                </a:lnTo>
                <a:lnTo>
                  <a:pt x="657572" y="1661679"/>
                </a:lnTo>
                <a:lnTo>
                  <a:pt x="654629" y="1656592"/>
                </a:lnTo>
                <a:lnTo>
                  <a:pt x="652446" y="1652313"/>
                </a:lnTo>
                <a:lnTo>
                  <a:pt x="650992" y="1648700"/>
                </a:lnTo>
                <a:lnTo>
                  <a:pt x="650236" y="1645610"/>
                </a:lnTo>
                <a:lnTo>
                  <a:pt x="650148" y="1642900"/>
                </a:lnTo>
                <a:lnTo>
                  <a:pt x="649980" y="1693087"/>
                </a:lnTo>
                <a:lnTo>
                  <a:pt x="652972" y="1704890"/>
                </a:lnTo>
                <a:lnTo>
                  <a:pt x="651852" y="1710943"/>
                </a:lnTo>
                <a:lnTo>
                  <a:pt x="661489" y="1719131"/>
                </a:lnTo>
                <a:lnTo>
                  <a:pt x="667387" y="1726860"/>
                </a:lnTo>
                <a:lnTo>
                  <a:pt x="671511" y="1734939"/>
                </a:lnTo>
                <a:lnTo>
                  <a:pt x="675827" y="1744178"/>
                </a:lnTo>
                <a:lnTo>
                  <a:pt x="682298" y="1755386"/>
                </a:lnTo>
                <a:lnTo>
                  <a:pt x="686777" y="1761743"/>
                </a:lnTo>
                <a:lnTo>
                  <a:pt x="690925" y="1772997"/>
                </a:lnTo>
                <a:lnTo>
                  <a:pt x="695825" y="1784488"/>
                </a:lnTo>
                <a:lnTo>
                  <a:pt x="701270" y="1796133"/>
                </a:lnTo>
                <a:lnTo>
                  <a:pt x="707053" y="1807849"/>
                </a:lnTo>
                <a:lnTo>
                  <a:pt x="712967" y="1819553"/>
                </a:lnTo>
                <a:lnTo>
                  <a:pt x="718804" y="1831162"/>
                </a:lnTo>
                <a:lnTo>
                  <a:pt x="724357" y="1842595"/>
                </a:lnTo>
                <a:lnTo>
                  <a:pt x="728052" y="1850644"/>
                </a:lnTo>
                <a:lnTo>
                  <a:pt x="735754" y="1860933"/>
                </a:lnTo>
                <a:lnTo>
                  <a:pt x="743382" y="1870610"/>
                </a:lnTo>
                <a:lnTo>
                  <a:pt x="747229" y="1876044"/>
                </a:lnTo>
                <a:lnTo>
                  <a:pt x="747229" y="1888744"/>
                </a:lnTo>
                <a:lnTo>
                  <a:pt x="753579" y="1885569"/>
                </a:lnTo>
                <a:lnTo>
                  <a:pt x="755193" y="1897223"/>
                </a:lnTo>
                <a:lnTo>
                  <a:pt x="756863" y="1908269"/>
                </a:lnTo>
                <a:lnTo>
                  <a:pt x="761130" y="1919343"/>
                </a:lnTo>
                <a:lnTo>
                  <a:pt x="769454" y="1930019"/>
                </a:lnTo>
                <a:lnTo>
                  <a:pt x="773881" y="1941272"/>
                </a:lnTo>
                <a:lnTo>
                  <a:pt x="779450" y="1952763"/>
                </a:lnTo>
                <a:lnTo>
                  <a:pt x="785707" y="1964408"/>
                </a:lnTo>
                <a:lnTo>
                  <a:pt x="792195" y="1976124"/>
                </a:lnTo>
                <a:lnTo>
                  <a:pt x="798460" y="1987828"/>
                </a:lnTo>
                <a:lnTo>
                  <a:pt x="804044" y="1999437"/>
                </a:lnTo>
                <a:lnTo>
                  <a:pt x="808492" y="2010870"/>
                </a:lnTo>
                <a:lnTo>
                  <a:pt x="810729" y="2018919"/>
                </a:lnTo>
                <a:lnTo>
                  <a:pt x="819416" y="2030186"/>
                </a:lnTo>
                <a:lnTo>
                  <a:pt x="825778" y="2041454"/>
                </a:lnTo>
                <a:lnTo>
                  <a:pt x="830466" y="2052721"/>
                </a:lnTo>
                <a:lnTo>
                  <a:pt x="834131" y="2063989"/>
                </a:lnTo>
                <a:lnTo>
                  <a:pt x="837423" y="2075257"/>
                </a:lnTo>
                <a:lnTo>
                  <a:pt x="840992" y="2086524"/>
                </a:lnTo>
                <a:lnTo>
                  <a:pt x="845491" y="2097792"/>
                </a:lnTo>
                <a:lnTo>
                  <a:pt x="848956" y="2104644"/>
                </a:lnTo>
                <a:lnTo>
                  <a:pt x="839391" y="2101618"/>
                </a:lnTo>
                <a:lnTo>
                  <a:pt x="842606" y="2114169"/>
                </a:lnTo>
                <a:lnTo>
                  <a:pt x="852131" y="2120519"/>
                </a:lnTo>
                <a:lnTo>
                  <a:pt x="855306" y="2123694"/>
                </a:lnTo>
                <a:lnTo>
                  <a:pt x="858481" y="2130044"/>
                </a:lnTo>
                <a:lnTo>
                  <a:pt x="861656" y="2136394"/>
                </a:lnTo>
                <a:lnTo>
                  <a:pt x="868006" y="2139569"/>
                </a:lnTo>
                <a:lnTo>
                  <a:pt x="868404" y="2234853"/>
                </a:lnTo>
                <a:lnTo>
                  <a:pt x="872470" y="2254529"/>
                </a:lnTo>
                <a:lnTo>
                  <a:pt x="876827" y="2271823"/>
                </a:lnTo>
                <a:lnTo>
                  <a:pt x="881274" y="2286938"/>
                </a:lnTo>
                <a:lnTo>
                  <a:pt x="882493" y="2116938"/>
                </a:lnTo>
                <a:lnTo>
                  <a:pt x="876487" y="2101866"/>
                </a:lnTo>
                <a:lnTo>
                  <a:pt x="871747" y="2089118"/>
                </a:lnTo>
                <a:lnTo>
                  <a:pt x="867907" y="2078344"/>
                </a:lnTo>
                <a:lnTo>
                  <a:pt x="864604" y="2069196"/>
                </a:lnTo>
                <a:lnTo>
                  <a:pt x="861474" y="2061326"/>
                </a:lnTo>
                <a:lnTo>
                  <a:pt x="858152" y="2054386"/>
                </a:lnTo>
                <a:lnTo>
                  <a:pt x="854275" y="2048028"/>
                </a:lnTo>
                <a:lnTo>
                  <a:pt x="849478" y="2041902"/>
                </a:lnTo>
                <a:lnTo>
                  <a:pt x="845781" y="2037969"/>
                </a:lnTo>
                <a:lnTo>
                  <a:pt x="842010" y="2015317"/>
                </a:lnTo>
                <a:lnTo>
                  <a:pt x="836813" y="1997735"/>
                </a:lnTo>
                <a:lnTo>
                  <a:pt x="830880" y="1984410"/>
                </a:lnTo>
                <a:lnTo>
                  <a:pt x="824904" y="1974533"/>
                </a:lnTo>
                <a:lnTo>
                  <a:pt x="819575" y="1967293"/>
                </a:lnTo>
                <a:lnTo>
                  <a:pt x="815584" y="1961880"/>
                </a:lnTo>
                <a:lnTo>
                  <a:pt x="813904" y="1958594"/>
                </a:lnTo>
                <a:lnTo>
                  <a:pt x="806904" y="1936875"/>
                </a:lnTo>
                <a:lnTo>
                  <a:pt x="799781" y="1919023"/>
                </a:lnTo>
                <a:lnTo>
                  <a:pt x="792953" y="1904588"/>
                </a:lnTo>
                <a:lnTo>
                  <a:pt x="786838" y="1893120"/>
                </a:lnTo>
                <a:lnTo>
                  <a:pt x="781852" y="1884171"/>
                </a:lnTo>
                <a:lnTo>
                  <a:pt x="778412" y="1877291"/>
                </a:lnTo>
                <a:lnTo>
                  <a:pt x="776937" y="1872031"/>
                </a:lnTo>
                <a:close/>
              </a:path>
              <a:path w="2724873" h="4713986">
                <a:moveTo>
                  <a:pt x="864830" y="980731"/>
                </a:moveTo>
                <a:lnTo>
                  <a:pt x="864831" y="980948"/>
                </a:lnTo>
                <a:lnTo>
                  <a:pt x="862908" y="1003761"/>
                </a:lnTo>
                <a:lnTo>
                  <a:pt x="861979" y="1017938"/>
                </a:lnTo>
                <a:lnTo>
                  <a:pt x="861682" y="1025634"/>
                </a:lnTo>
                <a:lnTo>
                  <a:pt x="861549" y="1086625"/>
                </a:lnTo>
                <a:lnTo>
                  <a:pt x="864128" y="1098847"/>
                </a:lnTo>
                <a:lnTo>
                  <a:pt x="866879" y="1108310"/>
                </a:lnTo>
                <a:lnTo>
                  <a:pt x="869120" y="1115510"/>
                </a:lnTo>
                <a:lnTo>
                  <a:pt x="870169" y="1120941"/>
                </a:lnTo>
                <a:lnTo>
                  <a:pt x="869346" y="1125101"/>
                </a:lnTo>
                <a:lnTo>
                  <a:pt x="868006" y="1126871"/>
                </a:lnTo>
                <a:lnTo>
                  <a:pt x="873081" y="1155432"/>
                </a:lnTo>
                <a:lnTo>
                  <a:pt x="877659" y="1179334"/>
                </a:lnTo>
                <a:lnTo>
                  <a:pt x="880706" y="1015746"/>
                </a:lnTo>
                <a:lnTo>
                  <a:pt x="873687" y="994882"/>
                </a:lnTo>
                <a:lnTo>
                  <a:pt x="868907" y="981055"/>
                </a:lnTo>
                <a:lnTo>
                  <a:pt x="865965" y="973100"/>
                </a:lnTo>
                <a:lnTo>
                  <a:pt x="864462" y="969856"/>
                </a:lnTo>
                <a:lnTo>
                  <a:pt x="863997" y="970160"/>
                </a:lnTo>
                <a:lnTo>
                  <a:pt x="864170" y="972848"/>
                </a:lnTo>
                <a:lnTo>
                  <a:pt x="864581" y="976760"/>
                </a:lnTo>
                <a:lnTo>
                  <a:pt x="864830" y="980731"/>
                </a:lnTo>
                <a:close/>
              </a:path>
              <a:path w="2724873" h="4713986">
                <a:moveTo>
                  <a:pt x="867620" y="2332639"/>
                </a:moveTo>
                <a:lnTo>
                  <a:pt x="868006" y="2326894"/>
                </a:lnTo>
                <a:lnTo>
                  <a:pt x="855301" y="2303515"/>
                </a:lnTo>
                <a:lnTo>
                  <a:pt x="844493" y="2283960"/>
                </a:lnTo>
                <a:lnTo>
                  <a:pt x="835482" y="2267838"/>
                </a:lnTo>
                <a:lnTo>
                  <a:pt x="828166" y="2254756"/>
                </a:lnTo>
                <a:lnTo>
                  <a:pt x="822444" y="2244324"/>
                </a:lnTo>
                <a:lnTo>
                  <a:pt x="818214" y="2236149"/>
                </a:lnTo>
                <a:lnTo>
                  <a:pt x="821704" y="2334097"/>
                </a:lnTo>
                <a:lnTo>
                  <a:pt x="836391" y="2368590"/>
                </a:lnTo>
                <a:lnTo>
                  <a:pt x="849181" y="2398549"/>
                </a:lnTo>
                <a:lnTo>
                  <a:pt x="860197" y="2424318"/>
                </a:lnTo>
                <a:lnTo>
                  <a:pt x="869562" y="2446242"/>
                </a:lnTo>
                <a:lnTo>
                  <a:pt x="867933" y="2338853"/>
                </a:lnTo>
                <a:lnTo>
                  <a:pt x="867620" y="2332639"/>
                </a:lnTo>
                <a:close/>
              </a:path>
            </a:pathLst>
          </a:custGeom>
          <a:solidFill>
            <a:srgbClr val="D1CEBB">
              <a:alpha val="50195"/>
            </a:srgbClr>
          </a:solidFill>
        </p:spPr>
        <p:txBody>
          <a:bodyPr wrap="square" lIns="0" tIns="0" rIns="0" bIns="0" rtlCol="0">
            <a:noAutofit/>
          </a:bodyPr>
          <a:lstStyle/>
          <a:p>
            <a:endParaRPr/>
          </a:p>
        </p:txBody>
      </p:sp>
      <p:sp>
        <p:nvSpPr>
          <p:cNvPr id="7" name="object 7"/>
          <p:cNvSpPr txBox="1"/>
          <p:nvPr/>
        </p:nvSpPr>
        <p:spPr>
          <a:xfrm>
            <a:off x="3268843" y="1092255"/>
            <a:ext cx="6403832" cy="939800"/>
          </a:xfrm>
          <a:prstGeom prst="rect">
            <a:avLst/>
          </a:prstGeom>
        </p:spPr>
        <p:txBody>
          <a:bodyPr wrap="square" lIns="0" tIns="46355" rIns="0" bIns="0" rtlCol="0">
            <a:noAutofit/>
          </a:bodyPr>
          <a:lstStyle/>
          <a:p>
            <a:pPr marL="12700">
              <a:lnSpc>
                <a:spcPts val="7300"/>
              </a:lnSpc>
            </a:pPr>
            <a:endParaRPr sz="7200" dirty="0">
              <a:latin typeface="Corbel"/>
              <a:cs typeface="Corbel"/>
            </a:endParaRPr>
          </a:p>
        </p:txBody>
      </p:sp>
      <p:sp>
        <p:nvSpPr>
          <p:cNvPr id="6" name="object 6"/>
          <p:cNvSpPr txBox="1"/>
          <p:nvPr/>
        </p:nvSpPr>
        <p:spPr>
          <a:xfrm>
            <a:off x="9672675" y="981545"/>
            <a:ext cx="1467187" cy="939800"/>
          </a:xfrm>
          <a:prstGeom prst="rect">
            <a:avLst/>
          </a:prstGeom>
        </p:spPr>
        <p:txBody>
          <a:bodyPr wrap="square" lIns="0" tIns="46355" rIns="0" bIns="0" rtlCol="0">
            <a:noAutofit/>
          </a:bodyPr>
          <a:lstStyle/>
          <a:p>
            <a:pPr marL="12700">
              <a:lnSpc>
                <a:spcPts val="7300"/>
              </a:lnSpc>
            </a:pPr>
            <a:endParaRPr sz="7200" dirty="0">
              <a:latin typeface="Corbel"/>
              <a:cs typeface="Corbel"/>
            </a:endParaRPr>
          </a:p>
        </p:txBody>
      </p:sp>
      <p:sp>
        <p:nvSpPr>
          <p:cNvPr id="3" name="object 3"/>
          <p:cNvSpPr txBox="1"/>
          <p:nvPr/>
        </p:nvSpPr>
        <p:spPr>
          <a:xfrm>
            <a:off x="3566287" y="4400481"/>
            <a:ext cx="5009259" cy="1770684"/>
          </a:xfrm>
          <a:prstGeom prst="rect">
            <a:avLst/>
          </a:prstGeom>
        </p:spPr>
        <p:txBody>
          <a:bodyPr wrap="square" lIns="0" tIns="15621" rIns="0" bIns="0" rtlCol="0">
            <a:noAutofit/>
          </a:bodyPr>
          <a:lstStyle/>
          <a:p>
            <a:pPr marL="1038098" marR="1061741" algn="ctr">
              <a:lnSpc>
                <a:spcPts val="2460"/>
              </a:lnSpc>
            </a:pPr>
            <a:endParaRPr sz="2400" dirty="0">
              <a:latin typeface="Times New Roman"/>
              <a:cs typeface="Times New Roman"/>
            </a:endParaRPr>
          </a:p>
        </p:txBody>
      </p:sp>
      <p:sp>
        <p:nvSpPr>
          <p:cNvPr id="2" name="object 2"/>
          <p:cNvSpPr txBox="1"/>
          <p:nvPr/>
        </p:nvSpPr>
        <p:spPr>
          <a:xfrm>
            <a:off x="6506448" y="4026662"/>
            <a:ext cx="76429" cy="152400"/>
          </a:xfrm>
          <a:prstGeom prst="rect">
            <a:avLst/>
          </a:prstGeom>
        </p:spPr>
        <p:txBody>
          <a:bodyPr wrap="square" lIns="0" tIns="0" rIns="0" bIns="0" rtlCol="0">
            <a:noAutofit/>
          </a:bodyPr>
          <a:lstStyle/>
          <a:p>
            <a:pPr marL="25400">
              <a:lnSpc>
                <a:spcPts val="1000"/>
              </a:lnSpc>
            </a:pPr>
            <a:endParaRPr sz="1000"/>
          </a:p>
        </p:txBody>
      </p:sp>
      <p:sp>
        <p:nvSpPr>
          <p:cNvPr id="15" name="Rectangle 14"/>
          <p:cNvSpPr/>
          <p:nvPr/>
        </p:nvSpPr>
        <p:spPr>
          <a:xfrm>
            <a:off x="4038600" y="1721290"/>
            <a:ext cx="3979125" cy="1938992"/>
          </a:xfrm>
          <a:prstGeom prst="rect">
            <a:avLst/>
          </a:prstGeom>
          <a:noFill/>
        </p:spPr>
        <p:txBody>
          <a:bodyPr wrap="squar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CLEAN AND RENEWABLE </a:t>
            </a:r>
            <a:r>
              <a:rPr lang="en-US" sz="4000" dirty="0" smtClean="0">
                <a:ln w="0"/>
                <a:effectLst>
                  <a:outerShdw blurRad="38100" dist="19050" dir="2700000" algn="tl" rotWithShape="0">
                    <a:schemeClr val="dk1">
                      <a:alpha val="40000"/>
                    </a:schemeClr>
                  </a:outerShdw>
                </a:effectLst>
              </a:rPr>
              <a:t>ENERGY SOURCES</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4633690" y="4823923"/>
            <a:ext cx="3339377"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PRESENTED BY- </a:t>
            </a:r>
            <a:r>
              <a:rPr lang="en-US" sz="2000" dirty="0" smtClean="0">
                <a:ln w="0"/>
                <a:effectLst>
                  <a:outerShdw blurRad="38100" dist="19050" dir="2700000" algn="tl" rotWithShape="0">
                    <a:schemeClr val="dk1">
                      <a:alpha val="40000"/>
                    </a:schemeClr>
                  </a:outerShdw>
                </a:effectLst>
              </a:rPr>
              <a:t>Saeed Hassan </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0"/>
            <a:ext cx="12192000" cy="6857998"/>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txBox="1"/>
          <p:nvPr/>
        </p:nvSpPr>
        <p:spPr>
          <a:xfrm>
            <a:off x="859942" y="511352"/>
            <a:ext cx="4424520" cy="1570685"/>
          </a:xfrm>
          <a:prstGeom prst="rect">
            <a:avLst/>
          </a:prstGeom>
        </p:spPr>
        <p:txBody>
          <a:bodyPr wrap="square" lIns="0" tIns="19462" rIns="0" bIns="0" rtlCol="0">
            <a:noAutofit/>
          </a:bodyPr>
          <a:lstStyle/>
          <a:p>
            <a:pPr marL="12700">
              <a:lnSpc>
                <a:spcPts val="3065"/>
              </a:lnSpc>
            </a:pPr>
            <a:r>
              <a:rPr sz="2800" dirty="0" smtClean="0">
                <a:latin typeface="Wingdings"/>
                <a:cs typeface="Wingdings"/>
              </a:rPr>
              <a:t></a:t>
            </a:r>
            <a:r>
              <a:rPr sz="2800" b="1" spc="-12" dirty="0" smtClean="0">
                <a:latin typeface="Calibri"/>
                <a:cs typeface="Calibri"/>
              </a:rPr>
              <a:t>Can be integrated into daily</a:t>
            </a:r>
            <a:endParaRPr sz="2800">
              <a:latin typeface="Calibri"/>
              <a:cs typeface="Calibri"/>
            </a:endParaRPr>
          </a:p>
          <a:p>
            <a:pPr marL="12700" marR="21269">
              <a:lnSpc>
                <a:spcPct val="101725"/>
              </a:lnSpc>
              <a:spcBef>
                <a:spcPts val="1797"/>
              </a:spcBef>
            </a:pPr>
            <a:r>
              <a:rPr sz="2400" spc="31" dirty="0" smtClean="0">
                <a:latin typeface="Calibri"/>
                <a:cs typeface="Calibri"/>
              </a:rPr>
              <a:t>Renewable energy sources can be</a:t>
            </a:r>
            <a:endParaRPr sz="2400">
              <a:latin typeface="Calibri"/>
              <a:cs typeface="Calibri"/>
            </a:endParaRPr>
          </a:p>
          <a:p>
            <a:pPr marL="12700" marR="9426">
              <a:lnSpc>
                <a:spcPct val="101725"/>
              </a:lnSpc>
              <a:spcBef>
                <a:spcPts val="1393"/>
              </a:spcBef>
            </a:pPr>
            <a:r>
              <a:rPr sz="2400" spc="-6" dirty="0" smtClean="0">
                <a:latin typeface="Calibri"/>
                <a:cs typeface="Calibri"/>
              </a:rPr>
              <a:t>life. For example, cows can graze in</a:t>
            </a:r>
            <a:endParaRPr sz="2400">
              <a:latin typeface="Calibri"/>
              <a:cs typeface="Calibri"/>
            </a:endParaRPr>
          </a:p>
        </p:txBody>
      </p:sp>
      <p:sp>
        <p:nvSpPr>
          <p:cNvPr id="13" name="object 13"/>
          <p:cNvSpPr txBox="1"/>
          <p:nvPr/>
        </p:nvSpPr>
        <p:spPr>
          <a:xfrm>
            <a:off x="5274056" y="532638"/>
            <a:ext cx="6056819" cy="1549399"/>
          </a:xfrm>
          <a:prstGeom prst="rect">
            <a:avLst/>
          </a:prstGeom>
        </p:spPr>
        <p:txBody>
          <a:bodyPr wrap="square" lIns="0" tIns="18383" rIns="0" bIns="0" rtlCol="0">
            <a:noAutofit/>
          </a:bodyPr>
          <a:lstStyle/>
          <a:p>
            <a:pPr marL="24892" marR="55245">
              <a:lnSpc>
                <a:spcPts val="2895"/>
              </a:lnSpc>
            </a:pPr>
            <a:r>
              <a:rPr sz="2800" b="1" spc="-12" dirty="0" smtClean="0">
                <a:latin typeface="Calibri"/>
                <a:cs typeface="Calibri"/>
              </a:rPr>
              <a:t>life</a:t>
            </a:r>
            <a:endParaRPr sz="2800">
              <a:latin typeface="Calibri"/>
              <a:cs typeface="Calibri"/>
            </a:endParaRPr>
          </a:p>
          <a:p>
            <a:pPr marL="23368">
              <a:lnSpc>
                <a:spcPct val="101725"/>
              </a:lnSpc>
              <a:spcBef>
                <a:spcPts val="1805"/>
              </a:spcBef>
            </a:pPr>
            <a:r>
              <a:rPr sz="2400" spc="45" dirty="0" smtClean="0">
                <a:latin typeface="Calibri"/>
                <a:cs typeface="Calibri"/>
              </a:rPr>
              <a:t>harnessed in a way that does not disrupt daily</a:t>
            </a:r>
            <a:endParaRPr sz="2400">
              <a:latin typeface="Calibri"/>
              <a:cs typeface="Calibri"/>
            </a:endParaRPr>
          </a:p>
          <a:p>
            <a:pPr marL="12700" marR="9525">
              <a:lnSpc>
                <a:spcPct val="101725"/>
              </a:lnSpc>
              <a:spcBef>
                <a:spcPts val="1393"/>
              </a:spcBef>
            </a:pPr>
            <a:r>
              <a:rPr sz="2400" spc="2" dirty="0" smtClean="0">
                <a:latin typeface="Calibri"/>
                <a:cs typeface="Calibri"/>
              </a:rPr>
              <a:t>the same field as wind turbines are at work, and</a:t>
            </a:r>
            <a:endParaRPr sz="2400">
              <a:latin typeface="Calibri"/>
              <a:cs typeface="Calibri"/>
            </a:endParaRPr>
          </a:p>
        </p:txBody>
      </p:sp>
      <p:sp>
        <p:nvSpPr>
          <p:cNvPr id="12" name="object 12"/>
          <p:cNvSpPr txBox="1"/>
          <p:nvPr/>
        </p:nvSpPr>
        <p:spPr>
          <a:xfrm>
            <a:off x="859942" y="2300478"/>
            <a:ext cx="10460661" cy="879094"/>
          </a:xfrm>
          <a:prstGeom prst="rect">
            <a:avLst/>
          </a:prstGeom>
        </p:spPr>
        <p:txBody>
          <a:bodyPr wrap="square" lIns="0" tIns="15875" rIns="0" bIns="0" rtlCol="0">
            <a:noAutofit/>
          </a:bodyPr>
          <a:lstStyle/>
          <a:p>
            <a:pPr marL="12700">
              <a:lnSpc>
                <a:spcPts val="2500"/>
              </a:lnSpc>
            </a:pPr>
            <a:r>
              <a:rPr sz="2400" spc="36" dirty="0" smtClean="0">
                <a:latin typeface="Calibri"/>
                <a:cs typeface="Calibri"/>
              </a:rPr>
              <a:t>solar panels can be placed on the roof of a family home to create a handy energy</a:t>
            </a:r>
            <a:endParaRPr sz="2400">
              <a:latin typeface="Calibri"/>
              <a:cs typeface="Calibri"/>
            </a:endParaRPr>
          </a:p>
          <a:p>
            <a:pPr marL="12700" marR="45720">
              <a:lnSpc>
                <a:spcPct val="101725"/>
              </a:lnSpc>
              <a:spcBef>
                <a:spcPts val="1267"/>
              </a:spcBef>
            </a:pPr>
            <a:r>
              <a:rPr sz="2400" spc="-4" dirty="0" smtClean="0">
                <a:latin typeface="Calibri"/>
                <a:cs typeface="Calibri"/>
              </a:rPr>
              <a:t>source.</a:t>
            </a:r>
            <a:endParaRPr sz="2400">
              <a:latin typeface="Calibri"/>
              <a:cs typeface="Calibri"/>
            </a:endParaRPr>
          </a:p>
        </p:txBody>
      </p:sp>
      <p:sp>
        <p:nvSpPr>
          <p:cNvPr id="11" name="object 11"/>
          <p:cNvSpPr txBox="1"/>
          <p:nvPr/>
        </p:nvSpPr>
        <p:spPr>
          <a:xfrm>
            <a:off x="859942" y="3535603"/>
            <a:ext cx="6445533" cy="401777"/>
          </a:xfrm>
          <a:prstGeom prst="rect">
            <a:avLst/>
          </a:prstGeom>
        </p:spPr>
        <p:txBody>
          <a:bodyPr wrap="square" lIns="0" tIns="19462" rIns="0" bIns="0" rtlCol="0">
            <a:noAutofit/>
          </a:bodyPr>
          <a:lstStyle/>
          <a:p>
            <a:pPr marL="12700">
              <a:lnSpc>
                <a:spcPts val="3065"/>
              </a:lnSpc>
            </a:pPr>
            <a:r>
              <a:rPr sz="2800" dirty="0" smtClean="0">
                <a:latin typeface="Wingdings"/>
                <a:cs typeface="Wingdings"/>
              </a:rPr>
              <a:t></a:t>
            </a:r>
            <a:r>
              <a:rPr sz="2800" b="1" spc="-8" dirty="0" smtClean="0">
                <a:latin typeface="Calibri"/>
                <a:cs typeface="Calibri"/>
              </a:rPr>
              <a:t>Empowering of people in the countryside</a:t>
            </a:r>
            <a:endParaRPr sz="2800">
              <a:latin typeface="Calibri"/>
              <a:cs typeface="Calibri"/>
            </a:endParaRPr>
          </a:p>
        </p:txBody>
      </p:sp>
      <p:sp>
        <p:nvSpPr>
          <p:cNvPr id="10" name="object 10"/>
          <p:cNvSpPr txBox="1"/>
          <p:nvPr/>
        </p:nvSpPr>
        <p:spPr>
          <a:xfrm>
            <a:off x="859942" y="4292371"/>
            <a:ext cx="10461755" cy="330504"/>
          </a:xfrm>
          <a:prstGeom prst="rect">
            <a:avLst/>
          </a:prstGeom>
        </p:spPr>
        <p:txBody>
          <a:bodyPr wrap="square" lIns="0" tIns="15875" rIns="0" bIns="0" rtlCol="0">
            <a:noAutofit/>
          </a:bodyPr>
          <a:lstStyle/>
          <a:p>
            <a:pPr marL="12700">
              <a:lnSpc>
                <a:spcPts val="2500"/>
              </a:lnSpc>
            </a:pPr>
            <a:r>
              <a:rPr sz="2400" spc="17" dirty="0" smtClean="0">
                <a:latin typeface="Calibri"/>
                <a:cs typeface="Calibri"/>
              </a:rPr>
              <a:t>This means that local towns would get a fair share of power generated, ultimately,</a:t>
            </a:r>
            <a:endParaRPr sz="2400">
              <a:latin typeface="Calibri"/>
              <a:cs typeface="Calibri"/>
            </a:endParaRPr>
          </a:p>
        </p:txBody>
      </p:sp>
      <p:sp>
        <p:nvSpPr>
          <p:cNvPr id="9" name="object 9"/>
          <p:cNvSpPr txBox="1"/>
          <p:nvPr/>
        </p:nvSpPr>
        <p:spPr>
          <a:xfrm>
            <a:off x="859942" y="4841494"/>
            <a:ext cx="1284408" cy="330200"/>
          </a:xfrm>
          <a:prstGeom prst="rect">
            <a:avLst/>
          </a:prstGeom>
        </p:spPr>
        <p:txBody>
          <a:bodyPr wrap="square" lIns="0" tIns="15875" rIns="0" bIns="0" rtlCol="0">
            <a:noAutofit/>
          </a:bodyPr>
          <a:lstStyle/>
          <a:p>
            <a:pPr marL="12700">
              <a:lnSpc>
                <a:spcPts val="2500"/>
              </a:lnSpc>
            </a:pPr>
            <a:r>
              <a:rPr sz="2400" spc="-9" dirty="0" smtClean="0">
                <a:latin typeface="Calibri"/>
                <a:cs typeface="Calibri"/>
              </a:rPr>
              <a:t>catalyzing</a:t>
            </a:r>
            <a:endParaRPr sz="2400">
              <a:latin typeface="Calibri"/>
              <a:cs typeface="Calibri"/>
            </a:endParaRPr>
          </a:p>
        </p:txBody>
      </p:sp>
      <p:sp>
        <p:nvSpPr>
          <p:cNvPr id="8" name="object 8"/>
          <p:cNvSpPr txBox="1"/>
          <p:nvPr/>
        </p:nvSpPr>
        <p:spPr>
          <a:xfrm>
            <a:off x="2330958" y="4841494"/>
            <a:ext cx="485011"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the</a:t>
            </a:r>
            <a:endParaRPr sz="2400">
              <a:latin typeface="Calibri"/>
              <a:cs typeface="Calibri"/>
            </a:endParaRPr>
          </a:p>
        </p:txBody>
      </p:sp>
      <p:sp>
        <p:nvSpPr>
          <p:cNvPr id="7" name="object 7"/>
          <p:cNvSpPr txBox="1"/>
          <p:nvPr/>
        </p:nvSpPr>
        <p:spPr>
          <a:xfrm>
            <a:off x="3004566" y="4841494"/>
            <a:ext cx="2178614" cy="330200"/>
          </a:xfrm>
          <a:prstGeom prst="rect">
            <a:avLst/>
          </a:prstGeom>
        </p:spPr>
        <p:txBody>
          <a:bodyPr wrap="square" lIns="0" tIns="15875" rIns="0" bIns="0" rtlCol="0">
            <a:noAutofit/>
          </a:bodyPr>
          <a:lstStyle/>
          <a:p>
            <a:pPr marL="12700">
              <a:lnSpc>
                <a:spcPts val="2500"/>
              </a:lnSpc>
            </a:pPr>
            <a:r>
              <a:rPr sz="2400" spc="-34" dirty="0" smtClean="0">
                <a:latin typeface="Calibri"/>
                <a:cs typeface="Calibri"/>
              </a:rPr>
              <a:t>r</a:t>
            </a:r>
            <a:r>
              <a:rPr sz="2400" spc="0" dirty="0" smtClean="0">
                <a:latin typeface="Calibri"/>
                <a:cs typeface="Calibri"/>
              </a:rPr>
              <a:t>e</a:t>
            </a:r>
            <a:r>
              <a:rPr sz="2400" spc="-19" dirty="0" smtClean="0">
                <a:latin typeface="Calibri"/>
                <a:cs typeface="Calibri"/>
              </a:rPr>
              <a:t>g</a:t>
            </a:r>
            <a:r>
              <a:rPr sz="2400" spc="0" dirty="0" smtClean="0">
                <a:latin typeface="Calibri"/>
                <a:cs typeface="Calibri"/>
              </a:rPr>
              <a:t>en</a:t>
            </a:r>
            <a:r>
              <a:rPr sz="2400" spc="9" dirty="0" smtClean="0">
                <a:latin typeface="Calibri"/>
                <a:cs typeface="Calibri"/>
              </a:rPr>
              <a:t>e</a:t>
            </a:r>
            <a:r>
              <a:rPr sz="2400" spc="-44" dirty="0" smtClean="0">
                <a:latin typeface="Calibri"/>
                <a:cs typeface="Calibri"/>
              </a:rPr>
              <a:t>r</a:t>
            </a:r>
            <a:r>
              <a:rPr sz="2400" spc="-19" dirty="0" smtClean="0">
                <a:latin typeface="Calibri"/>
                <a:cs typeface="Calibri"/>
              </a:rPr>
              <a:t>a</a:t>
            </a:r>
            <a:r>
              <a:rPr sz="2400" spc="0" dirty="0" smtClean="0">
                <a:latin typeface="Calibri"/>
                <a:cs typeface="Calibri"/>
              </a:rPr>
              <a:t>tion  </a:t>
            </a:r>
            <a:r>
              <a:rPr sz="2400" spc="412" dirty="0" smtClean="0">
                <a:latin typeface="Calibri"/>
                <a:cs typeface="Calibri"/>
              </a:rPr>
              <a:t> </a:t>
            </a:r>
            <a:r>
              <a:rPr sz="2400" spc="-4" dirty="0" smtClean="0">
                <a:latin typeface="Calibri"/>
                <a:cs typeface="Calibri"/>
              </a:rPr>
              <a:t>of</a:t>
            </a:r>
            <a:endParaRPr sz="2400">
              <a:latin typeface="Calibri"/>
              <a:cs typeface="Calibri"/>
            </a:endParaRPr>
          </a:p>
        </p:txBody>
      </p:sp>
      <p:sp>
        <p:nvSpPr>
          <p:cNvPr id="6" name="object 6"/>
          <p:cNvSpPr txBox="1"/>
          <p:nvPr/>
        </p:nvSpPr>
        <p:spPr>
          <a:xfrm>
            <a:off x="5370068" y="4841494"/>
            <a:ext cx="3226088" cy="330200"/>
          </a:xfrm>
          <a:prstGeom prst="rect">
            <a:avLst/>
          </a:prstGeom>
        </p:spPr>
        <p:txBody>
          <a:bodyPr wrap="square" lIns="0" tIns="15875" rIns="0" bIns="0" rtlCol="0">
            <a:noAutofit/>
          </a:bodyPr>
          <a:lstStyle/>
          <a:p>
            <a:pPr marL="12700">
              <a:lnSpc>
                <a:spcPts val="2500"/>
              </a:lnSpc>
            </a:pPr>
            <a:r>
              <a:rPr sz="2400" spc="0" dirty="0" smtClean="0">
                <a:latin typeface="Calibri"/>
                <a:cs typeface="Calibri"/>
              </a:rPr>
              <a:t>tho</a:t>
            </a:r>
            <a:r>
              <a:rPr sz="2400" spc="-9" dirty="0" smtClean="0">
                <a:latin typeface="Calibri"/>
                <a:cs typeface="Calibri"/>
              </a:rPr>
              <a:t>s</a:t>
            </a:r>
            <a:r>
              <a:rPr sz="2400" spc="0" dirty="0" smtClean="0">
                <a:latin typeface="Calibri"/>
                <a:cs typeface="Calibri"/>
              </a:rPr>
              <a:t>e  </a:t>
            </a:r>
            <a:r>
              <a:rPr sz="2400" spc="417" dirty="0" smtClean="0">
                <a:latin typeface="Calibri"/>
                <a:cs typeface="Calibri"/>
              </a:rPr>
              <a:t> </a:t>
            </a:r>
            <a:r>
              <a:rPr sz="2400" spc="0" dirty="0" smtClean="0">
                <a:latin typeface="Calibri"/>
                <a:cs typeface="Calibri"/>
              </a:rPr>
              <a:t>dep</a:t>
            </a:r>
            <a:r>
              <a:rPr sz="2400" spc="-29" dirty="0" smtClean="0">
                <a:latin typeface="Calibri"/>
                <a:cs typeface="Calibri"/>
              </a:rPr>
              <a:t>r</a:t>
            </a:r>
            <a:r>
              <a:rPr sz="2400" spc="0" dirty="0" smtClean="0">
                <a:latin typeface="Calibri"/>
                <a:cs typeface="Calibri"/>
              </a:rPr>
              <a:t>essed  </a:t>
            </a:r>
            <a:r>
              <a:rPr sz="2400" spc="422" dirty="0" smtClean="0">
                <a:latin typeface="Calibri"/>
                <a:cs typeface="Calibri"/>
              </a:rPr>
              <a:t> </a:t>
            </a:r>
            <a:r>
              <a:rPr sz="2400" spc="0" dirty="0" smtClean="0">
                <a:latin typeface="Calibri"/>
                <a:cs typeface="Calibri"/>
              </a:rPr>
              <a:t>a</a:t>
            </a:r>
            <a:r>
              <a:rPr sz="2400" spc="-29" dirty="0" smtClean="0">
                <a:latin typeface="Calibri"/>
                <a:cs typeface="Calibri"/>
              </a:rPr>
              <a:t>r</a:t>
            </a:r>
            <a:r>
              <a:rPr sz="2400" spc="0" dirty="0" smtClean="0">
                <a:latin typeface="Calibri"/>
                <a:cs typeface="Calibri"/>
              </a:rPr>
              <a:t>e</a:t>
            </a:r>
            <a:r>
              <a:rPr sz="2400" spc="4" dirty="0" smtClean="0">
                <a:latin typeface="Calibri"/>
                <a:cs typeface="Calibri"/>
              </a:rPr>
              <a:t>a</a:t>
            </a:r>
            <a:r>
              <a:rPr sz="2400" spc="0" dirty="0" smtClean="0">
                <a:latin typeface="Calibri"/>
                <a:cs typeface="Calibri"/>
              </a:rPr>
              <a:t>s</a:t>
            </a:r>
            <a:endParaRPr sz="2400">
              <a:latin typeface="Calibri"/>
              <a:cs typeface="Calibri"/>
            </a:endParaRPr>
          </a:p>
        </p:txBody>
      </p:sp>
      <p:sp>
        <p:nvSpPr>
          <p:cNvPr id="5" name="object 5"/>
          <p:cNvSpPr txBox="1"/>
          <p:nvPr/>
        </p:nvSpPr>
        <p:spPr>
          <a:xfrm>
            <a:off x="8784082" y="4841494"/>
            <a:ext cx="654228"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both</a:t>
            </a:r>
            <a:endParaRPr sz="2400">
              <a:latin typeface="Calibri"/>
              <a:cs typeface="Calibri"/>
            </a:endParaRPr>
          </a:p>
        </p:txBody>
      </p:sp>
      <p:sp>
        <p:nvSpPr>
          <p:cNvPr id="4" name="object 4"/>
          <p:cNvSpPr txBox="1"/>
          <p:nvPr/>
        </p:nvSpPr>
        <p:spPr>
          <a:xfrm>
            <a:off x="9625711" y="4841494"/>
            <a:ext cx="970778" cy="330200"/>
          </a:xfrm>
          <a:prstGeom prst="rect">
            <a:avLst/>
          </a:prstGeom>
        </p:spPr>
        <p:txBody>
          <a:bodyPr wrap="square" lIns="0" tIns="15875" rIns="0" bIns="0" rtlCol="0">
            <a:noAutofit/>
          </a:bodyPr>
          <a:lstStyle/>
          <a:p>
            <a:pPr marL="12700">
              <a:lnSpc>
                <a:spcPts val="2500"/>
              </a:lnSpc>
            </a:pPr>
            <a:r>
              <a:rPr sz="2400" spc="-3" dirty="0" smtClean="0">
                <a:latin typeface="Calibri"/>
                <a:cs typeface="Calibri"/>
              </a:rPr>
              <a:t>socially</a:t>
            </a:r>
            <a:endParaRPr sz="2400">
              <a:latin typeface="Calibri"/>
              <a:cs typeface="Calibri"/>
            </a:endParaRPr>
          </a:p>
        </p:txBody>
      </p:sp>
      <p:sp>
        <p:nvSpPr>
          <p:cNvPr id="3" name="object 3"/>
          <p:cNvSpPr txBox="1"/>
          <p:nvPr/>
        </p:nvSpPr>
        <p:spPr>
          <a:xfrm>
            <a:off x="10783951" y="4841494"/>
            <a:ext cx="537398"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and</a:t>
            </a:r>
            <a:endParaRPr sz="2400">
              <a:latin typeface="Calibri"/>
              <a:cs typeface="Calibri"/>
            </a:endParaRPr>
          </a:p>
        </p:txBody>
      </p:sp>
      <p:sp>
        <p:nvSpPr>
          <p:cNvPr id="2" name="object 2"/>
          <p:cNvSpPr txBox="1"/>
          <p:nvPr/>
        </p:nvSpPr>
        <p:spPr>
          <a:xfrm>
            <a:off x="859942" y="5390184"/>
            <a:ext cx="10461770" cy="879144"/>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economically. Electrification of those areas will open up untapped opportunities for</a:t>
            </a:r>
            <a:endParaRPr sz="2400">
              <a:latin typeface="Calibri"/>
              <a:cs typeface="Calibri"/>
            </a:endParaRPr>
          </a:p>
          <a:p>
            <a:pPr marL="12700" marR="45720">
              <a:lnSpc>
                <a:spcPct val="101725"/>
              </a:lnSpc>
              <a:spcBef>
                <a:spcPts val="1267"/>
              </a:spcBef>
            </a:pPr>
            <a:r>
              <a:rPr sz="2400" spc="-4" dirty="0" smtClean="0">
                <a:latin typeface="Calibri"/>
                <a:cs typeface="Calibri"/>
              </a:rPr>
              <a:t>development</a:t>
            </a:r>
            <a:endParaRPr sz="24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522"/>
            <a:ext cx="12192000" cy="6856476"/>
          </a:xfrm>
          <a:prstGeom prst="rect">
            <a:avLst/>
          </a:prstGeom>
          <a:blipFill>
            <a:blip r:embed="rId2" cstate="print"/>
            <a:stretch>
              <a:fillRect/>
            </a:stretch>
          </a:blipFill>
        </p:spPr>
        <p:txBody>
          <a:bodyPr wrap="square" lIns="0" tIns="0" rIns="0" bIns="0" rtlCol="0">
            <a:noAutofit/>
          </a:bodyPr>
          <a:lstStyle/>
          <a:p>
            <a:endParaRPr/>
          </a:p>
        </p:txBody>
      </p:sp>
      <p:sp>
        <p:nvSpPr>
          <p:cNvPr id="2" name="object 2"/>
          <p:cNvSpPr txBox="1"/>
          <p:nvPr/>
        </p:nvSpPr>
        <p:spPr>
          <a:xfrm>
            <a:off x="2557018" y="3537158"/>
            <a:ext cx="7209959" cy="863904"/>
          </a:xfrm>
          <a:prstGeom prst="rect">
            <a:avLst/>
          </a:prstGeom>
        </p:spPr>
        <p:txBody>
          <a:bodyPr wrap="square" lIns="0" tIns="38354" rIns="0" bIns="0" rtlCol="0">
            <a:noAutofit/>
          </a:bodyPr>
          <a:lstStyle/>
          <a:p>
            <a:pPr marL="12700">
              <a:lnSpc>
                <a:spcPts val="6040"/>
              </a:lnSpc>
            </a:pPr>
            <a:r>
              <a:rPr sz="6600" spc="-781" dirty="0" smtClean="0">
                <a:solidFill>
                  <a:srgbClr val="FF0000"/>
                </a:solidFill>
                <a:latin typeface="Times New Roman"/>
                <a:cs typeface="Times New Roman"/>
              </a:rPr>
              <a:t>Sources of renewable energy</a:t>
            </a:r>
            <a:endParaRPr sz="66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6940" y="578588"/>
            <a:ext cx="10414980" cy="1897784"/>
          </a:xfrm>
          <a:prstGeom prst="rect">
            <a:avLst/>
          </a:prstGeom>
        </p:spPr>
        <p:txBody>
          <a:bodyPr wrap="square" lIns="0" tIns="25812" rIns="0" bIns="0" rtlCol="0">
            <a:noAutofit/>
          </a:bodyPr>
          <a:lstStyle/>
          <a:p>
            <a:pPr marL="12700" marR="55810">
              <a:lnSpc>
                <a:spcPts val="4065"/>
              </a:lnSpc>
            </a:pPr>
            <a:r>
              <a:rPr sz="4400" spc="-514" dirty="0" smtClean="0">
                <a:latin typeface="Times New Roman"/>
                <a:cs typeface="Times New Roman"/>
              </a:rPr>
              <a:t>Renewable energy sources</a:t>
            </a:r>
            <a:endParaRPr sz="4400">
              <a:latin typeface="Times New Roman"/>
              <a:cs typeface="Times New Roman"/>
            </a:endParaRPr>
          </a:p>
          <a:p>
            <a:pPr marL="12700">
              <a:lnSpc>
                <a:spcPct val="101725"/>
              </a:lnSpc>
              <a:spcBef>
                <a:spcPts val="3324"/>
              </a:spcBef>
            </a:pPr>
            <a:r>
              <a:rPr sz="2400" dirty="0" smtClean="0">
                <a:latin typeface="Wingdings"/>
                <a:cs typeface="Wingdings"/>
              </a:rPr>
              <a:t></a:t>
            </a:r>
            <a:r>
              <a:rPr sz="2400" spc="4" dirty="0" smtClean="0">
                <a:latin typeface="Calibri"/>
                <a:cs typeface="Calibri"/>
              </a:rPr>
              <a:t>Renewable energy sources are sources of energy that are not used up when they</a:t>
            </a:r>
            <a:endParaRPr sz="2400">
              <a:latin typeface="Calibri"/>
              <a:cs typeface="Calibri"/>
            </a:endParaRPr>
          </a:p>
          <a:p>
            <a:pPr marL="241604" marR="55810">
              <a:lnSpc>
                <a:spcPct val="101725"/>
              </a:lnSpc>
              <a:spcBef>
                <a:spcPts val="1392"/>
              </a:spcBef>
            </a:pPr>
            <a:r>
              <a:rPr sz="2400" spc="-3" dirty="0" smtClean="0">
                <a:latin typeface="Calibri"/>
                <a:cs typeface="Calibri"/>
              </a:rPr>
              <a:t>are used. So, no matter how much people use them, they will not be depleted.</a:t>
            </a:r>
            <a:endParaRPr sz="2400">
              <a:latin typeface="Calibri"/>
              <a:cs typeface="Calibri"/>
            </a:endParaRPr>
          </a:p>
        </p:txBody>
      </p:sp>
      <p:sp>
        <p:nvSpPr>
          <p:cNvPr id="3" name="object 3"/>
          <p:cNvSpPr txBox="1"/>
          <p:nvPr/>
        </p:nvSpPr>
        <p:spPr>
          <a:xfrm>
            <a:off x="916940" y="2803034"/>
            <a:ext cx="10405361" cy="897491"/>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52" dirty="0" smtClean="0">
                <a:latin typeface="Calibri"/>
                <a:cs typeface="Calibri"/>
              </a:rPr>
              <a:t>Renewable energy sources are automatically replenished by nature, i.e, sun’s</a:t>
            </a:r>
            <a:endParaRPr sz="2400">
              <a:latin typeface="Calibri"/>
              <a:cs typeface="Calibri"/>
            </a:endParaRPr>
          </a:p>
          <a:p>
            <a:pPr marL="241604" marR="48460">
              <a:lnSpc>
                <a:spcPct val="101725"/>
              </a:lnSpc>
              <a:spcBef>
                <a:spcPts val="1261"/>
              </a:spcBef>
            </a:pPr>
            <a:r>
              <a:rPr sz="2400" spc="-18" dirty="0" smtClean="0">
                <a:latin typeface="Calibri"/>
                <a:cs typeface="Calibri"/>
              </a:rPr>
              <a:t>rays, water, tides, wind, air, etc.</a:t>
            </a:r>
            <a:endParaRPr sz="2400">
              <a:latin typeface="Calibri"/>
              <a:cs typeface="Calibri"/>
            </a:endParaRPr>
          </a:p>
        </p:txBody>
      </p:sp>
      <p:sp>
        <p:nvSpPr>
          <p:cNvPr id="2" name="object 2"/>
          <p:cNvSpPr txBox="1"/>
          <p:nvPr/>
        </p:nvSpPr>
        <p:spPr>
          <a:xfrm>
            <a:off x="916940" y="4028711"/>
            <a:ext cx="10405955" cy="1994644"/>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23" dirty="0" smtClean="0">
                <a:latin typeface="Calibri"/>
                <a:cs typeface="Calibri"/>
              </a:rPr>
              <a:t>Some examples of renewable energy sources will help to illuminate things even</a:t>
            </a:r>
            <a:endParaRPr sz="2400">
              <a:latin typeface="Calibri"/>
              <a:cs typeface="Calibri"/>
            </a:endParaRPr>
          </a:p>
          <a:p>
            <a:pPr marL="241604" marR="3335" algn="just">
              <a:lnSpc>
                <a:spcPts val="4320"/>
              </a:lnSpc>
              <a:spcBef>
                <a:spcPts val="348"/>
              </a:spcBef>
            </a:pPr>
            <a:r>
              <a:rPr sz="2400" dirty="0" smtClean="0">
                <a:latin typeface="Calibri"/>
                <a:cs typeface="Calibri"/>
              </a:rPr>
              <a:t>furthe</a:t>
            </a:r>
            <a:r>
              <a:rPr sz="2400" spc="-239" dirty="0" smtClean="0">
                <a:latin typeface="Calibri"/>
                <a:cs typeface="Calibri"/>
              </a:rPr>
              <a:t>r</a:t>
            </a:r>
            <a:r>
              <a:rPr sz="2400" spc="0" dirty="0" smtClean="0">
                <a:latin typeface="Calibri"/>
                <a:cs typeface="Calibri"/>
              </a:rPr>
              <a:t>.</a:t>
            </a:r>
            <a:r>
              <a:rPr sz="2400" spc="14" dirty="0" smtClean="0">
                <a:latin typeface="Calibri"/>
                <a:cs typeface="Calibri"/>
              </a:rPr>
              <a:t> </a:t>
            </a:r>
            <a:r>
              <a:rPr sz="2400" spc="0" dirty="0" smtClean="0">
                <a:latin typeface="Calibri"/>
                <a:cs typeface="Calibri"/>
              </a:rPr>
              <a:t>Sol</a:t>
            </a:r>
            <a:r>
              <a:rPr sz="2400" spc="-19" dirty="0" smtClean="0">
                <a:latin typeface="Calibri"/>
                <a:cs typeface="Calibri"/>
              </a:rPr>
              <a:t>a</a:t>
            </a:r>
            <a:r>
              <a:rPr sz="2400" spc="0" dirty="0" smtClean="0">
                <a:latin typeface="Calibri"/>
                <a:cs typeface="Calibri"/>
              </a:rPr>
              <a:t>r</a:t>
            </a:r>
            <a:r>
              <a:rPr sz="2400" spc="25" dirty="0" smtClean="0">
                <a:latin typeface="Calibri"/>
                <a:cs typeface="Calibri"/>
              </a:rPr>
              <a:t> </a:t>
            </a:r>
            <a:r>
              <a:rPr sz="2400" spc="0" dirty="0" smtClean="0">
                <a:latin typeface="Calibri"/>
                <a:cs typeface="Calibri"/>
              </a:rPr>
              <a:t>ene</a:t>
            </a:r>
            <a:r>
              <a:rPr sz="2400" spc="-25" dirty="0" smtClean="0">
                <a:latin typeface="Calibri"/>
                <a:cs typeface="Calibri"/>
              </a:rPr>
              <a:t>r</a:t>
            </a:r>
            <a:r>
              <a:rPr sz="2400" spc="0" dirty="0" smtClean="0">
                <a:latin typeface="Calibri"/>
                <a:cs typeface="Calibri"/>
              </a:rPr>
              <a:t>gy</a:t>
            </a:r>
            <a:r>
              <a:rPr sz="2400" spc="14" dirty="0" smtClean="0">
                <a:latin typeface="Calibri"/>
                <a:cs typeface="Calibri"/>
              </a:rPr>
              <a:t> </a:t>
            </a:r>
            <a:r>
              <a:rPr sz="2400" spc="0" dirty="0" smtClean="0">
                <a:latin typeface="Calibri"/>
                <a:cs typeface="Calibri"/>
              </a:rPr>
              <a:t>is</a:t>
            </a:r>
            <a:r>
              <a:rPr sz="2400" spc="14" dirty="0" smtClean="0">
                <a:latin typeface="Calibri"/>
                <a:cs typeface="Calibri"/>
              </a:rPr>
              <a:t> </a:t>
            </a:r>
            <a:r>
              <a:rPr sz="2400" spc="0" dirty="0" smtClean="0">
                <a:latin typeface="Calibri"/>
                <a:cs typeface="Calibri"/>
              </a:rPr>
              <a:t>a</a:t>
            </a:r>
            <a:r>
              <a:rPr sz="2400" spc="9" dirty="0" smtClean="0">
                <a:latin typeface="Calibri"/>
                <a:cs typeface="Calibri"/>
              </a:rPr>
              <a:t> </a:t>
            </a:r>
            <a:r>
              <a:rPr sz="2400" spc="-84" dirty="0" smtClean="0">
                <a:latin typeface="Calibri"/>
                <a:cs typeface="Calibri"/>
              </a:rPr>
              <a:t>k</a:t>
            </a:r>
            <a:r>
              <a:rPr sz="2400" spc="-4" dirty="0" smtClean="0">
                <a:latin typeface="Calibri"/>
                <a:cs typeface="Calibri"/>
              </a:rPr>
              <a:t>e</a:t>
            </a:r>
            <a:r>
              <a:rPr sz="2400" spc="0" dirty="0" smtClean="0">
                <a:latin typeface="Calibri"/>
                <a:cs typeface="Calibri"/>
              </a:rPr>
              <a:t>y</a:t>
            </a:r>
            <a:r>
              <a:rPr sz="2400" spc="9" dirty="0" smtClean="0">
                <a:latin typeface="Calibri"/>
                <a:cs typeface="Calibri"/>
              </a:rPr>
              <a:t> </a:t>
            </a:r>
            <a:r>
              <a:rPr sz="2400" spc="-29" dirty="0" smtClean="0">
                <a:latin typeface="Calibri"/>
                <a:cs typeface="Calibri"/>
              </a:rPr>
              <a:t>e</a:t>
            </a:r>
            <a:r>
              <a:rPr sz="2400" spc="-44" dirty="0" smtClean="0">
                <a:latin typeface="Calibri"/>
                <a:cs typeface="Calibri"/>
              </a:rPr>
              <a:t>x</a:t>
            </a:r>
            <a:r>
              <a:rPr sz="2400" spc="-9" dirty="0" smtClean="0">
                <a:latin typeface="Calibri"/>
                <a:cs typeface="Calibri"/>
              </a:rPr>
              <a:t>a</a:t>
            </a:r>
            <a:r>
              <a:rPr sz="2400" spc="0" dirty="0" smtClean="0">
                <a:latin typeface="Calibri"/>
                <a:cs typeface="Calibri"/>
              </a:rPr>
              <a:t>mp</a:t>
            </a:r>
            <a:r>
              <a:rPr sz="2400" spc="-14" dirty="0" smtClean="0">
                <a:latin typeface="Calibri"/>
                <a:cs typeface="Calibri"/>
              </a:rPr>
              <a:t>l</a:t>
            </a:r>
            <a:r>
              <a:rPr sz="2400" spc="0" dirty="0" smtClean="0">
                <a:latin typeface="Calibri"/>
                <a:cs typeface="Calibri"/>
              </a:rPr>
              <a:t>e</a:t>
            </a:r>
            <a:r>
              <a:rPr sz="2400" spc="25" dirty="0" smtClean="0">
                <a:latin typeface="Calibri"/>
                <a:cs typeface="Calibri"/>
              </a:rPr>
              <a:t> </a:t>
            </a:r>
            <a:r>
              <a:rPr sz="2400" spc="-4" dirty="0" smtClean="0">
                <a:latin typeface="Calibri"/>
                <a:cs typeface="Calibri"/>
              </a:rPr>
              <a:t>o</a:t>
            </a:r>
            <a:r>
              <a:rPr sz="2400" spc="0" dirty="0" smtClean="0">
                <a:latin typeface="Calibri"/>
                <a:cs typeface="Calibri"/>
              </a:rPr>
              <a:t>f</a:t>
            </a:r>
            <a:r>
              <a:rPr sz="2400" spc="19" dirty="0" smtClean="0">
                <a:latin typeface="Calibri"/>
                <a:cs typeface="Calibri"/>
              </a:rPr>
              <a:t> </a:t>
            </a:r>
            <a:r>
              <a:rPr sz="2400" spc="0" dirty="0" smtClean="0">
                <a:latin typeface="Calibri"/>
                <a:cs typeface="Calibri"/>
              </a:rPr>
              <a:t>a</a:t>
            </a:r>
            <a:r>
              <a:rPr sz="2400" spc="19" dirty="0" smtClean="0">
                <a:latin typeface="Calibri"/>
                <a:cs typeface="Calibri"/>
              </a:rPr>
              <a:t> </a:t>
            </a:r>
            <a:r>
              <a:rPr sz="2400" spc="-34" dirty="0" smtClean="0">
                <a:latin typeface="Calibri"/>
                <a:cs typeface="Calibri"/>
              </a:rPr>
              <a:t>r</a:t>
            </a:r>
            <a:r>
              <a:rPr sz="2400" spc="0" dirty="0" smtClean="0">
                <a:latin typeface="Calibri"/>
                <a:cs typeface="Calibri"/>
              </a:rPr>
              <a:t>en</a:t>
            </a:r>
            <a:r>
              <a:rPr sz="2400" spc="-19" dirty="0" smtClean="0">
                <a:latin typeface="Calibri"/>
                <a:cs typeface="Calibri"/>
              </a:rPr>
              <a:t>e</a:t>
            </a:r>
            <a:r>
              <a:rPr sz="2400" spc="-25" dirty="0" smtClean="0">
                <a:latin typeface="Calibri"/>
                <a:cs typeface="Calibri"/>
              </a:rPr>
              <a:t>w</a:t>
            </a:r>
            <a:r>
              <a:rPr sz="2400" spc="0" dirty="0" smtClean="0">
                <a:latin typeface="Calibri"/>
                <a:cs typeface="Calibri"/>
              </a:rPr>
              <a:t>able</a:t>
            </a:r>
            <a:r>
              <a:rPr sz="2400" spc="25" dirty="0" smtClean="0">
                <a:latin typeface="Calibri"/>
                <a:cs typeface="Calibri"/>
              </a:rPr>
              <a:t> </a:t>
            </a:r>
            <a:r>
              <a:rPr sz="2400" spc="0" dirty="0" smtClean="0">
                <a:latin typeface="Calibri"/>
                <a:cs typeface="Calibri"/>
              </a:rPr>
              <a:t>ene</a:t>
            </a:r>
            <a:r>
              <a:rPr sz="2400" spc="-25" dirty="0" smtClean="0">
                <a:latin typeface="Calibri"/>
                <a:cs typeface="Calibri"/>
              </a:rPr>
              <a:t>r</a:t>
            </a:r>
            <a:r>
              <a:rPr sz="2400" spc="-14" dirty="0" smtClean="0">
                <a:latin typeface="Calibri"/>
                <a:cs typeface="Calibri"/>
              </a:rPr>
              <a:t>g</a:t>
            </a:r>
            <a:r>
              <a:rPr sz="2400" spc="0" dirty="0" smtClean="0">
                <a:latin typeface="Calibri"/>
                <a:cs typeface="Calibri"/>
              </a:rPr>
              <a:t>y</a:t>
            </a:r>
            <a:r>
              <a:rPr sz="2400" spc="25" dirty="0" smtClean="0">
                <a:latin typeface="Calibri"/>
                <a:cs typeface="Calibri"/>
              </a:rPr>
              <a:t> </a:t>
            </a:r>
            <a:r>
              <a:rPr sz="2400" spc="-34" dirty="0" smtClean="0">
                <a:latin typeface="Calibri"/>
                <a:cs typeface="Calibri"/>
              </a:rPr>
              <a:t>r</a:t>
            </a:r>
            <a:r>
              <a:rPr sz="2400" spc="0" dirty="0" smtClean="0">
                <a:latin typeface="Calibri"/>
                <a:cs typeface="Calibri"/>
              </a:rPr>
              <a:t>esou</a:t>
            </a:r>
            <a:r>
              <a:rPr sz="2400" spc="-39" dirty="0" smtClean="0">
                <a:latin typeface="Calibri"/>
                <a:cs typeface="Calibri"/>
              </a:rPr>
              <a:t>r</a:t>
            </a:r>
            <a:r>
              <a:rPr sz="2400" spc="0" dirty="0" smtClean="0">
                <a:latin typeface="Calibri"/>
                <a:cs typeface="Calibri"/>
              </a:rPr>
              <a:t>c</a:t>
            </a:r>
            <a:r>
              <a:rPr sz="2400" spc="4" dirty="0" smtClean="0">
                <a:latin typeface="Calibri"/>
                <a:cs typeface="Calibri"/>
              </a:rPr>
              <a:t>e</a:t>
            </a:r>
            <a:r>
              <a:rPr sz="2400" spc="0" dirty="0" smtClean="0">
                <a:latin typeface="Calibri"/>
                <a:cs typeface="Calibri"/>
              </a:rPr>
              <a:t>. </a:t>
            </a:r>
            <a:r>
              <a:rPr sz="2400" spc="-4" dirty="0" smtClean="0">
                <a:latin typeface="Calibri"/>
                <a:cs typeface="Calibri"/>
              </a:rPr>
              <a:t>N</a:t>
            </a:r>
            <a:r>
              <a:rPr sz="2400" spc="0" dirty="0" smtClean="0">
                <a:latin typeface="Calibri"/>
                <a:cs typeface="Calibri"/>
              </a:rPr>
              <a:t>o</a:t>
            </a:r>
            <a:r>
              <a:rPr sz="2400" spc="14" dirty="0" smtClean="0">
                <a:latin typeface="Calibri"/>
                <a:cs typeface="Calibri"/>
              </a:rPr>
              <a:t> </a:t>
            </a:r>
            <a:r>
              <a:rPr sz="2400" spc="0" dirty="0" smtClean="0">
                <a:latin typeface="Calibri"/>
                <a:cs typeface="Calibri"/>
              </a:rPr>
              <a:t>m</a:t>
            </a:r>
            <a:r>
              <a:rPr sz="2400" spc="-19" dirty="0" smtClean="0">
                <a:latin typeface="Calibri"/>
                <a:cs typeface="Calibri"/>
              </a:rPr>
              <a:t>a</a:t>
            </a:r>
            <a:r>
              <a:rPr sz="2400" spc="-34" dirty="0" smtClean="0">
                <a:latin typeface="Calibri"/>
                <a:cs typeface="Calibri"/>
              </a:rPr>
              <a:t>t</a:t>
            </a:r>
            <a:r>
              <a:rPr sz="2400" spc="-25" dirty="0" smtClean="0">
                <a:latin typeface="Calibri"/>
                <a:cs typeface="Calibri"/>
              </a:rPr>
              <a:t>t</a:t>
            </a:r>
            <a:r>
              <a:rPr sz="2400" spc="-4" dirty="0" smtClean="0">
                <a:latin typeface="Calibri"/>
                <a:cs typeface="Calibri"/>
              </a:rPr>
              <a:t>e</a:t>
            </a:r>
            <a:r>
              <a:rPr sz="2400" spc="0" dirty="0" smtClean="0">
                <a:latin typeface="Calibri"/>
                <a:cs typeface="Calibri"/>
              </a:rPr>
              <a:t>r h</a:t>
            </a:r>
            <a:r>
              <a:rPr sz="2400" spc="-19" dirty="0" smtClean="0">
                <a:latin typeface="Calibri"/>
                <a:cs typeface="Calibri"/>
              </a:rPr>
              <a:t>o</a:t>
            </a:r>
            <a:r>
              <a:rPr sz="2400" spc="0" dirty="0" smtClean="0">
                <a:latin typeface="Calibri"/>
                <a:cs typeface="Calibri"/>
              </a:rPr>
              <a:t>w</a:t>
            </a:r>
            <a:r>
              <a:rPr sz="2400" spc="20" dirty="0" smtClean="0">
                <a:latin typeface="Calibri"/>
                <a:cs typeface="Calibri"/>
              </a:rPr>
              <a:t> </a:t>
            </a:r>
            <a:r>
              <a:rPr sz="2400" spc="0" dirty="0" smtClean="0">
                <a:latin typeface="Calibri"/>
                <a:cs typeface="Calibri"/>
              </a:rPr>
              <a:t>ma</a:t>
            </a:r>
            <a:r>
              <a:rPr sz="2400" spc="-44" dirty="0" smtClean="0">
                <a:latin typeface="Calibri"/>
                <a:cs typeface="Calibri"/>
              </a:rPr>
              <a:t>n</a:t>
            </a:r>
            <a:r>
              <a:rPr sz="2400" spc="0" dirty="0" smtClean="0">
                <a:latin typeface="Calibri"/>
                <a:cs typeface="Calibri"/>
              </a:rPr>
              <a:t>y</a:t>
            </a:r>
            <a:r>
              <a:rPr sz="2400" spc="15" dirty="0" smtClean="0">
                <a:latin typeface="Calibri"/>
                <a:cs typeface="Calibri"/>
              </a:rPr>
              <a:t> </a:t>
            </a:r>
            <a:r>
              <a:rPr sz="2400" spc="0" dirty="0" smtClean="0">
                <a:latin typeface="Calibri"/>
                <a:cs typeface="Calibri"/>
              </a:rPr>
              <a:t>s</a:t>
            </a:r>
            <a:r>
              <a:rPr sz="2400" spc="-9" dirty="0" smtClean="0">
                <a:latin typeface="Calibri"/>
                <a:cs typeface="Calibri"/>
              </a:rPr>
              <a:t>o</a:t>
            </a:r>
            <a:r>
              <a:rPr sz="2400" spc="0" dirty="0" smtClean="0">
                <a:latin typeface="Calibri"/>
                <a:cs typeface="Calibri"/>
              </a:rPr>
              <a:t>lar</a:t>
            </a:r>
            <a:r>
              <a:rPr sz="2400" spc="25" dirty="0" smtClean="0">
                <a:latin typeface="Calibri"/>
                <a:cs typeface="Calibri"/>
              </a:rPr>
              <a:t> </a:t>
            </a:r>
            <a:r>
              <a:rPr sz="2400" spc="0" dirty="0" smtClean="0">
                <a:latin typeface="Calibri"/>
                <a:cs typeface="Calibri"/>
              </a:rPr>
              <a:t>pan</a:t>
            </a:r>
            <a:r>
              <a:rPr sz="2400" spc="4" dirty="0" smtClean="0">
                <a:latin typeface="Calibri"/>
                <a:cs typeface="Calibri"/>
              </a:rPr>
              <a:t>e</a:t>
            </a:r>
            <a:r>
              <a:rPr sz="2400" spc="0" dirty="0" smtClean="0">
                <a:latin typeface="Calibri"/>
                <a:cs typeface="Calibri"/>
              </a:rPr>
              <a:t>ls</a:t>
            </a:r>
            <a:r>
              <a:rPr sz="2400" spc="9" dirty="0" smtClean="0">
                <a:latin typeface="Calibri"/>
                <a:cs typeface="Calibri"/>
              </a:rPr>
              <a:t> </a:t>
            </a:r>
            <a:r>
              <a:rPr sz="2400" spc="-25" dirty="0" smtClean="0">
                <a:latin typeface="Calibri"/>
                <a:cs typeface="Calibri"/>
              </a:rPr>
              <a:t>w</a:t>
            </a:r>
            <a:r>
              <a:rPr sz="2400" spc="0" dirty="0" smtClean="0">
                <a:latin typeface="Calibri"/>
                <a:cs typeface="Calibri"/>
              </a:rPr>
              <a:t>e</a:t>
            </a:r>
            <a:r>
              <a:rPr sz="2400" spc="25" dirty="0" smtClean="0">
                <a:latin typeface="Calibri"/>
                <a:cs typeface="Calibri"/>
              </a:rPr>
              <a:t> </a:t>
            </a:r>
            <a:r>
              <a:rPr sz="2400" spc="0" dirty="0" smtClean="0">
                <a:latin typeface="Calibri"/>
                <a:cs typeface="Calibri"/>
              </a:rPr>
              <a:t>use</a:t>
            </a:r>
            <a:r>
              <a:rPr sz="2400" spc="20" dirty="0" smtClean="0">
                <a:latin typeface="Calibri"/>
                <a:cs typeface="Calibri"/>
              </a:rPr>
              <a:t> </a:t>
            </a:r>
            <a:r>
              <a:rPr sz="2400" spc="-25" dirty="0" smtClean="0">
                <a:latin typeface="Calibri"/>
                <a:cs typeface="Calibri"/>
              </a:rPr>
              <a:t>t</a:t>
            </a:r>
            <a:r>
              <a:rPr sz="2400" spc="0" dirty="0" smtClean="0">
                <a:latin typeface="Calibri"/>
                <a:cs typeface="Calibri"/>
              </a:rPr>
              <a:t>o harn</a:t>
            </a:r>
            <a:r>
              <a:rPr sz="2400" spc="4" dirty="0" smtClean="0">
                <a:latin typeface="Calibri"/>
                <a:cs typeface="Calibri"/>
              </a:rPr>
              <a:t>e</a:t>
            </a:r>
            <a:r>
              <a:rPr sz="2400" spc="0" dirty="0" smtClean="0">
                <a:latin typeface="Calibri"/>
                <a:cs typeface="Calibri"/>
              </a:rPr>
              <a:t>ss</a:t>
            </a:r>
            <a:r>
              <a:rPr sz="2400" spc="20" dirty="0" smtClean="0">
                <a:latin typeface="Calibri"/>
                <a:cs typeface="Calibri"/>
              </a:rPr>
              <a:t> </a:t>
            </a:r>
            <a:r>
              <a:rPr sz="2400" spc="0" dirty="0" smtClean="0">
                <a:latin typeface="Calibri"/>
                <a:cs typeface="Calibri"/>
              </a:rPr>
              <a:t>the</a:t>
            </a:r>
            <a:r>
              <a:rPr sz="2400" spc="25" dirty="0" smtClean="0">
                <a:latin typeface="Calibri"/>
                <a:cs typeface="Calibri"/>
              </a:rPr>
              <a:t> </a:t>
            </a:r>
            <a:r>
              <a:rPr sz="2400" spc="-14" dirty="0" smtClean="0">
                <a:latin typeface="Calibri"/>
                <a:cs typeface="Calibri"/>
              </a:rPr>
              <a:t>s</a:t>
            </a:r>
            <a:r>
              <a:rPr sz="2400" spc="0" dirty="0" smtClean="0">
                <a:latin typeface="Calibri"/>
                <a:cs typeface="Calibri"/>
              </a:rPr>
              <a:t>un's</a:t>
            </a:r>
            <a:r>
              <a:rPr sz="2400" spc="15" dirty="0" smtClean="0">
                <a:latin typeface="Calibri"/>
                <a:cs typeface="Calibri"/>
              </a:rPr>
              <a:t> </a:t>
            </a:r>
            <a:r>
              <a:rPr sz="2400" spc="-44" dirty="0" smtClean="0">
                <a:latin typeface="Calibri"/>
                <a:cs typeface="Calibri"/>
              </a:rPr>
              <a:t>ra</a:t>
            </a:r>
            <a:r>
              <a:rPr sz="2400" spc="-19" dirty="0" smtClean="0">
                <a:latin typeface="Calibri"/>
                <a:cs typeface="Calibri"/>
              </a:rPr>
              <a:t>y</a:t>
            </a:r>
            <a:r>
              <a:rPr sz="2400" spc="0" dirty="0" smtClean="0">
                <a:latin typeface="Calibri"/>
                <a:cs typeface="Calibri"/>
              </a:rPr>
              <a:t>s,</a:t>
            </a:r>
            <a:r>
              <a:rPr sz="2400" spc="20" dirty="0" smtClean="0">
                <a:latin typeface="Calibri"/>
                <a:cs typeface="Calibri"/>
              </a:rPr>
              <a:t> </a:t>
            </a:r>
            <a:r>
              <a:rPr sz="2400" spc="-34" dirty="0" smtClean="0">
                <a:latin typeface="Calibri"/>
                <a:cs typeface="Calibri"/>
              </a:rPr>
              <a:t>w</a:t>
            </a:r>
            <a:r>
              <a:rPr sz="2400" spc="0" dirty="0" smtClean="0">
                <a:latin typeface="Calibri"/>
                <a:cs typeface="Calibri"/>
              </a:rPr>
              <a:t>e</a:t>
            </a:r>
            <a:r>
              <a:rPr sz="2400" spc="25" dirty="0" smtClean="0">
                <a:latin typeface="Calibri"/>
                <a:cs typeface="Calibri"/>
              </a:rPr>
              <a:t> </a:t>
            </a:r>
            <a:r>
              <a:rPr sz="2400" spc="0" dirty="0" smtClean="0">
                <a:latin typeface="Calibri"/>
                <a:cs typeface="Calibri"/>
              </a:rPr>
              <a:t>will</a:t>
            </a:r>
            <a:r>
              <a:rPr sz="2400" spc="9" dirty="0" smtClean="0">
                <a:latin typeface="Calibri"/>
                <a:cs typeface="Calibri"/>
              </a:rPr>
              <a:t> </a:t>
            </a:r>
            <a:r>
              <a:rPr sz="2400" spc="0" dirty="0" smtClean="0">
                <a:latin typeface="Calibri"/>
                <a:cs typeface="Calibri"/>
              </a:rPr>
              <a:t>not</a:t>
            </a:r>
            <a:r>
              <a:rPr sz="2400" spc="15" dirty="0" smtClean="0">
                <a:latin typeface="Calibri"/>
                <a:cs typeface="Calibri"/>
              </a:rPr>
              <a:t> </a:t>
            </a:r>
            <a:r>
              <a:rPr sz="2400" spc="-14" dirty="0" smtClean="0">
                <a:latin typeface="Calibri"/>
                <a:cs typeface="Calibri"/>
              </a:rPr>
              <a:t>d</a:t>
            </a:r>
            <a:r>
              <a:rPr sz="2400" spc="0" dirty="0" smtClean="0">
                <a:latin typeface="Calibri"/>
                <a:cs typeface="Calibri"/>
              </a:rPr>
              <a:t>eple</a:t>
            </a:r>
            <a:r>
              <a:rPr sz="2400" spc="-25" dirty="0" smtClean="0">
                <a:latin typeface="Calibri"/>
                <a:cs typeface="Calibri"/>
              </a:rPr>
              <a:t>t</a:t>
            </a:r>
            <a:r>
              <a:rPr sz="2400" spc="0" dirty="0" smtClean="0">
                <a:latin typeface="Calibri"/>
                <a:cs typeface="Calibri"/>
              </a:rPr>
              <a:t>e</a:t>
            </a:r>
            <a:r>
              <a:rPr sz="2400" spc="25" dirty="0" smtClean="0">
                <a:latin typeface="Calibri"/>
                <a:cs typeface="Calibri"/>
              </a:rPr>
              <a:t> </a:t>
            </a:r>
            <a:r>
              <a:rPr sz="2400" spc="-9" dirty="0" smtClean="0">
                <a:latin typeface="Calibri"/>
                <a:cs typeface="Calibri"/>
              </a:rPr>
              <a:t>the </a:t>
            </a:r>
            <a:r>
              <a:rPr sz="2400" spc="0" dirty="0" smtClean="0">
                <a:latin typeface="Calibri"/>
                <a:cs typeface="Calibri"/>
              </a:rPr>
              <a:t>su</a:t>
            </a:r>
            <a:r>
              <a:rPr sz="2400" spc="-4" dirty="0" smtClean="0">
                <a:latin typeface="Calibri"/>
                <a:cs typeface="Calibri"/>
              </a:rPr>
              <a:t>n</a:t>
            </a:r>
            <a:r>
              <a:rPr sz="2400" spc="0" dirty="0" smtClean="0">
                <a:latin typeface="Calibri"/>
                <a:cs typeface="Calibri"/>
              </a:rPr>
              <a:t>.</a:t>
            </a:r>
            <a:endParaRPr sz="2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9371076" y="0"/>
            <a:ext cx="1219199" cy="6857998"/>
          </a:xfrm>
          <a:custGeom>
            <a:avLst/>
            <a:gdLst/>
            <a:ahLst/>
            <a:cxnLst/>
            <a:rect l="l" t="t" r="r" b="b"/>
            <a:pathLst>
              <a:path w="1219199" h="6857998">
                <a:moveTo>
                  <a:pt x="1219199" y="6857998"/>
                </a:moveTo>
                <a:lnTo>
                  <a:pt x="0" y="0"/>
                </a:lnTo>
              </a:path>
            </a:pathLst>
          </a:custGeom>
          <a:ln w="9144">
            <a:solidFill>
              <a:srgbClr val="BEBEBE"/>
            </a:solidFill>
          </a:ln>
        </p:spPr>
        <p:txBody>
          <a:bodyPr wrap="square" lIns="0" tIns="0" rIns="0" bIns="0" rtlCol="0">
            <a:noAutofit/>
          </a:bodyPr>
          <a:lstStyle/>
          <a:p>
            <a:endParaRPr/>
          </a:p>
        </p:txBody>
      </p:sp>
      <p:sp>
        <p:nvSpPr>
          <p:cNvPr id="11" name="object 11"/>
          <p:cNvSpPr/>
          <p:nvPr/>
        </p:nvSpPr>
        <p:spPr>
          <a:xfrm>
            <a:off x="7425788" y="3681982"/>
            <a:ext cx="4762655" cy="3176014"/>
          </a:xfrm>
          <a:custGeom>
            <a:avLst/>
            <a:gdLst/>
            <a:ahLst/>
            <a:cxnLst/>
            <a:rect l="l" t="t" r="r" b="b"/>
            <a:pathLst>
              <a:path w="4762655" h="3176014">
                <a:moveTo>
                  <a:pt x="4762655" y="1"/>
                </a:moveTo>
                <a:lnTo>
                  <a:pt x="0" y="3176014"/>
                </a:lnTo>
                <a:lnTo>
                  <a:pt x="4762655" y="0"/>
                </a:lnTo>
              </a:path>
            </a:pathLst>
          </a:custGeom>
          <a:ln w="9144">
            <a:solidFill>
              <a:srgbClr val="D9D9D9"/>
            </a:solidFill>
          </a:ln>
        </p:spPr>
        <p:txBody>
          <a:bodyPr wrap="square" lIns="0" tIns="0" rIns="0" bIns="0" rtlCol="0">
            <a:noAutofit/>
          </a:bodyPr>
          <a:lstStyle/>
          <a:p>
            <a:endParaRPr/>
          </a:p>
        </p:txBody>
      </p:sp>
      <p:sp>
        <p:nvSpPr>
          <p:cNvPr id="12" name="object 12"/>
          <p:cNvSpPr/>
          <p:nvPr/>
        </p:nvSpPr>
        <p:spPr>
          <a:xfrm>
            <a:off x="9182101" y="0"/>
            <a:ext cx="3006850" cy="6857996"/>
          </a:xfrm>
          <a:custGeom>
            <a:avLst/>
            <a:gdLst/>
            <a:ahLst/>
            <a:cxnLst/>
            <a:rect l="l" t="t" r="r" b="b"/>
            <a:pathLst>
              <a:path w="3006850" h="6857996">
                <a:moveTo>
                  <a:pt x="3006850" y="6857996"/>
                </a:moveTo>
                <a:lnTo>
                  <a:pt x="3006850" y="0"/>
                </a:lnTo>
                <a:lnTo>
                  <a:pt x="2042483" y="0"/>
                </a:lnTo>
                <a:lnTo>
                  <a:pt x="0" y="6857996"/>
                </a:lnTo>
                <a:lnTo>
                  <a:pt x="3006850" y="6857996"/>
                </a:lnTo>
                <a:close/>
              </a:path>
            </a:pathLst>
          </a:custGeom>
          <a:solidFill>
            <a:srgbClr val="90C225">
              <a:alpha val="30196"/>
            </a:srgbClr>
          </a:solidFill>
        </p:spPr>
        <p:txBody>
          <a:bodyPr wrap="square" lIns="0" tIns="0" rIns="0" bIns="0" rtlCol="0">
            <a:noAutofit/>
          </a:bodyPr>
          <a:lstStyle/>
          <a:p>
            <a:endParaRPr/>
          </a:p>
        </p:txBody>
      </p:sp>
      <p:sp>
        <p:nvSpPr>
          <p:cNvPr id="13" name="object 13"/>
          <p:cNvSpPr/>
          <p:nvPr/>
        </p:nvSpPr>
        <p:spPr>
          <a:xfrm>
            <a:off x="9604334" y="0"/>
            <a:ext cx="2587664" cy="6857996"/>
          </a:xfrm>
          <a:custGeom>
            <a:avLst/>
            <a:gdLst/>
            <a:ahLst/>
            <a:cxnLst/>
            <a:rect l="l" t="t" r="r" b="b"/>
            <a:pathLst>
              <a:path w="2587664" h="6857996">
                <a:moveTo>
                  <a:pt x="2587664" y="6857996"/>
                </a:moveTo>
                <a:lnTo>
                  <a:pt x="2587664" y="0"/>
                </a:lnTo>
                <a:lnTo>
                  <a:pt x="0" y="0"/>
                </a:lnTo>
                <a:lnTo>
                  <a:pt x="1208190" y="6857996"/>
                </a:lnTo>
                <a:lnTo>
                  <a:pt x="2587664" y="6857996"/>
                </a:lnTo>
                <a:close/>
              </a:path>
            </a:pathLst>
          </a:custGeom>
          <a:solidFill>
            <a:srgbClr val="90C225">
              <a:alpha val="20000"/>
            </a:srgbClr>
          </a:solidFill>
        </p:spPr>
        <p:txBody>
          <a:bodyPr wrap="square" lIns="0" tIns="0" rIns="0" bIns="0" rtlCol="0">
            <a:noAutofit/>
          </a:bodyPr>
          <a:lstStyle/>
          <a:p>
            <a:endParaRPr/>
          </a:p>
        </p:txBody>
      </p:sp>
      <p:sp>
        <p:nvSpPr>
          <p:cNvPr id="14" name="object 14"/>
          <p:cNvSpPr/>
          <p:nvPr/>
        </p:nvSpPr>
        <p:spPr>
          <a:xfrm>
            <a:off x="8932165" y="3048000"/>
            <a:ext cx="3259834" cy="3809997"/>
          </a:xfrm>
          <a:custGeom>
            <a:avLst/>
            <a:gdLst/>
            <a:ahLst/>
            <a:cxnLst/>
            <a:rect l="l" t="t" r="r" b="b"/>
            <a:pathLst>
              <a:path w="3259834" h="3809997">
                <a:moveTo>
                  <a:pt x="3259834" y="3809997"/>
                </a:moveTo>
                <a:lnTo>
                  <a:pt x="3259834" y="0"/>
                </a:lnTo>
                <a:lnTo>
                  <a:pt x="0" y="3809997"/>
                </a:lnTo>
                <a:lnTo>
                  <a:pt x="3259834" y="3809997"/>
                </a:lnTo>
                <a:close/>
              </a:path>
            </a:pathLst>
          </a:custGeom>
          <a:solidFill>
            <a:srgbClr val="539F20">
              <a:alpha val="72157"/>
            </a:srgbClr>
          </a:solidFill>
        </p:spPr>
        <p:txBody>
          <a:bodyPr wrap="square" lIns="0" tIns="0" rIns="0" bIns="0" rtlCol="0">
            <a:noAutofit/>
          </a:bodyPr>
          <a:lstStyle/>
          <a:p>
            <a:endParaRPr/>
          </a:p>
        </p:txBody>
      </p:sp>
      <p:sp>
        <p:nvSpPr>
          <p:cNvPr id="15" name="object 15"/>
          <p:cNvSpPr/>
          <p:nvPr/>
        </p:nvSpPr>
        <p:spPr>
          <a:xfrm>
            <a:off x="9337790" y="0"/>
            <a:ext cx="2851161" cy="6857996"/>
          </a:xfrm>
          <a:custGeom>
            <a:avLst/>
            <a:gdLst/>
            <a:ahLst/>
            <a:cxnLst/>
            <a:rect l="l" t="t" r="r" b="b"/>
            <a:pathLst>
              <a:path w="2851161" h="6857996">
                <a:moveTo>
                  <a:pt x="2851161" y="6857996"/>
                </a:moveTo>
                <a:lnTo>
                  <a:pt x="2851161" y="0"/>
                </a:lnTo>
                <a:lnTo>
                  <a:pt x="0" y="0"/>
                </a:lnTo>
                <a:lnTo>
                  <a:pt x="2467620" y="6857996"/>
                </a:lnTo>
                <a:lnTo>
                  <a:pt x="2851161" y="6857996"/>
                </a:lnTo>
                <a:close/>
              </a:path>
            </a:pathLst>
          </a:custGeom>
          <a:solidFill>
            <a:srgbClr val="3E7818">
              <a:alpha val="70196"/>
            </a:srgbClr>
          </a:solidFill>
        </p:spPr>
        <p:txBody>
          <a:bodyPr wrap="square" lIns="0" tIns="0" rIns="0" bIns="0" rtlCol="0">
            <a:noAutofit/>
          </a:bodyPr>
          <a:lstStyle/>
          <a:p>
            <a:endParaRPr/>
          </a:p>
        </p:txBody>
      </p:sp>
      <p:sp>
        <p:nvSpPr>
          <p:cNvPr id="16" name="object 16"/>
          <p:cNvSpPr/>
          <p:nvPr/>
        </p:nvSpPr>
        <p:spPr>
          <a:xfrm>
            <a:off x="10898124" y="0"/>
            <a:ext cx="1290827" cy="6857996"/>
          </a:xfrm>
          <a:custGeom>
            <a:avLst/>
            <a:gdLst/>
            <a:ahLst/>
            <a:cxnLst/>
            <a:rect l="l" t="t" r="r" b="b"/>
            <a:pathLst>
              <a:path w="1290827" h="6857996">
                <a:moveTo>
                  <a:pt x="1290827" y="6857996"/>
                </a:moveTo>
                <a:lnTo>
                  <a:pt x="1290827" y="0"/>
                </a:lnTo>
                <a:lnTo>
                  <a:pt x="1018958" y="0"/>
                </a:lnTo>
                <a:lnTo>
                  <a:pt x="0" y="6857996"/>
                </a:lnTo>
                <a:lnTo>
                  <a:pt x="1290827" y="6857996"/>
                </a:lnTo>
                <a:close/>
              </a:path>
            </a:pathLst>
          </a:custGeom>
          <a:solidFill>
            <a:srgbClr val="C0E374">
              <a:alpha val="70196"/>
            </a:srgbClr>
          </a:solidFill>
        </p:spPr>
        <p:txBody>
          <a:bodyPr wrap="square" lIns="0" tIns="0" rIns="0" bIns="0" rtlCol="0">
            <a:noAutofit/>
          </a:bodyPr>
          <a:lstStyle/>
          <a:p>
            <a:endParaRPr/>
          </a:p>
        </p:txBody>
      </p:sp>
      <p:sp>
        <p:nvSpPr>
          <p:cNvPr id="17" name="object 17"/>
          <p:cNvSpPr/>
          <p:nvPr/>
        </p:nvSpPr>
        <p:spPr>
          <a:xfrm>
            <a:off x="10940748" y="0"/>
            <a:ext cx="1248203" cy="6857996"/>
          </a:xfrm>
          <a:custGeom>
            <a:avLst/>
            <a:gdLst/>
            <a:ahLst/>
            <a:cxnLst/>
            <a:rect l="l" t="t" r="r" b="b"/>
            <a:pathLst>
              <a:path w="1248203" h="6857996">
                <a:moveTo>
                  <a:pt x="1248203" y="6857996"/>
                </a:moveTo>
                <a:lnTo>
                  <a:pt x="1248203" y="0"/>
                </a:lnTo>
                <a:lnTo>
                  <a:pt x="0" y="0"/>
                </a:lnTo>
                <a:lnTo>
                  <a:pt x="1107740" y="6857996"/>
                </a:lnTo>
                <a:lnTo>
                  <a:pt x="1248203" y="6857996"/>
                </a:lnTo>
                <a:close/>
              </a:path>
            </a:pathLst>
          </a:custGeom>
          <a:solidFill>
            <a:srgbClr val="90C225">
              <a:alpha val="65098"/>
            </a:srgbClr>
          </a:solidFill>
        </p:spPr>
        <p:txBody>
          <a:bodyPr wrap="square" lIns="0" tIns="0" rIns="0" bIns="0" rtlCol="0">
            <a:noAutofit/>
          </a:bodyPr>
          <a:lstStyle/>
          <a:p>
            <a:endParaRPr/>
          </a:p>
        </p:txBody>
      </p:sp>
      <p:sp>
        <p:nvSpPr>
          <p:cNvPr id="18" name="object 18"/>
          <p:cNvSpPr/>
          <p:nvPr/>
        </p:nvSpPr>
        <p:spPr>
          <a:xfrm>
            <a:off x="10372345" y="3590544"/>
            <a:ext cx="1816606" cy="3267452"/>
          </a:xfrm>
          <a:custGeom>
            <a:avLst/>
            <a:gdLst/>
            <a:ahLst/>
            <a:cxnLst/>
            <a:rect l="l" t="t" r="r" b="b"/>
            <a:pathLst>
              <a:path w="1816606" h="3267452">
                <a:moveTo>
                  <a:pt x="1816606" y="3267452"/>
                </a:moveTo>
                <a:lnTo>
                  <a:pt x="1816606" y="0"/>
                </a:lnTo>
                <a:lnTo>
                  <a:pt x="0" y="3267452"/>
                </a:lnTo>
                <a:lnTo>
                  <a:pt x="1816606" y="3267452"/>
                </a:lnTo>
                <a:close/>
              </a:path>
            </a:pathLst>
          </a:custGeom>
          <a:solidFill>
            <a:srgbClr val="90C225">
              <a:alpha val="80000"/>
            </a:srgbClr>
          </a:solidFill>
        </p:spPr>
        <p:txBody>
          <a:bodyPr wrap="square" lIns="0" tIns="0" rIns="0" bIns="0" rtlCol="0">
            <a:noAutofit/>
          </a:bodyPr>
          <a:lstStyle/>
          <a:p>
            <a:endParaRPr/>
          </a:p>
        </p:txBody>
      </p:sp>
      <p:sp>
        <p:nvSpPr>
          <p:cNvPr id="9" name="object 9"/>
          <p:cNvSpPr/>
          <p:nvPr/>
        </p:nvSpPr>
        <p:spPr>
          <a:xfrm>
            <a:off x="0" y="4012692"/>
            <a:ext cx="448055" cy="2845306"/>
          </a:xfrm>
          <a:custGeom>
            <a:avLst/>
            <a:gdLst/>
            <a:ahLst/>
            <a:cxnLst/>
            <a:rect l="l" t="t" r="r" b="b"/>
            <a:pathLst>
              <a:path w="448055" h="2845306">
                <a:moveTo>
                  <a:pt x="448055" y="2845306"/>
                </a:moveTo>
                <a:lnTo>
                  <a:pt x="0" y="0"/>
                </a:lnTo>
                <a:lnTo>
                  <a:pt x="0" y="2845306"/>
                </a:lnTo>
                <a:lnTo>
                  <a:pt x="448055" y="2845306"/>
                </a:lnTo>
                <a:close/>
              </a:path>
            </a:pathLst>
          </a:custGeom>
          <a:solidFill>
            <a:srgbClr val="90C225">
              <a:alpha val="85098"/>
            </a:srgbClr>
          </a:solidFill>
        </p:spPr>
        <p:txBody>
          <a:bodyPr wrap="square" lIns="0" tIns="0" rIns="0" bIns="0" rtlCol="0">
            <a:noAutofit/>
          </a:bodyPr>
          <a:lstStyle/>
          <a:p>
            <a:endParaRPr/>
          </a:p>
        </p:txBody>
      </p:sp>
      <p:sp>
        <p:nvSpPr>
          <p:cNvPr id="8" name="object 8"/>
          <p:cNvSpPr txBox="1"/>
          <p:nvPr/>
        </p:nvSpPr>
        <p:spPr>
          <a:xfrm>
            <a:off x="535940" y="629467"/>
            <a:ext cx="6397513" cy="279908"/>
          </a:xfrm>
          <a:prstGeom prst="rect">
            <a:avLst/>
          </a:prstGeom>
        </p:spPr>
        <p:txBody>
          <a:bodyPr wrap="square" lIns="0" tIns="13747" rIns="0" bIns="0" rtlCol="0">
            <a:noAutofit/>
          </a:bodyPr>
          <a:lstStyle/>
          <a:p>
            <a:pPr marL="12700">
              <a:lnSpc>
                <a:spcPts val="2165"/>
              </a:lnSpc>
            </a:pPr>
            <a:r>
              <a:rPr sz="2000" b="1" spc="-7" dirty="0" smtClean="0">
                <a:solidFill>
                  <a:srgbClr val="404040"/>
                </a:solidFill>
                <a:latin typeface="Trebuchet MS"/>
                <a:cs typeface="Trebuchet MS"/>
              </a:rPr>
              <a:t>There are various sources of renewable energy. They</a:t>
            </a:r>
            <a:endParaRPr sz="2000" dirty="0">
              <a:latin typeface="Trebuchet MS"/>
              <a:cs typeface="Trebuchet MS"/>
            </a:endParaRPr>
          </a:p>
        </p:txBody>
      </p:sp>
      <p:sp>
        <p:nvSpPr>
          <p:cNvPr id="7" name="object 7"/>
          <p:cNvSpPr txBox="1"/>
          <p:nvPr/>
        </p:nvSpPr>
        <p:spPr>
          <a:xfrm>
            <a:off x="6945723" y="629467"/>
            <a:ext cx="454161" cy="279908"/>
          </a:xfrm>
          <a:prstGeom prst="rect">
            <a:avLst/>
          </a:prstGeom>
        </p:spPr>
        <p:txBody>
          <a:bodyPr wrap="square" lIns="0" tIns="13747" rIns="0" bIns="0" rtlCol="0">
            <a:noAutofit/>
          </a:bodyPr>
          <a:lstStyle/>
          <a:p>
            <a:pPr marL="12700">
              <a:lnSpc>
                <a:spcPts val="2165"/>
              </a:lnSpc>
            </a:pPr>
            <a:r>
              <a:rPr sz="2000" b="1" dirty="0" smtClean="0">
                <a:solidFill>
                  <a:srgbClr val="404040"/>
                </a:solidFill>
                <a:latin typeface="Trebuchet MS"/>
                <a:cs typeface="Trebuchet MS"/>
              </a:rPr>
              <a:t>are</a:t>
            </a:r>
            <a:endParaRPr sz="2000">
              <a:latin typeface="Trebuchet MS"/>
              <a:cs typeface="Trebuchet MS"/>
            </a:endParaRPr>
          </a:p>
        </p:txBody>
      </p:sp>
      <p:sp>
        <p:nvSpPr>
          <p:cNvPr id="6" name="object 6"/>
          <p:cNvSpPr txBox="1"/>
          <p:nvPr/>
        </p:nvSpPr>
        <p:spPr>
          <a:xfrm>
            <a:off x="7410455" y="629467"/>
            <a:ext cx="697982" cy="279908"/>
          </a:xfrm>
          <a:prstGeom prst="rect">
            <a:avLst/>
          </a:prstGeom>
        </p:spPr>
        <p:txBody>
          <a:bodyPr wrap="square" lIns="0" tIns="13747" rIns="0" bIns="0" rtlCol="0">
            <a:noAutofit/>
          </a:bodyPr>
          <a:lstStyle/>
          <a:p>
            <a:pPr marL="12700">
              <a:lnSpc>
                <a:spcPts val="2165"/>
              </a:lnSpc>
            </a:pPr>
            <a:r>
              <a:rPr sz="2000" b="1" dirty="0" smtClean="0">
                <a:solidFill>
                  <a:srgbClr val="404040"/>
                </a:solidFill>
                <a:latin typeface="Trebuchet MS"/>
                <a:cs typeface="Trebuchet MS"/>
              </a:rPr>
              <a:t>given</a:t>
            </a:r>
            <a:endParaRPr sz="2000">
              <a:latin typeface="Trebuchet MS"/>
              <a:cs typeface="Trebuchet MS"/>
            </a:endParaRPr>
          </a:p>
        </p:txBody>
      </p:sp>
      <p:sp>
        <p:nvSpPr>
          <p:cNvPr id="5" name="object 5"/>
          <p:cNvSpPr txBox="1"/>
          <p:nvPr/>
        </p:nvSpPr>
        <p:spPr>
          <a:xfrm>
            <a:off x="8117224" y="629467"/>
            <a:ext cx="869849" cy="279908"/>
          </a:xfrm>
          <a:prstGeom prst="rect">
            <a:avLst/>
          </a:prstGeom>
        </p:spPr>
        <p:txBody>
          <a:bodyPr wrap="square" lIns="0" tIns="13747" rIns="0" bIns="0" rtlCol="0">
            <a:noAutofit/>
          </a:bodyPr>
          <a:lstStyle/>
          <a:p>
            <a:pPr marL="12700">
              <a:lnSpc>
                <a:spcPts val="2165"/>
              </a:lnSpc>
            </a:pPr>
            <a:r>
              <a:rPr sz="2000" b="1" dirty="0" smtClean="0">
                <a:solidFill>
                  <a:srgbClr val="404040"/>
                </a:solidFill>
                <a:latin typeface="Trebuchet MS"/>
                <a:cs typeface="Trebuchet MS"/>
              </a:rPr>
              <a:t>below:</a:t>
            </a:r>
            <a:endParaRPr sz="2000">
              <a:latin typeface="Trebuchet MS"/>
              <a:cs typeface="Trebuchet MS"/>
            </a:endParaRPr>
          </a:p>
        </p:txBody>
      </p:sp>
      <p:sp>
        <p:nvSpPr>
          <p:cNvPr id="4" name="object 4"/>
          <p:cNvSpPr txBox="1"/>
          <p:nvPr/>
        </p:nvSpPr>
        <p:spPr>
          <a:xfrm>
            <a:off x="535940" y="1603921"/>
            <a:ext cx="3676033" cy="4855755"/>
          </a:xfrm>
          <a:prstGeom prst="rect">
            <a:avLst/>
          </a:prstGeom>
        </p:spPr>
        <p:txBody>
          <a:bodyPr wrap="square" lIns="0" tIns="17684" rIns="0" bIns="0" rtlCol="0">
            <a:noAutofit/>
          </a:bodyPr>
          <a:lstStyle/>
          <a:p>
            <a:pPr marL="12700">
              <a:lnSpc>
                <a:spcPts val="2785"/>
              </a:lnSpc>
            </a:pPr>
            <a:r>
              <a:rPr sz="1600" spc="0" dirty="0" smtClean="0">
                <a:solidFill>
                  <a:srgbClr val="90C225"/>
                </a:solidFill>
                <a:latin typeface="Calibri"/>
                <a:cs typeface="Calibri"/>
              </a:rPr>
              <a:t>→    </a:t>
            </a:r>
            <a:r>
              <a:rPr sz="1600" spc="30" dirty="0" smtClean="0">
                <a:solidFill>
                  <a:srgbClr val="90C225"/>
                </a:solidFill>
                <a:latin typeface="Calibri"/>
                <a:cs typeface="Calibri"/>
              </a:rPr>
              <a:t> </a:t>
            </a:r>
            <a:r>
              <a:rPr sz="2600" b="1" spc="0" dirty="0" smtClean="0">
                <a:solidFill>
                  <a:srgbClr val="404040"/>
                </a:solidFill>
                <a:latin typeface="Trebuchet MS"/>
                <a:cs typeface="Trebuchet MS"/>
              </a:rPr>
              <a:t>Hydro</a:t>
            </a:r>
            <a:r>
              <a:rPr sz="2600" b="1" spc="9" dirty="0" smtClean="0">
                <a:solidFill>
                  <a:srgbClr val="404040"/>
                </a:solidFill>
                <a:latin typeface="Trebuchet MS"/>
                <a:cs typeface="Trebuchet MS"/>
              </a:rPr>
              <a:t>e</a:t>
            </a:r>
            <a:r>
              <a:rPr sz="2600" b="1" spc="0" dirty="0" smtClean="0">
                <a:solidFill>
                  <a:srgbClr val="404040"/>
                </a:solidFill>
                <a:latin typeface="Trebuchet MS"/>
                <a:cs typeface="Trebuchet MS"/>
              </a:rPr>
              <a:t>lectr</a:t>
            </a:r>
            <a:r>
              <a:rPr sz="2600" b="1" spc="4" dirty="0" smtClean="0">
                <a:solidFill>
                  <a:srgbClr val="404040"/>
                </a:solidFill>
                <a:latin typeface="Trebuchet MS"/>
                <a:cs typeface="Trebuchet MS"/>
              </a:rPr>
              <a:t>i</a:t>
            </a:r>
            <a:r>
              <a:rPr sz="2600" b="1" spc="0" dirty="0" smtClean="0">
                <a:solidFill>
                  <a:srgbClr val="404040"/>
                </a:solidFill>
                <a:latin typeface="Trebuchet MS"/>
                <a:cs typeface="Trebuchet MS"/>
              </a:rPr>
              <a:t>c</a:t>
            </a:r>
            <a:r>
              <a:rPr sz="2600" b="1" spc="-9" dirty="0" smtClean="0">
                <a:solidFill>
                  <a:srgbClr val="404040"/>
                </a:solidFill>
                <a:latin typeface="Trebuchet MS"/>
                <a:cs typeface="Trebuchet MS"/>
              </a:rPr>
              <a:t> p</a:t>
            </a:r>
            <a:r>
              <a:rPr sz="2600" b="1" spc="0" dirty="0" smtClean="0">
                <a:solidFill>
                  <a:srgbClr val="404040"/>
                </a:solidFill>
                <a:latin typeface="Trebuchet MS"/>
                <a:cs typeface="Trebuchet MS"/>
              </a:rPr>
              <a:t>ower</a:t>
            </a:r>
            <a:endParaRPr sz="2600">
              <a:latin typeface="Trebuchet MS"/>
              <a:cs typeface="Trebuchet MS"/>
            </a:endParaRPr>
          </a:p>
          <a:p>
            <a:pPr marL="12700" marR="49651">
              <a:lnSpc>
                <a:spcPct val="96761"/>
              </a:lnSpc>
              <a:spcBef>
                <a:spcPts val="1907"/>
              </a:spcBef>
            </a:pPr>
            <a:r>
              <a:rPr sz="2100" spc="0" dirty="0" smtClean="0">
                <a:solidFill>
                  <a:srgbClr val="90C225"/>
                </a:solidFill>
                <a:latin typeface="Calibri"/>
                <a:cs typeface="Calibri"/>
              </a:rPr>
              <a:t>→  </a:t>
            </a:r>
            <a:r>
              <a:rPr sz="2100" spc="208" dirty="0" smtClean="0">
                <a:solidFill>
                  <a:srgbClr val="90C225"/>
                </a:solidFill>
                <a:latin typeface="Calibri"/>
                <a:cs typeface="Calibri"/>
              </a:rPr>
              <a:t> </a:t>
            </a:r>
            <a:r>
              <a:rPr sz="2600" b="1" spc="0" dirty="0" smtClean="0">
                <a:solidFill>
                  <a:srgbClr val="404040"/>
                </a:solidFill>
                <a:latin typeface="Trebuchet MS"/>
                <a:cs typeface="Trebuchet MS"/>
              </a:rPr>
              <a:t>W</a:t>
            </a:r>
            <a:r>
              <a:rPr sz="2600" b="1" spc="4" dirty="0" smtClean="0">
                <a:solidFill>
                  <a:srgbClr val="404040"/>
                </a:solidFill>
                <a:latin typeface="Trebuchet MS"/>
                <a:cs typeface="Trebuchet MS"/>
              </a:rPr>
              <a:t>i</a:t>
            </a:r>
            <a:r>
              <a:rPr sz="2600" b="1" spc="0" dirty="0" smtClean="0">
                <a:solidFill>
                  <a:srgbClr val="404040"/>
                </a:solidFill>
                <a:latin typeface="Trebuchet MS"/>
                <a:cs typeface="Trebuchet MS"/>
              </a:rPr>
              <a:t>nd en</a:t>
            </a:r>
            <a:r>
              <a:rPr sz="2600" b="1" spc="9" dirty="0" smtClean="0">
                <a:solidFill>
                  <a:srgbClr val="404040"/>
                </a:solidFill>
                <a:latin typeface="Trebuchet MS"/>
                <a:cs typeface="Trebuchet MS"/>
              </a:rPr>
              <a:t>e</a:t>
            </a:r>
            <a:r>
              <a:rPr sz="2600" b="1" spc="0" dirty="0" smtClean="0">
                <a:solidFill>
                  <a:srgbClr val="404040"/>
                </a:solidFill>
                <a:latin typeface="Trebuchet MS"/>
                <a:cs typeface="Trebuchet MS"/>
              </a:rPr>
              <a:t>rgy</a:t>
            </a:r>
            <a:endParaRPr sz="2600">
              <a:latin typeface="Trebuchet MS"/>
              <a:cs typeface="Trebuchet MS"/>
            </a:endParaRPr>
          </a:p>
          <a:p>
            <a:pPr marL="12700" marR="49651">
              <a:lnSpc>
                <a:spcPct val="96761"/>
              </a:lnSpc>
              <a:spcBef>
                <a:spcPts val="2033"/>
              </a:spcBef>
            </a:pPr>
            <a:r>
              <a:rPr sz="2100" spc="0" dirty="0" smtClean="0">
                <a:solidFill>
                  <a:srgbClr val="90C225"/>
                </a:solidFill>
                <a:latin typeface="Calibri"/>
                <a:cs typeface="Calibri"/>
              </a:rPr>
              <a:t>→  </a:t>
            </a:r>
            <a:r>
              <a:rPr sz="2100" spc="208" dirty="0" smtClean="0">
                <a:solidFill>
                  <a:srgbClr val="90C225"/>
                </a:solidFill>
                <a:latin typeface="Calibri"/>
                <a:cs typeface="Calibri"/>
              </a:rPr>
              <a:t> </a:t>
            </a:r>
            <a:r>
              <a:rPr sz="2600" b="1" spc="0" dirty="0" smtClean="0">
                <a:solidFill>
                  <a:srgbClr val="404040"/>
                </a:solidFill>
                <a:latin typeface="Trebuchet MS"/>
                <a:cs typeface="Trebuchet MS"/>
              </a:rPr>
              <a:t>Sol</a:t>
            </a:r>
            <a:r>
              <a:rPr sz="2600" b="1" spc="9" dirty="0" smtClean="0">
                <a:solidFill>
                  <a:srgbClr val="404040"/>
                </a:solidFill>
                <a:latin typeface="Trebuchet MS"/>
                <a:cs typeface="Trebuchet MS"/>
              </a:rPr>
              <a:t>a</a:t>
            </a:r>
            <a:r>
              <a:rPr sz="2600" b="1" spc="0" dirty="0" smtClean="0">
                <a:solidFill>
                  <a:srgbClr val="404040"/>
                </a:solidFill>
                <a:latin typeface="Trebuchet MS"/>
                <a:cs typeface="Trebuchet MS"/>
              </a:rPr>
              <a:t>r</a:t>
            </a:r>
            <a:r>
              <a:rPr sz="2600" b="1" spc="-25" dirty="0" smtClean="0">
                <a:solidFill>
                  <a:srgbClr val="404040"/>
                </a:solidFill>
                <a:latin typeface="Trebuchet MS"/>
                <a:cs typeface="Trebuchet MS"/>
              </a:rPr>
              <a:t> </a:t>
            </a:r>
            <a:r>
              <a:rPr sz="2600" b="1" spc="0" dirty="0" smtClean="0">
                <a:solidFill>
                  <a:srgbClr val="404040"/>
                </a:solidFill>
                <a:latin typeface="Trebuchet MS"/>
                <a:cs typeface="Trebuchet MS"/>
              </a:rPr>
              <a:t>Energy</a:t>
            </a:r>
            <a:endParaRPr sz="2600">
              <a:latin typeface="Trebuchet MS"/>
              <a:cs typeface="Trebuchet MS"/>
            </a:endParaRPr>
          </a:p>
          <a:p>
            <a:pPr marL="12700" marR="49651">
              <a:lnSpc>
                <a:spcPct val="96761"/>
              </a:lnSpc>
              <a:spcBef>
                <a:spcPts val="2036"/>
              </a:spcBef>
            </a:pPr>
            <a:r>
              <a:rPr sz="2100" spc="0" dirty="0" smtClean="0">
                <a:solidFill>
                  <a:srgbClr val="90C225"/>
                </a:solidFill>
                <a:latin typeface="Calibri"/>
                <a:cs typeface="Calibri"/>
              </a:rPr>
              <a:t>→  </a:t>
            </a:r>
            <a:r>
              <a:rPr sz="2100" spc="208" dirty="0" smtClean="0">
                <a:solidFill>
                  <a:srgbClr val="90C225"/>
                </a:solidFill>
                <a:latin typeface="Calibri"/>
                <a:cs typeface="Calibri"/>
              </a:rPr>
              <a:t> </a:t>
            </a:r>
            <a:r>
              <a:rPr sz="2600" b="1" spc="0" dirty="0" smtClean="0">
                <a:solidFill>
                  <a:srgbClr val="404040"/>
                </a:solidFill>
                <a:latin typeface="Trebuchet MS"/>
                <a:cs typeface="Trebuchet MS"/>
              </a:rPr>
              <a:t>G</a:t>
            </a:r>
            <a:r>
              <a:rPr sz="2600" b="1" spc="9" dirty="0" smtClean="0">
                <a:solidFill>
                  <a:srgbClr val="404040"/>
                </a:solidFill>
                <a:latin typeface="Trebuchet MS"/>
                <a:cs typeface="Trebuchet MS"/>
              </a:rPr>
              <a:t>e</a:t>
            </a:r>
            <a:r>
              <a:rPr sz="2600" b="1" spc="0" dirty="0" smtClean="0">
                <a:solidFill>
                  <a:srgbClr val="404040"/>
                </a:solidFill>
                <a:latin typeface="Trebuchet MS"/>
                <a:cs typeface="Trebuchet MS"/>
              </a:rPr>
              <a:t>ot</a:t>
            </a:r>
            <a:r>
              <a:rPr sz="2600" b="1" spc="4" dirty="0" smtClean="0">
                <a:solidFill>
                  <a:srgbClr val="404040"/>
                </a:solidFill>
                <a:latin typeface="Trebuchet MS"/>
                <a:cs typeface="Trebuchet MS"/>
              </a:rPr>
              <a:t>h</a:t>
            </a:r>
            <a:r>
              <a:rPr sz="2600" b="1" spc="0" dirty="0" smtClean="0">
                <a:solidFill>
                  <a:srgbClr val="404040"/>
                </a:solidFill>
                <a:latin typeface="Trebuchet MS"/>
                <a:cs typeface="Trebuchet MS"/>
              </a:rPr>
              <a:t>e</a:t>
            </a:r>
            <a:r>
              <a:rPr sz="2600" b="1" spc="9" dirty="0" smtClean="0">
                <a:solidFill>
                  <a:srgbClr val="404040"/>
                </a:solidFill>
                <a:latin typeface="Trebuchet MS"/>
                <a:cs typeface="Trebuchet MS"/>
              </a:rPr>
              <a:t>r</a:t>
            </a:r>
            <a:r>
              <a:rPr sz="2600" b="1" spc="0" dirty="0" smtClean="0">
                <a:solidFill>
                  <a:srgbClr val="404040"/>
                </a:solidFill>
                <a:latin typeface="Trebuchet MS"/>
                <a:cs typeface="Trebuchet MS"/>
              </a:rPr>
              <a:t>mal</a:t>
            </a:r>
            <a:r>
              <a:rPr sz="2600" b="1" spc="-19" dirty="0" smtClean="0">
                <a:solidFill>
                  <a:srgbClr val="404040"/>
                </a:solidFill>
                <a:latin typeface="Trebuchet MS"/>
                <a:cs typeface="Trebuchet MS"/>
              </a:rPr>
              <a:t> </a:t>
            </a:r>
            <a:r>
              <a:rPr sz="2600" b="1" spc="0" dirty="0" smtClean="0">
                <a:solidFill>
                  <a:srgbClr val="404040"/>
                </a:solidFill>
                <a:latin typeface="Trebuchet MS"/>
                <a:cs typeface="Trebuchet MS"/>
              </a:rPr>
              <a:t>Ene</a:t>
            </a:r>
            <a:r>
              <a:rPr sz="2600" b="1" spc="4" dirty="0" smtClean="0">
                <a:solidFill>
                  <a:srgbClr val="404040"/>
                </a:solidFill>
                <a:latin typeface="Trebuchet MS"/>
                <a:cs typeface="Trebuchet MS"/>
              </a:rPr>
              <a:t>r</a:t>
            </a:r>
            <a:r>
              <a:rPr sz="2600" b="1" spc="0" dirty="0" smtClean="0">
                <a:solidFill>
                  <a:srgbClr val="404040"/>
                </a:solidFill>
                <a:latin typeface="Trebuchet MS"/>
                <a:cs typeface="Trebuchet MS"/>
              </a:rPr>
              <a:t>gy</a:t>
            </a:r>
            <a:endParaRPr sz="2600">
              <a:latin typeface="Trebuchet MS"/>
              <a:cs typeface="Trebuchet MS"/>
            </a:endParaRPr>
          </a:p>
          <a:p>
            <a:pPr marL="12700" marR="49651">
              <a:lnSpc>
                <a:spcPct val="96761"/>
              </a:lnSpc>
              <a:spcBef>
                <a:spcPts val="2045"/>
              </a:spcBef>
            </a:pPr>
            <a:r>
              <a:rPr sz="2100" spc="0" dirty="0" smtClean="0">
                <a:solidFill>
                  <a:srgbClr val="90C225"/>
                </a:solidFill>
                <a:latin typeface="Calibri"/>
                <a:cs typeface="Calibri"/>
              </a:rPr>
              <a:t>→  </a:t>
            </a:r>
            <a:r>
              <a:rPr sz="2100" spc="208" dirty="0" smtClean="0">
                <a:solidFill>
                  <a:srgbClr val="90C225"/>
                </a:solidFill>
                <a:latin typeface="Calibri"/>
                <a:cs typeface="Calibri"/>
              </a:rPr>
              <a:t> </a:t>
            </a:r>
            <a:r>
              <a:rPr sz="2600" b="1" spc="-89" dirty="0" smtClean="0">
                <a:solidFill>
                  <a:srgbClr val="404040"/>
                </a:solidFill>
                <a:latin typeface="Trebuchet MS"/>
                <a:cs typeface="Trebuchet MS"/>
              </a:rPr>
              <a:t>W</a:t>
            </a:r>
            <a:r>
              <a:rPr sz="2600" b="1" spc="0" dirty="0" smtClean="0">
                <a:solidFill>
                  <a:srgbClr val="404040"/>
                </a:solidFill>
                <a:latin typeface="Trebuchet MS"/>
                <a:cs typeface="Trebuchet MS"/>
              </a:rPr>
              <a:t>ave</a:t>
            </a:r>
            <a:r>
              <a:rPr sz="2600" b="1" spc="9" dirty="0" smtClean="0">
                <a:solidFill>
                  <a:srgbClr val="404040"/>
                </a:solidFill>
                <a:latin typeface="Trebuchet MS"/>
                <a:cs typeface="Trebuchet MS"/>
              </a:rPr>
              <a:t> </a:t>
            </a:r>
            <a:r>
              <a:rPr sz="2600" b="1" spc="0" dirty="0" smtClean="0">
                <a:solidFill>
                  <a:srgbClr val="404040"/>
                </a:solidFill>
                <a:latin typeface="Trebuchet MS"/>
                <a:cs typeface="Trebuchet MS"/>
              </a:rPr>
              <a:t>power</a:t>
            </a:r>
            <a:endParaRPr sz="2600">
              <a:latin typeface="Trebuchet MS"/>
              <a:cs typeface="Trebuchet MS"/>
            </a:endParaRPr>
          </a:p>
          <a:p>
            <a:pPr marL="12700" marR="49651">
              <a:lnSpc>
                <a:spcPct val="96761"/>
              </a:lnSpc>
              <a:spcBef>
                <a:spcPts val="2035"/>
              </a:spcBef>
            </a:pPr>
            <a:r>
              <a:rPr sz="2100" spc="0" dirty="0" smtClean="0">
                <a:solidFill>
                  <a:srgbClr val="90C225"/>
                </a:solidFill>
                <a:latin typeface="Calibri"/>
                <a:cs typeface="Calibri"/>
              </a:rPr>
              <a:t>→  </a:t>
            </a:r>
            <a:r>
              <a:rPr sz="2100" spc="158" dirty="0" smtClean="0">
                <a:solidFill>
                  <a:srgbClr val="90C225"/>
                </a:solidFill>
                <a:latin typeface="Calibri"/>
                <a:cs typeface="Calibri"/>
              </a:rPr>
              <a:t> </a:t>
            </a:r>
            <a:r>
              <a:rPr sz="2600" b="1" spc="-89" dirty="0" smtClean="0">
                <a:solidFill>
                  <a:srgbClr val="404040"/>
                </a:solidFill>
                <a:latin typeface="Trebuchet MS"/>
                <a:cs typeface="Trebuchet MS"/>
              </a:rPr>
              <a:t>T</a:t>
            </a:r>
            <a:r>
              <a:rPr sz="2600" b="1" spc="0" dirty="0" smtClean="0">
                <a:solidFill>
                  <a:srgbClr val="404040"/>
                </a:solidFill>
                <a:latin typeface="Trebuchet MS"/>
                <a:cs typeface="Trebuchet MS"/>
              </a:rPr>
              <a:t>id</a:t>
            </a:r>
            <a:r>
              <a:rPr sz="2600" b="1" spc="9" dirty="0" smtClean="0">
                <a:solidFill>
                  <a:srgbClr val="404040"/>
                </a:solidFill>
                <a:latin typeface="Trebuchet MS"/>
                <a:cs typeface="Trebuchet MS"/>
              </a:rPr>
              <a:t>a</a:t>
            </a:r>
            <a:r>
              <a:rPr sz="2600" b="1" spc="0" dirty="0" smtClean="0">
                <a:solidFill>
                  <a:srgbClr val="404040"/>
                </a:solidFill>
                <a:latin typeface="Trebuchet MS"/>
                <a:cs typeface="Trebuchet MS"/>
              </a:rPr>
              <a:t>l</a:t>
            </a:r>
            <a:r>
              <a:rPr sz="2600" b="1" spc="-25" dirty="0" smtClean="0">
                <a:solidFill>
                  <a:srgbClr val="404040"/>
                </a:solidFill>
                <a:latin typeface="Trebuchet MS"/>
                <a:cs typeface="Trebuchet MS"/>
              </a:rPr>
              <a:t> </a:t>
            </a:r>
            <a:r>
              <a:rPr sz="2600" b="1" spc="0" dirty="0" smtClean="0">
                <a:solidFill>
                  <a:srgbClr val="404040"/>
                </a:solidFill>
                <a:latin typeface="Trebuchet MS"/>
                <a:cs typeface="Trebuchet MS"/>
              </a:rPr>
              <a:t>power</a:t>
            </a:r>
            <a:endParaRPr sz="2600">
              <a:latin typeface="Trebuchet MS"/>
              <a:cs typeface="Trebuchet MS"/>
            </a:endParaRPr>
          </a:p>
          <a:p>
            <a:pPr marL="12700" marR="49651">
              <a:lnSpc>
                <a:spcPct val="96761"/>
              </a:lnSpc>
              <a:spcBef>
                <a:spcPts val="2033"/>
              </a:spcBef>
            </a:pPr>
            <a:r>
              <a:rPr sz="2100" spc="0" dirty="0" smtClean="0">
                <a:solidFill>
                  <a:srgbClr val="90C225"/>
                </a:solidFill>
                <a:latin typeface="Calibri"/>
                <a:cs typeface="Calibri"/>
              </a:rPr>
              <a:t>→  </a:t>
            </a:r>
            <a:r>
              <a:rPr sz="2100" spc="208" dirty="0" smtClean="0">
                <a:solidFill>
                  <a:srgbClr val="90C225"/>
                </a:solidFill>
                <a:latin typeface="Calibri"/>
                <a:cs typeface="Calibri"/>
              </a:rPr>
              <a:t> </a:t>
            </a:r>
            <a:r>
              <a:rPr sz="2600" b="1" spc="0" dirty="0" smtClean="0">
                <a:solidFill>
                  <a:srgbClr val="404040"/>
                </a:solidFill>
                <a:latin typeface="Trebuchet MS"/>
                <a:cs typeface="Trebuchet MS"/>
              </a:rPr>
              <a:t>Bi</a:t>
            </a:r>
            <a:r>
              <a:rPr sz="2600" b="1" spc="4" dirty="0" smtClean="0">
                <a:solidFill>
                  <a:srgbClr val="404040"/>
                </a:solidFill>
                <a:latin typeface="Trebuchet MS"/>
                <a:cs typeface="Trebuchet MS"/>
              </a:rPr>
              <a:t>o</a:t>
            </a:r>
            <a:r>
              <a:rPr sz="2600" b="1" spc="0" dirty="0" smtClean="0">
                <a:solidFill>
                  <a:srgbClr val="404040"/>
                </a:solidFill>
                <a:latin typeface="Trebuchet MS"/>
                <a:cs typeface="Trebuchet MS"/>
              </a:rPr>
              <a:t>mass fuel</a:t>
            </a:r>
            <a:endParaRPr sz="2600">
              <a:latin typeface="Trebuchet MS"/>
              <a:cs typeface="Trebuchet MS"/>
            </a:endParaRPr>
          </a:p>
          <a:p>
            <a:pPr marL="12700" marR="49651">
              <a:lnSpc>
                <a:spcPct val="96761"/>
              </a:lnSpc>
              <a:spcBef>
                <a:spcPts val="2045"/>
              </a:spcBef>
            </a:pPr>
            <a:r>
              <a:rPr sz="2100" spc="0" dirty="0" smtClean="0">
                <a:solidFill>
                  <a:srgbClr val="90C225"/>
                </a:solidFill>
                <a:latin typeface="Calibri"/>
                <a:cs typeface="Calibri"/>
              </a:rPr>
              <a:t>→  </a:t>
            </a:r>
            <a:r>
              <a:rPr sz="2100" spc="203" dirty="0" smtClean="0">
                <a:solidFill>
                  <a:srgbClr val="90C225"/>
                </a:solidFill>
                <a:latin typeface="Calibri"/>
                <a:cs typeface="Calibri"/>
              </a:rPr>
              <a:t> </a:t>
            </a:r>
            <a:r>
              <a:rPr sz="2600" b="1" spc="0" dirty="0" smtClean="0">
                <a:solidFill>
                  <a:srgbClr val="404040"/>
                </a:solidFill>
                <a:latin typeface="Trebuchet MS"/>
                <a:cs typeface="Trebuchet MS"/>
              </a:rPr>
              <a:t>Hydrog</a:t>
            </a:r>
            <a:r>
              <a:rPr sz="2600" b="1" spc="9" dirty="0" smtClean="0">
                <a:solidFill>
                  <a:srgbClr val="404040"/>
                </a:solidFill>
                <a:latin typeface="Trebuchet MS"/>
                <a:cs typeface="Trebuchet MS"/>
              </a:rPr>
              <a:t>e</a:t>
            </a:r>
            <a:r>
              <a:rPr sz="2600" b="1" spc="0" dirty="0" smtClean="0">
                <a:solidFill>
                  <a:srgbClr val="404040"/>
                </a:solidFill>
                <a:latin typeface="Trebuchet MS"/>
                <a:cs typeface="Trebuchet MS"/>
              </a:rPr>
              <a:t>n</a:t>
            </a:r>
            <a:r>
              <a:rPr sz="2600" b="1" spc="-14" dirty="0" smtClean="0">
                <a:solidFill>
                  <a:srgbClr val="404040"/>
                </a:solidFill>
                <a:latin typeface="Trebuchet MS"/>
                <a:cs typeface="Trebuchet MS"/>
              </a:rPr>
              <a:t> </a:t>
            </a:r>
            <a:r>
              <a:rPr sz="2600" b="1" spc="0" dirty="0" smtClean="0">
                <a:solidFill>
                  <a:srgbClr val="404040"/>
                </a:solidFill>
                <a:latin typeface="Trebuchet MS"/>
                <a:cs typeface="Trebuchet MS"/>
              </a:rPr>
              <a:t>Energy</a:t>
            </a:r>
            <a:endParaRPr sz="2600">
              <a:latin typeface="Trebuchet MS"/>
              <a:cs typeface="Trebuchet MS"/>
            </a:endParaRPr>
          </a:p>
        </p:txBody>
      </p:sp>
      <p:sp>
        <p:nvSpPr>
          <p:cNvPr id="3" name="object 3"/>
          <p:cNvSpPr txBox="1"/>
          <p:nvPr/>
        </p:nvSpPr>
        <p:spPr>
          <a:xfrm>
            <a:off x="4233721" y="1603921"/>
            <a:ext cx="403801" cy="356412"/>
          </a:xfrm>
          <a:prstGeom prst="rect">
            <a:avLst/>
          </a:prstGeom>
        </p:spPr>
        <p:txBody>
          <a:bodyPr wrap="square" lIns="0" tIns="17684" rIns="0" bIns="0" rtlCol="0">
            <a:noAutofit/>
          </a:bodyPr>
          <a:lstStyle/>
          <a:p>
            <a:pPr marL="12700">
              <a:lnSpc>
                <a:spcPts val="2785"/>
              </a:lnSpc>
            </a:pPr>
            <a:r>
              <a:rPr sz="2600" b="1" dirty="0" smtClean="0">
                <a:solidFill>
                  <a:srgbClr val="404040"/>
                </a:solidFill>
                <a:latin typeface="Trebuchet MS"/>
                <a:cs typeface="Trebuchet MS"/>
              </a:rPr>
              <a:t>or</a:t>
            </a:r>
            <a:endParaRPr sz="2600">
              <a:latin typeface="Trebuchet MS"/>
              <a:cs typeface="Trebuchet MS"/>
            </a:endParaRPr>
          </a:p>
        </p:txBody>
      </p:sp>
      <p:sp>
        <p:nvSpPr>
          <p:cNvPr id="2" name="object 2"/>
          <p:cNvSpPr txBox="1"/>
          <p:nvPr/>
        </p:nvSpPr>
        <p:spPr>
          <a:xfrm>
            <a:off x="4662052" y="1603921"/>
            <a:ext cx="1940909" cy="356412"/>
          </a:xfrm>
          <a:prstGeom prst="rect">
            <a:avLst/>
          </a:prstGeom>
        </p:spPr>
        <p:txBody>
          <a:bodyPr wrap="square" lIns="0" tIns="17684" rIns="0" bIns="0" rtlCol="0">
            <a:noAutofit/>
          </a:bodyPr>
          <a:lstStyle/>
          <a:p>
            <a:pPr marL="12700">
              <a:lnSpc>
                <a:spcPts val="2785"/>
              </a:lnSpc>
            </a:pPr>
            <a:r>
              <a:rPr sz="2600" b="1" spc="0" dirty="0" smtClean="0">
                <a:solidFill>
                  <a:srgbClr val="404040"/>
                </a:solidFill>
                <a:latin typeface="Trebuchet MS"/>
                <a:cs typeface="Trebuchet MS"/>
              </a:rPr>
              <a:t>hydropower</a:t>
            </a:r>
            <a:endParaRPr sz="26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145"/>
            <a:ext cx="12192000" cy="6867144"/>
          </a:xfrm>
          <a:prstGeom prst="rect">
            <a:avLst/>
          </a:prstGeom>
          <a:blipFill>
            <a:blip r:embed="rId2" cstate="print"/>
            <a:stretch>
              <a:fillRect/>
            </a:stretch>
          </a:blipFill>
        </p:spPr>
        <p:txBody>
          <a:bodyPr wrap="square" lIns="0" tIns="0" rIns="0" bIns="0" rtlCol="0">
            <a:noAutofit/>
          </a:bodyPr>
          <a:lstStyle/>
          <a:p>
            <a:endParaRPr/>
          </a:p>
        </p:txBody>
      </p:sp>
      <p:sp>
        <p:nvSpPr>
          <p:cNvPr id="2" name="object 2"/>
          <p:cNvSpPr txBox="1"/>
          <p:nvPr/>
        </p:nvSpPr>
        <p:spPr>
          <a:xfrm>
            <a:off x="2802382" y="2750280"/>
            <a:ext cx="6682793" cy="635000"/>
          </a:xfrm>
          <a:prstGeom prst="rect">
            <a:avLst/>
          </a:prstGeom>
        </p:spPr>
        <p:txBody>
          <a:bodyPr wrap="square" lIns="0" tIns="28067" rIns="0" bIns="0" rtlCol="0">
            <a:noAutofit/>
          </a:bodyPr>
          <a:lstStyle/>
          <a:p>
            <a:pPr marL="12700">
              <a:lnSpc>
                <a:spcPts val="4420"/>
              </a:lnSpc>
            </a:pPr>
            <a:r>
              <a:rPr sz="4800" spc="-569" dirty="0" smtClean="0">
                <a:solidFill>
                  <a:srgbClr val="FFC000"/>
                </a:solidFill>
                <a:latin typeface="Times New Roman"/>
                <a:cs typeface="Times New Roman"/>
              </a:rPr>
              <a:t>Hydroelectric power or Hydropower</a:t>
            </a:r>
            <a:endParaRPr sz="48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txBox="1"/>
          <p:nvPr/>
        </p:nvSpPr>
        <p:spPr>
          <a:xfrm>
            <a:off x="916940" y="530613"/>
            <a:ext cx="6370398" cy="1772404"/>
          </a:xfrm>
          <a:prstGeom prst="rect">
            <a:avLst/>
          </a:prstGeom>
        </p:spPr>
        <p:txBody>
          <a:bodyPr wrap="square" lIns="0" tIns="21209" rIns="0" bIns="0" rtlCol="0">
            <a:noAutofit/>
          </a:bodyPr>
          <a:lstStyle/>
          <a:p>
            <a:pPr marL="12700" marR="60461">
              <a:lnSpc>
                <a:spcPts val="3340"/>
              </a:lnSpc>
            </a:pPr>
            <a:r>
              <a:rPr lang="en-US" sz="3600" spc="-419" dirty="0" smtClean="0">
                <a:latin typeface="Times New Roman" panose="02020603050405020304" pitchFamily="18" charset="0"/>
                <a:cs typeface="Times New Roman" panose="02020603050405020304" pitchFamily="18" charset="0"/>
              </a:rPr>
              <a:t>Hydroelectric</a:t>
            </a:r>
            <a:r>
              <a:rPr lang="en-US" sz="3600" spc="-419" dirty="0" smtClean="0">
                <a:latin typeface="Times New Roman"/>
                <a:cs typeface="Times New Roman"/>
              </a:rPr>
              <a:t> </a:t>
            </a:r>
            <a:r>
              <a:rPr lang="en-US" sz="3600" spc="-419" dirty="0" smtClean="0">
                <a:latin typeface="Times New Roman" panose="02020603050405020304" pitchFamily="18" charset="0"/>
                <a:cs typeface="Times New Roman" panose="02020603050405020304" pitchFamily="18" charset="0"/>
              </a:rPr>
              <a:t>power </a:t>
            </a:r>
            <a:endParaRPr sz="3600" dirty="0">
              <a:latin typeface="Times New Roman" panose="02020603050405020304" pitchFamily="18" charset="0"/>
              <a:cs typeface="Times New Roman" panose="02020603050405020304" pitchFamily="18" charset="0"/>
            </a:endParaRPr>
          </a:p>
          <a:p>
            <a:pPr marL="22453">
              <a:lnSpc>
                <a:spcPct val="101725"/>
              </a:lnSpc>
              <a:spcBef>
                <a:spcPts val="2804"/>
              </a:spcBef>
            </a:pPr>
            <a:r>
              <a:rPr sz="2600" spc="-9" dirty="0" smtClean="0">
                <a:latin typeface="Calibri"/>
                <a:cs typeface="Calibri"/>
              </a:rPr>
              <a:t>When water is used to generate electricity, it is</a:t>
            </a:r>
            <a:endParaRPr sz="2600" dirty="0">
              <a:latin typeface="Calibri"/>
              <a:cs typeface="Calibri"/>
            </a:endParaRPr>
          </a:p>
          <a:p>
            <a:pPr marL="22453" marR="60461">
              <a:lnSpc>
                <a:spcPct val="101725"/>
              </a:lnSpc>
              <a:spcBef>
                <a:spcPts val="1196"/>
              </a:spcBef>
            </a:pPr>
            <a:r>
              <a:rPr sz="2600" spc="-39" dirty="0" smtClean="0">
                <a:latin typeface="Calibri"/>
                <a:cs typeface="Calibri"/>
              </a:rPr>
              <a:t>hydropower.</a:t>
            </a:r>
            <a:endParaRPr sz="2600" dirty="0">
              <a:latin typeface="Calibri"/>
              <a:cs typeface="Calibri"/>
            </a:endParaRPr>
          </a:p>
        </p:txBody>
      </p:sp>
      <p:sp>
        <p:nvSpPr>
          <p:cNvPr id="30" name="object 30"/>
          <p:cNvSpPr txBox="1"/>
          <p:nvPr/>
        </p:nvSpPr>
        <p:spPr>
          <a:xfrm>
            <a:off x="698093" y="1371849"/>
            <a:ext cx="226655" cy="356412"/>
          </a:xfrm>
          <a:prstGeom prst="rect">
            <a:avLst/>
          </a:prstGeom>
        </p:spPr>
        <p:txBody>
          <a:bodyPr wrap="square" lIns="0" tIns="16922" rIns="0" bIns="0" rtlCol="0">
            <a:noAutofit/>
          </a:bodyPr>
          <a:lstStyle/>
          <a:p>
            <a:pPr marL="12700">
              <a:lnSpc>
                <a:spcPts val="2665"/>
              </a:lnSpc>
            </a:pPr>
            <a:r>
              <a:rPr sz="2600" dirty="0" smtClean="0">
                <a:latin typeface="Wingdings"/>
                <a:cs typeface="Wingdings"/>
              </a:rPr>
              <a:t></a:t>
            </a:r>
            <a:endParaRPr sz="2600">
              <a:latin typeface="Wingdings"/>
              <a:cs typeface="Wingdings"/>
            </a:endParaRPr>
          </a:p>
        </p:txBody>
      </p:sp>
      <p:sp>
        <p:nvSpPr>
          <p:cNvPr id="29" name="object 29"/>
          <p:cNvSpPr txBox="1"/>
          <p:nvPr/>
        </p:nvSpPr>
        <p:spPr>
          <a:xfrm>
            <a:off x="7279385" y="1391691"/>
            <a:ext cx="4043040" cy="356412"/>
          </a:xfrm>
          <a:prstGeom prst="rect">
            <a:avLst/>
          </a:prstGeom>
        </p:spPr>
        <p:txBody>
          <a:bodyPr wrap="square" lIns="0" tIns="17176" rIns="0" bIns="0" rtlCol="0">
            <a:noAutofit/>
          </a:bodyPr>
          <a:lstStyle/>
          <a:p>
            <a:pPr marL="12700">
              <a:lnSpc>
                <a:spcPts val="2705"/>
              </a:lnSpc>
            </a:pPr>
            <a:r>
              <a:rPr sz="2600" spc="-15" dirty="0" smtClean="0">
                <a:latin typeface="Calibri"/>
                <a:cs typeface="Calibri"/>
              </a:rPr>
              <a:t>called hydroelectric power, or</a:t>
            </a:r>
            <a:endParaRPr sz="2600">
              <a:latin typeface="Calibri"/>
              <a:cs typeface="Calibri"/>
            </a:endParaRPr>
          </a:p>
        </p:txBody>
      </p:sp>
      <p:sp>
        <p:nvSpPr>
          <p:cNvPr id="28" name="object 28"/>
          <p:cNvSpPr txBox="1"/>
          <p:nvPr/>
        </p:nvSpPr>
        <p:spPr>
          <a:xfrm>
            <a:off x="698093" y="2608314"/>
            <a:ext cx="226470" cy="356108"/>
          </a:xfrm>
          <a:prstGeom prst="rect">
            <a:avLst/>
          </a:prstGeom>
        </p:spPr>
        <p:txBody>
          <a:bodyPr wrap="square" lIns="0" tIns="16891" rIns="0" bIns="0" rtlCol="0">
            <a:noAutofit/>
          </a:bodyPr>
          <a:lstStyle/>
          <a:p>
            <a:pPr marL="12700">
              <a:lnSpc>
                <a:spcPts val="2660"/>
              </a:lnSpc>
            </a:pPr>
            <a:r>
              <a:rPr sz="2600" dirty="0" smtClean="0">
                <a:latin typeface="Wingdings"/>
                <a:cs typeface="Wingdings"/>
              </a:rPr>
              <a:t></a:t>
            </a:r>
            <a:endParaRPr sz="2600">
              <a:latin typeface="Wingdings"/>
              <a:cs typeface="Wingdings"/>
            </a:endParaRPr>
          </a:p>
        </p:txBody>
      </p:sp>
      <p:sp>
        <p:nvSpPr>
          <p:cNvPr id="27" name="object 27"/>
          <p:cNvSpPr txBox="1"/>
          <p:nvPr/>
        </p:nvSpPr>
        <p:spPr>
          <a:xfrm>
            <a:off x="926693" y="2628138"/>
            <a:ext cx="574459" cy="356107"/>
          </a:xfrm>
          <a:prstGeom prst="rect">
            <a:avLst/>
          </a:prstGeom>
        </p:spPr>
        <p:txBody>
          <a:bodyPr wrap="square" lIns="0" tIns="17176" rIns="0" bIns="0" rtlCol="0">
            <a:noAutofit/>
          </a:bodyPr>
          <a:lstStyle/>
          <a:p>
            <a:pPr marL="12700">
              <a:lnSpc>
                <a:spcPts val="2705"/>
              </a:lnSpc>
            </a:pPr>
            <a:r>
              <a:rPr sz="2600" dirty="0" smtClean="0">
                <a:latin typeface="Calibri"/>
                <a:cs typeface="Calibri"/>
              </a:rPr>
              <a:t>The</a:t>
            </a:r>
            <a:endParaRPr sz="2600">
              <a:latin typeface="Calibri"/>
              <a:cs typeface="Calibri"/>
            </a:endParaRPr>
          </a:p>
        </p:txBody>
      </p:sp>
      <p:sp>
        <p:nvSpPr>
          <p:cNvPr id="26" name="object 26"/>
          <p:cNvSpPr txBox="1"/>
          <p:nvPr/>
        </p:nvSpPr>
        <p:spPr>
          <a:xfrm>
            <a:off x="1621663" y="2628138"/>
            <a:ext cx="1029924" cy="356107"/>
          </a:xfrm>
          <a:prstGeom prst="rect">
            <a:avLst/>
          </a:prstGeom>
        </p:spPr>
        <p:txBody>
          <a:bodyPr wrap="square" lIns="0" tIns="17176" rIns="0" bIns="0" rtlCol="0">
            <a:noAutofit/>
          </a:bodyPr>
          <a:lstStyle/>
          <a:p>
            <a:pPr marL="12700">
              <a:lnSpc>
                <a:spcPts val="2705"/>
              </a:lnSpc>
            </a:pPr>
            <a:r>
              <a:rPr sz="2600" spc="-12" dirty="0" smtClean="0">
                <a:latin typeface="Calibri"/>
                <a:cs typeface="Calibri"/>
              </a:rPr>
              <a:t>natural</a:t>
            </a:r>
            <a:endParaRPr sz="2600">
              <a:latin typeface="Calibri"/>
              <a:cs typeface="Calibri"/>
            </a:endParaRPr>
          </a:p>
        </p:txBody>
      </p:sp>
      <p:sp>
        <p:nvSpPr>
          <p:cNvPr id="25" name="object 25"/>
          <p:cNvSpPr txBox="1"/>
          <p:nvPr/>
        </p:nvSpPr>
        <p:spPr>
          <a:xfrm>
            <a:off x="2775331" y="2628138"/>
            <a:ext cx="660638" cy="356107"/>
          </a:xfrm>
          <a:prstGeom prst="rect">
            <a:avLst/>
          </a:prstGeom>
        </p:spPr>
        <p:txBody>
          <a:bodyPr wrap="square" lIns="0" tIns="17176" rIns="0" bIns="0" rtlCol="0">
            <a:noAutofit/>
          </a:bodyPr>
          <a:lstStyle/>
          <a:p>
            <a:pPr marL="12700">
              <a:lnSpc>
                <a:spcPts val="2705"/>
              </a:lnSpc>
            </a:pPr>
            <a:r>
              <a:rPr sz="2600" spc="-3" dirty="0" smtClean="0">
                <a:latin typeface="Calibri"/>
                <a:cs typeface="Calibri"/>
              </a:rPr>
              <a:t>flow</a:t>
            </a:r>
            <a:endParaRPr sz="2600">
              <a:latin typeface="Calibri"/>
              <a:cs typeface="Calibri"/>
            </a:endParaRPr>
          </a:p>
        </p:txBody>
      </p:sp>
      <p:sp>
        <p:nvSpPr>
          <p:cNvPr id="24" name="object 24"/>
          <p:cNvSpPr txBox="1"/>
          <p:nvPr/>
        </p:nvSpPr>
        <p:spPr>
          <a:xfrm>
            <a:off x="3558921" y="2628138"/>
            <a:ext cx="349232" cy="356107"/>
          </a:xfrm>
          <a:prstGeom prst="rect">
            <a:avLst/>
          </a:prstGeom>
        </p:spPr>
        <p:txBody>
          <a:bodyPr wrap="square" lIns="0" tIns="17176" rIns="0" bIns="0" rtlCol="0">
            <a:noAutofit/>
          </a:bodyPr>
          <a:lstStyle/>
          <a:p>
            <a:pPr marL="12700">
              <a:lnSpc>
                <a:spcPts val="2705"/>
              </a:lnSpc>
            </a:pPr>
            <a:r>
              <a:rPr sz="2600" spc="-4" dirty="0" smtClean="0">
                <a:latin typeface="Calibri"/>
                <a:cs typeface="Calibri"/>
              </a:rPr>
              <a:t>of</a:t>
            </a:r>
            <a:endParaRPr sz="2600">
              <a:latin typeface="Calibri"/>
              <a:cs typeface="Calibri"/>
            </a:endParaRPr>
          </a:p>
        </p:txBody>
      </p:sp>
      <p:sp>
        <p:nvSpPr>
          <p:cNvPr id="23" name="object 23"/>
          <p:cNvSpPr txBox="1"/>
          <p:nvPr/>
        </p:nvSpPr>
        <p:spPr>
          <a:xfrm>
            <a:off x="4031361" y="2628138"/>
            <a:ext cx="851571" cy="356107"/>
          </a:xfrm>
          <a:prstGeom prst="rect">
            <a:avLst/>
          </a:prstGeom>
        </p:spPr>
        <p:txBody>
          <a:bodyPr wrap="square" lIns="0" tIns="17176" rIns="0" bIns="0" rtlCol="0">
            <a:noAutofit/>
          </a:bodyPr>
          <a:lstStyle/>
          <a:p>
            <a:pPr marL="12700">
              <a:lnSpc>
                <a:spcPts val="2705"/>
              </a:lnSpc>
            </a:pPr>
            <a:r>
              <a:rPr sz="2600" spc="-13" dirty="0" smtClean="0">
                <a:latin typeface="Calibri"/>
                <a:cs typeface="Calibri"/>
              </a:rPr>
              <a:t>water</a:t>
            </a:r>
            <a:endParaRPr sz="2600">
              <a:latin typeface="Calibri"/>
              <a:cs typeface="Calibri"/>
            </a:endParaRPr>
          </a:p>
        </p:txBody>
      </p:sp>
      <p:sp>
        <p:nvSpPr>
          <p:cNvPr id="22" name="object 22"/>
          <p:cNvSpPr txBox="1"/>
          <p:nvPr/>
        </p:nvSpPr>
        <p:spPr>
          <a:xfrm>
            <a:off x="5005197" y="2628138"/>
            <a:ext cx="324926" cy="356107"/>
          </a:xfrm>
          <a:prstGeom prst="rect">
            <a:avLst/>
          </a:prstGeom>
        </p:spPr>
        <p:txBody>
          <a:bodyPr wrap="square" lIns="0" tIns="17176" rIns="0" bIns="0" rtlCol="0">
            <a:noAutofit/>
          </a:bodyPr>
          <a:lstStyle/>
          <a:p>
            <a:pPr marL="12700">
              <a:lnSpc>
                <a:spcPts val="2705"/>
              </a:lnSpc>
            </a:pPr>
            <a:r>
              <a:rPr sz="2600" dirty="0" smtClean="0">
                <a:latin typeface="Calibri"/>
                <a:cs typeface="Calibri"/>
              </a:rPr>
              <a:t>in</a:t>
            </a:r>
            <a:endParaRPr sz="2600">
              <a:latin typeface="Calibri"/>
              <a:cs typeface="Calibri"/>
            </a:endParaRPr>
          </a:p>
        </p:txBody>
      </p:sp>
      <p:sp>
        <p:nvSpPr>
          <p:cNvPr id="21" name="object 21"/>
          <p:cNvSpPr txBox="1"/>
          <p:nvPr/>
        </p:nvSpPr>
        <p:spPr>
          <a:xfrm>
            <a:off x="5452110" y="2628138"/>
            <a:ext cx="816821" cy="356107"/>
          </a:xfrm>
          <a:prstGeom prst="rect">
            <a:avLst/>
          </a:prstGeom>
        </p:spPr>
        <p:txBody>
          <a:bodyPr wrap="square" lIns="0" tIns="17176" rIns="0" bIns="0" rtlCol="0">
            <a:noAutofit/>
          </a:bodyPr>
          <a:lstStyle/>
          <a:p>
            <a:pPr marL="12700">
              <a:lnSpc>
                <a:spcPts val="2705"/>
              </a:lnSpc>
            </a:pPr>
            <a:r>
              <a:rPr sz="2600" spc="-10" dirty="0" smtClean="0">
                <a:latin typeface="Calibri"/>
                <a:cs typeface="Calibri"/>
              </a:rPr>
              <a:t>rivers</a:t>
            </a:r>
            <a:endParaRPr sz="2600">
              <a:latin typeface="Calibri"/>
              <a:cs typeface="Calibri"/>
            </a:endParaRPr>
          </a:p>
        </p:txBody>
      </p:sp>
      <p:sp>
        <p:nvSpPr>
          <p:cNvPr id="20" name="object 20"/>
          <p:cNvSpPr txBox="1"/>
          <p:nvPr/>
        </p:nvSpPr>
        <p:spPr>
          <a:xfrm>
            <a:off x="6390894" y="2628138"/>
            <a:ext cx="840963" cy="356107"/>
          </a:xfrm>
          <a:prstGeom prst="rect">
            <a:avLst/>
          </a:prstGeom>
        </p:spPr>
        <p:txBody>
          <a:bodyPr wrap="square" lIns="0" tIns="17176" rIns="0" bIns="0" rtlCol="0">
            <a:noAutofit/>
          </a:bodyPr>
          <a:lstStyle/>
          <a:p>
            <a:pPr marL="12700">
              <a:lnSpc>
                <a:spcPts val="2705"/>
              </a:lnSpc>
            </a:pPr>
            <a:r>
              <a:rPr sz="2600" spc="-25" dirty="0" smtClean="0">
                <a:latin typeface="Calibri"/>
                <a:cs typeface="Calibri"/>
              </a:rPr>
              <a:t>offers</a:t>
            </a:r>
            <a:endParaRPr sz="2600">
              <a:latin typeface="Calibri"/>
              <a:cs typeface="Calibri"/>
            </a:endParaRPr>
          </a:p>
        </p:txBody>
      </p:sp>
      <p:sp>
        <p:nvSpPr>
          <p:cNvPr id="19" name="object 19"/>
          <p:cNvSpPr txBox="1"/>
          <p:nvPr/>
        </p:nvSpPr>
        <p:spPr>
          <a:xfrm>
            <a:off x="7355585" y="2628138"/>
            <a:ext cx="962396" cy="356107"/>
          </a:xfrm>
          <a:prstGeom prst="rect">
            <a:avLst/>
          </a:prstGeom>
        </p:spPr>
        <p:txBody>
          <a:bodyPr wrap="square" lIns="0" tIns="17176" rIns="0" bIns="0" rtlCol="0">
            <a:noAutofit/>
          </a:bodyPr>
          <a:lstStyle/>
          <a:p>
            <a:pPr marL="12700">
              <a:lnSpc>
                <a:spcPts val="2705"/>
              </a:lnSpc>
            </a:pPr>
            <a:r>
              <a:rPr sz="2600" spc="-3" dirty="0" smtClean="0">
                <a:latin typeface="Calibri"/>
                <a:cs typeface="Calibri"/>
              </a:rPr>
              <a:t>kinetic</a:t>
            </a:r>
            <a:endParaRPr sz="2600">
              <a:latin typeface="Calibri"/>
              <a:cs typeface="Calibri"/>
            </a:endParaRPr>
          </a:p>
        </p:txBody>
      </p:sp>
      <p:sp>
        <p:nvSpPr>
          <p:cNvPr id="18" name="object 18"/>
          <p:cNvSpPr txBox="1"/>
          <p:nvPr/>
        </p:nvSpPr>
        <p:spPr>
          <a:xfrm>
            <a:off x="8440928" y="2628138"/>
            <a:ext cx="933918" cy="356107"/>
          </a:xfrm>
          <a:prstGeom prst="rect">
            <a:avLst/>
          </a:prstGeom>
        </p:spPr>
        <p:txBody>
          <a:bodyPr wrap="square" lIns="0" tIns="17176" rIns="0" bIns="0" rtlCol="0">
            <a:noAutofit/>
          </a:bodyPr>
          <a:lstStyle/>
          <a:p>
            <a:pPr marL="12700">
              <a:lnSpc>
                <a:spcPts val="2705"/>
              </a:lnSpc>
            </a:pPr>
            <a:r>
              <a:rPr sz="2600" spc="-8" dirty="0" smtClean="0">
                <a:latin typeface="Calibri"/>
                <a:cs typeface="Calibri"/>
              </a:rPr>
              <a:t>power</a:t>
            </a:r>
            <a:endParaRPr sz="2600">
              <a:latin typeface="Calibri"/>
              <a:cs typeface="Calibri"/>
            </a:endParaRPr>
          </a:p>
        </p:txBody>
      </p:sp>
      <p:sp>
        <p:nvSpPr>
          <p:cNvPr id="17" name="object 17"/>
          <p:cNvSpPr txBox="1"/>
          <p:nvPr/>
        </p:nvSpPr>
        <p:spPr>
          <a:xfrm>
            <a:off x="9498584" y="2628138"/>
            <a:ext cx="624629" cy="356107"/>
          </a:xfrm>
          <a:prstGeom prst="rect">
            <a:avLst/>
          </a:prstGeom>
        </p:spPr>
        <p:txBody>
          <a:bodyPr wrap="square" lIns="0" tIns="17176" rIns="0" bIns="0" rtlCol="0">
            <a:noAutofit/>
          </a:bodyPr>
          <a:lstStyle/>
          <a:p>
            <a:pPr marL="12700">
              <a:lnSpc>
                <a:spcPts val="2705"/>
              </a:lnSpc>
            </a:pPr>
            <a:r>
              <a:rPr sz="2600" spc="-7" dirty="0" smtClean="0">
                <a:latin typeface="Calibri"/>
                <a:cs typeface="Calibri"/>
              </a:rPr>
              <a:t>that</a:t>
            </a:r>
            <a:endParaRPr sz="2600">
              <a:latin typeface="Calibri"/>
              <a:cs typeface="Calibri"/>
            </a:endParaRPr>
          </a:p>
        </p:txBody>
      </p:sp>
      <p:sp>
        <p:nvSpPr>
          <p:cNvPr id="16" name="object 16"/>
          <p:cNvSpPr txBox="1"/>
          <p:nvPr/>
        </p:nvSpPr>
        <p:spPr>
          <a:xfrm>
            <a:off x="10247122" y="2628138"/>
            <a:ext cx="544411" cy="356107"/>
          </a:xfrm>
          <a:prstGeom prst="rect">
            <a:avLst/>
          </a:prstGeom>
        </p:spPr>
        <p:txBody>
          <a:bodyPr wrap="square" lIns="0" tIns="17176" rIns="0" bIns="0" rtlCol="0">
            <a:noAutofit/>
          </a:bodyPr>
          <a:lstStyle/>
          <a:p>
            <a:pPr marL="12700">
              <a:lnSpc>
                <a:spcPts val="2705"/>
              </a:lnSpc>
            </a:pPr>
            <a:r>
              <a:rPr sz="2600" spc="-6" dirty="0" smtClean="0">
                <a:latin typeface="Calibri"/>
                <a:cs typeface="Calibri"/>
              </a:rPr>
              <a:t>can</a:t>
            </a:r>
            <a:endParaRPr sz="2600">
              <a:latin typeface="Calibri"/>
              <a:cs typeface="Calibri"/>
            </a:endParaRPr>
          </a:p>
        </p:txBody>
      </p:sp>
      <p:sp>
        <p:nvSpPr>
          <p:cNvPr id="15" name="object 15"/>
          <p:cNvSpPr txBox="1"/>
          <p:nvPr/>
        </p:nvSpPr>
        <p:spPr>
          <a:xfrm>
            <a:off x="10914634" y="2628138"/>
            <a:ext cx="410484" cy="356107"/>
          </a:xfrm>
          <a:prstGeom prst="rect">
            <a:avLst/>
          </a:prstGeom>
        </p:spPr>
        <p:txBody>
          <a:bodyPr wrap="square" lIns="0" tIns="17176" rIns="0" bIns="0" rtlCol="0">
            <a:noAutofit/>
          </a:bodyPr>
          <a:lstStyle/>
          <a:p>
            <a:pPr marL="12700">
              <a:lnSpc>
                <a:spcPts val="2705"/>
              </a:lnSpc>
            </a:pPr>
            <a:r>
              <a:rPr sz="2600" spc="-9" dirty="0" smtClean="0">
                <a:latin typeface="Calibri"/>
                <a:cs typeface="Calibri"/>
              </a:rPr>
              <a:t>be</a:t>
            </a:r>
            <a:endParaRPr sz="2600">
              <a:latin typeface="Calibri"/>
              <a:cs typeface="Calibri"/>
            </a:endParaRPr>
          </a:p>
        </p:txBody>
      </p:sp>
      <p:sp>
        <p:nvSpPr>
          <p:cNvPr id="14" name="object 14"/>
          <p:cNvSpPr txBox="1"/>
          <p:nvPr/>
        </p:nvSpPr>
        <p:spPr>
          <a:xfrm>
            <a:off x="926693" y="3182645"/>
            <a:ext cx="4343796" cy="356412"/>
          </a:xfrm>
          <a:prstGeom prst="rect">
            <a:avLst/>
          </a:prstGeom>
        </p:spPr>
        <p:txBody>
          <a:bodyPr wrap="square" lIns="0" tIns="17176" rIns="0" bIns="0" rtlCol="0">
            <a:noAutofit/>
          </a:bodyPr>
          <a:lstStyle/>
          <a:p>
            <a:pPr marL="12700">
              <a:lnSpc>
                <a:spcPts val="2705"/>
              </a:lnSpc>
            </a:pPr>
            <a:r>
              <a:rPr sz="2600" spc="-14" dirty="0" smtClean="0">
                <a:latin typeface="Calibri"/>
                <a:cs typeface="Calibri"/>
              </a:rPr>
              <a:t>transformed into usable energy.</a:t>
            </a:r>
            <a:endParaRPr sz="2600">
              <a:latin typeface="Calibri"/>
              <a:cs typeface="Calibri"/>
            </a:endParaRPr>
          </a:p>
        </p:txBody>
      </p:sp>
      <p:sp>
        <p:nvSpPr>
          <p:cNvPr id="13" name="object 13"/>
          <p:cNvSpPr txBox="1"/>
          <p:nvPr/>
        </p:nvSpPr>
        <p:spPr>
          <a:xfrm>
            <a:off x="698093" y="3846183"/>
            <a:ext cx="226470" cy="356108"/>
          </a:xfrm>
          <a:prstGeom prst="rect">
            <a:avLst/>
          </a:prstGeom>
        </p:spPr>
        <p:txBody>
          <a:bodyPr wrap="square" lIns="0" tIns="16891" rIns="0" bIns="0" rtlCol="0">
            <a:noAutofit/>
          </a:bodyPr>
          <a:lstStyle/>
          <a:p>
            <a:pPr marL="12700">
              <a:lnSpc>
                <a:spcPts val="2660"/>
              </a:lnSpc>
            </a:pPr>
            <a:r>
              <a:rPr sz="2600" dirty="0" smtClean="0">
                <a:latin typeface="Wingdings"/>
                <a:cs typeface="Wingdings"/>
              </a:rPr>
              <a:t></a:t>
            </a:r>
            <a:endParaRPr sz="2600">
              <a:latin typeface="Wingdings"/>
              <a:cs typeface="Wingdings"/>
            </a:endParaRPr>
          </a:p>
        </p:txBody>
      </p:sp>
      <p:sp>
        <p:nvSpPr>
          <p:cNvPr id="12" name="object 12"/>
          <p:cNvSpPr txBox="1"/>
          <p:nvPr/>
        </p:nvSpPr>
        <p:spPr>
          <a:xfrm>
            <a:off x="926693" y="3866006"/>
            <a:ext cx="1276451" cy="356107"/>
          </a:xfrm>
          <a:prstGeom prst="rect">
            <a:avLst/>
          </a:prstGeom>
        </p:spPr>
        <p:txBody>
          <a:bodyPr wrap="square" lIns="0" tIns="17176" rIns="0" bIns="0" rtlCol="0">
            <a:noAutofit/>
          </a:bodyPr>
          <a:lstStyle/>
          <a:p>
            <a:pPr marL="12700">
              <a:lnSpc>
                <a:spcPts val="2705"/>
              </a:lnSpc>
            </a:pPr>
            <a:r>
              <a:rPr sz="2600" spc="-12" dirty="0" smtClean="0">
                <a:latin typeface="Calibri"/>
                <a:cs typeface="Calibri"/>
              </a:rPr>
              <a:t>Potential</a:t>
            </a:r>
            <a:endParaRPr sz="2600">
              <a:latin typeface="Calibri"/>
              <a:cs typeface="Calibri"/>
            </a:endParaRPr>
          </a:p>
        </p:txBody>
      </p:sp>
      <p:sp>
        <p:nvSpPr>
          <p:cNvPr id="11" name="object 11"/>
          <p:cNvSpPr txBox="1"/>
          <p:nvPr/>
        </p:nvSpPr>
        <p:spPr>
          <a:xfrm>
            <a:off x="2385187" y="3866006"/>
            <a:ext cx="581178" cy="356107"/>
          </a:xfrm>
          <a:prstGeom prst="rect">
            <a:avLst/>
          </a:prstGeom>
        </p:spPr>
        <p:txBody>
          <a:bodyPr wrap="square" lIns="0" tIns="17176" rIns="0" bIns="0" rtlCol="0">
            <a:noAutofit/>
          </a:bodyPr>
          <a:lstStyle/>
          <a:p>
            <a:pPr marL="12700">
              <a:lnSpc>
                <a:spcPts val="2705"/>
              </a:lnSpc>
            </a:pPr>
            <a:r>
              <a:rPr sz="2600" dirty="0" smtClean="0">
                <a:latin typeface="Calibri"/>
                <a:cs typeface="Calibri"/>
              </a:rPr>
              <a:t>and</a:t>
            </a:r>
            <a:endParaRPr sz="2600">
              <a:latin typeface="Calibri"/>
              <a:cs typeface="Calibri"/>
            </a:endParaRPr>
          </a:p>
        </p:txBody>
      </p:sp>
      <p:sp>
        <p:nvSpPr>
          <p:cNvPr id="10" name="object 10"/>
          <p:cNvSpPr txBox="1"/>
          <p:nvPr/>
        </p:nvSpPr>
        <p:spPr>
          <a:xfrm>
            <a:off x="3148965" y="3866006"/>
            <a:ext cx="962396" cy="356107"/>
          </a:xfrm>
          <a:prstGeom prst="rect">
            <a:avLst/>
          </a:prstGeom>
        </p:spPr>
        <p:txBody>
          <a:bodyPr wrap="square" lIns="0" tIns="17176" rIns="0" bIns="0" rtlCol="0">
            <a:noAutofit/>
          </a:bodyPr>
          <a:lstStyle/>
          <a:p>
            <a:pPr marL="12700">
              <a:lnSpc>
                <a:spcPts val="2705"/>
              </a:lnSpc>
            </a:pPr>
            <a:r>
              <a:rPr sz="2600" spc="-3" dirty="0" smtClean="0">
                <a:latin typeface="Calibri"/>
                <a:cs typeface="Calibri"/>
              </a:rPr>
              <a:t>kinetic</a:t>
            </a:r>
            <a:endParaRPr sz="2600">
              <a:latin typeface="Calibri"/>
              <a:cs typeface="Calibri"/>
            </a:endParaRPr>
          </a:p>
        </p:txBody>
      </p:sp>
      <p:sp>
        <p:nvSpPr>
          <p:cNvPr id="9" name="object 9"/>
          <p:cNvSpPr txBox="1"/>
          <p:nvPr/>
        </p:nvSpPr>
        <p:spPr>
          <a:xfrm>
            <a:off x="4291965" y="3866006"/>
            <a:ext cx="992833" cy="356107"/>
          </a:xfrm>
          <a:prstGeom prst="rect">
            <a:avLst/>
          </a:prstGeom>
        </p:spPr>
        <p:txBody>
          <a:bodyPr wrap="square" lIns="0" tIns="17176" rIns="0" bIns="0" rtlCol="0">
            <a:noAutofit/>
          </a:bodyPr>
          <a:lstStyle/>
          <a:p>
            <a:pPr marL="12700">
              <a:lnSpc>
                <a:spcPts val="2705"/>
              </a:lnSpc>
            </a:pPr>
            <a:r>
              <a:rPr sz="2600" spc="-7" dirty="0" smtClean="0">
                <a:latin typeface="Calibri"/>
                <a:cs typeface="Calibri"/>
              </a:rPr>
              <a:t>energy</a:t>
            </a:r>
            <a:endParaRPr sz="2600">
              <a:latin typeface="Calibri"/>
              <a:cs typeface="Calibri"/>
            </a:endParaRPr>
          </a:p>
        </p:txBody>
      </p:sp>
      <p:sp>
        <p:nvSpPr>
          <p:cNvPr id="8" name="object 8"/>
          <p:cNvSpPr txBox="1"/>
          <p:nvPr/>
        </p:nvSpPr>
        <p:spPr>
          <a:xfrm>
            <a:off x="5465826" y="3866006"/>
            <a:ext cx="1380617" cy="356107"/>
          </a:xfrm>
          <a:prstGeom prst="rect">
            <a:avLst/>
          </a:prstGeom>
        </p:spPr>
        <p:txBody>
          <a:bodyPr wrap="square" lIns="0" tIns="17176" rIns="0" bIns="0" rtlCol="0">
            <a:noAutofit/>
          </a:bodyPr>
          <a:lstStyle/>
          <a:p>
            <a:pPr marL="12700">
              <a:lnSpc>
                <a:spcPts val="2705"/>
              </a:lnSpc>
            </a:pPr>
            <a:r>
              <a:rPr sz="2600" spc="-4" dirty="0" smtClean="0">
                <a:latin typeface="Calibri"/>
                <a:cs typeface="Calibri"/>
              </a:rPr>
              <a:t>o</a:t>
            </a:r>
            <a:r>
              <a:rPr sz="2600" spc="0" dirty="0" smtClean="0">
                <a:latin typeface="Calibri"/>
                <a:cs typeface="Calibri"/>
              </a:rPr>
              <a:t>f  </a:t>
            </a:r>
            <a:r>
              <a:rPr sz="2600" spc="259" dirty="0" smtClean="0">
                <a:latin typeface="Calibri"/>
                <a:cs typeface="Calibri"/>
              </a:rPr>
              <a:t> </a:t>
            </a:r>
            <a:r>
              <a:rPr sz="2600" spc="-25" dirty="0" smtClean="0">
                <a:latin typeface="Calibri"/>
                <a:cs typeface="Calibri"/>
              </a:rPr>
              <a:t>wa</a:t>
            </a:r>
            <a:r>
              <a:rPr sz="2600" spc="-29" dirty="0" smtClean="0">
                <a:latin typeface="Calibri"/>
                <a:cs typeface="Calibri"/>
              </a:rPr>
              <a:t>t</a:t>
            </a:r>
            <a:r>
              <a:rPr sz="2600" spc="-9" dirty="0" smtClean="0">
                <a:latin typeface="Calibri"/>
                <a:cs typeface="Calibri"/>
              </a:rPr>
              <a:t>e</a:t>
            </a:r>
            <a:r>
              <a:rPr sz="2600" spc="0" dirty="0" smtClean="0">
                <a:latin typeface="Calibri"/>
                <a:cs typeface="Calibri"/>
              </a:rPr>
              <a:t>r</a:t>
            </a:r>
            <a:endParaRPr sz="2600">
              <a:latin typeface="Calibri"/>
              <a:cs typeface="Calibri"/>
            </a:endParaRPr>
          </a:p>
        </p:txBody>
      </p:sp>
      <p:sp>
        <p:nvSpPr>
          <p:cNvPr id="7" name="object 7"/>
          <p:cNvSpPr txBox="1"/>
          <p:nvPr/>
        </p:nvSpPr>
        <p:spPr>
          <a:xfrm>
            <a:off x="7029450" y="3866006"/>
            <a:ext cx="2209479" cy="356107"/>
          </a:xfrm>
          <a:prstGeom prst="rect">
            <a:avLst/>
          </a:prstGeom>
        </p:spPr>
        <p:txBody>
          <a:bodyPr wrap="square" lIns="0" tIns="17176" rIns="0" bIns="0" rtlCol="0">
            <a:noAutofit/>
          </a:bodyPr>
          <a:lstStyle/>
          <a:p>
            <a:pPr marL="12700">
              <a:lnSpc>
                <a:spcPts val="2705"/>
              </a:lnSpc>
            </a:pPr>
            <a:r>
              <a:rPr sz="2600" spc="-19" dirty="0" smtClean="0">
                <a:latin typeface="Calibri"/>
                <a:cs typeface="Calibri"/>
              </a:rPr>
              <a:t>c</a:t>
            </a:r>
            <a:r>
              <a:rPr sz="2600" spc="0" dirty="0" smtClean="0">
                <a:latin typeface="Calibri"/>
                <a:cs typeface="Calibri"/>
              </a:rPr>
              <a:t>o</a:t>
            </a:r>
            <a:r>
              <a:rPr sz="2600" spc="-54" dirty="0" smtClean="0">
                <a:latin typeface="Calibri"/>
                <a:cs typeface="Calibri"/>
              </a:rPr>
              <a:t>n</a:t>
            </a:r>
            <a:r>
              <a:rPr sz="2600" spc="-25" dirty="0" smtClean="0">
                <a:latin typeface="Calibri"/>
                <a:cs typeface="Calibri"/>
              </a:rPr>
              <a:t>v</a:t>
            </a:r>
            <a:r>
              <a:rPr sz="2600" spc="0" dirty="0" smtClean="0">
                <a:latin typeface="Calibri"/>
                <a:cs typeface="Calibri"/>
              </a:rPr>
              <a:t>er</a:t>
            </a:r>
            <a:r>
              <a:rPr sz="2600" spc="-25" dirty="0" smtClean="0">
                <a:latin typeface="Calibri"/>
                <a:cs typeface="Calibri"/>
              </a:rPr>
              <a:t>t</a:t>
            </a:r>
            <a:r>
              <a:rPr sz="2600" spc="-9" dirty="0" smtClean="0">
                <a:latin typeface="Calibri"/>
                <a:cs typeface="Calibri"/>
              </a:rPr>
              <a:t>e</a:t>
            </a:r>
            <a:r>
              <a:rPr sz="2600" spc="0" dirty="0" smtClean="0">
                <a:latin typeface="Calibri"/>
                <a:cs typeface="Calibri"/>
              </a:rPr>
              <a:t>d  </a:t>
            </a:r>
            <a:r>
              <a:rPr sz="2600" spc="264" dirty="0" smtClean="0">
                <a:latin typeface="Calibri"/>
                <a:cs typeface="Calibri"/>
              </a:rPr>
              <a:t> </a:t>
            </a:r>
            <a:r>
              <a:rPr sz="2600" spc="0" dirty="0" smtClean="0">
                <a:latin typeface="Calibri"/>
                <a:cs typeface="Calibri"/>
              </a:rPr>
              <a:t>i</a:t>
            </a:r>
            <a:r>
              <a:rPr sz="2600" spc="-34" dirty="0" smtClean="0">
                <a:latin typeface="Calibri"/>
                <a:cs typeface="Calibri"/>
              </a:rPr>
              <a:t>n</a:t>
            </a:r>
            <a:r>
              <a:rPr sz="2600" spc="-19" dirty="0" smtClean="0">
                <a:latin typeface="Calibri"/>
                <a:cs typeface="Calibri"/>
              </a:rPr>
              <a:t>t</a:t>
            </a:r>
            <a:r>
              <a:rPr sz="2600" spc="0" dirty="0" smtClean="0">
                <a:latin typeface="Calibri"/>
                <a:cs typeface="Calibri"/>
              </a:rPr>
              <a:t>o</a:t>
            </a:r>
            <a:endParaRPr sz="2600">
              <a:latin typeface="Calibri"/>
              <a:cs typeface="Calibri"/>
            </a:endParaRPr>
          </a:p>
        </p:txBody>
      </p:sp>
      <p:sp>
        <p:nvSpPr>
          <p:cNvPr id="6" name="object 6"/>
          <p:cNvSpPr txBox="1"/>
          <p:nvPr/>
        </p:nvSpPr>
        <p:spPr>
          <a:xfrm>
            <a:off x="9420860" y="3866006"/>
            <a:ext cx="1397981" cy="356107"/>
          </a:xfrm>
          <a:prstGeom prst="rect">
            <a:avLst/>
          </a:prstGeom>
        </p:spPr>
        <p:txBody>
          <a:bodyPr wrap="square" lIns="0" tIns="17176" rIns="0" bIns="0" rtlCol="0">
            <a:noAutofit/>
          </a:bodyPr>
          <a:lstStyle/>
          <a:p>
            <a:pPr marL="12700">
              <a:lnSpc>
                <a:spcPts val="2705"/>
              </a:lnSpc>
            </a:pPr>
            <a:r>
              <a:rPr sz="2600" dirty="0" smtClean="0">
                <a:latin typeface="Calibri"/>
                <a:cs typeface="Calibri"/>
              </a:rPr>
              <a:t>electricity</a:t>
            </a:r>
            <a:endParaRPr sz="2600">
              <a:latin typeface="Calibri"/>
              <a:cs typeface="Calibri"/>
            </a:endParaRPr>
          </a:p>
        </p:txBody>
      </p:sp>
      <p:sp>
        <p:nvSpPr>
          <p:cNvPr id="5" name="object 5"/>
          <p:cNvSpPr txBox="1"/>
          <p:nvPr/>
        </p:nvSpPr>
        <p:spPr>
          <a:xfrm>
            <a:off x="11001502" y="3866006"/>
            <a:ext cx="321883" cy="356107"/>
          </a:xfrm>
          <a:prstGeom prst="rect">
            <a:avLst/>
          </a:prstGeom>
        </p:spPr>
        <p:txBody>
          <a:bodyPr wrap="square" lIns="0" tIns="17176" rIns="0" bIns="0" rtlCol="0">
            <a:noAutofit/>
          </a:bodyPr>
          <a:lstStyle/>
          <a:p>
            <a:pPr marL="12700">
              <a:lnSpc>
                <a:spcPts val="2705"/>
              </a:lnSpc>
            </a:pPr>
            <a:r>
              <a:rPr sz="2600" spc="-9" dirty="0" smtClean="0">
                <a:latin typeface="Calibri"/>
                <a:cs typeface="Calibri"/>
              </a:rPr>
              <a:t>in</a:t>
            </a:r>
            <a:endParaRPr sz="2600">
              <a:latin typeface="Calibri"/>
              <a:cs typeface="Calibri"/>
            </a:endParaRPr>
          </a:p>
        </p:txBody>
      </p:sp>
      <p:sp>
        <p:nvSpPr>
          <p:cNvPr id="4" name="object 4"/>
          <p:cNvSpPr txBox="1"/>
          <p:nvPr/>
        </p:nvSpPr>
        <p:spPr>
          <a:xfrm>
            <a:off x="926693" y="4420743"/>
            <a:ext cx="2809005" cy="356107"/>
          </a:xfrm>
          <a:prstGeom prst="rect">
            <a:avLst/>
          </a:prstGeom>
        </p:spPr>
        <p:txBody>
          <a:bodyPr wrap="square" lIns="0" tIns="17176" rIns="0" bIns="0" rtlCol="0">
            <a:noAutofit/>
          </a:bodyPr>
          <a:lstStyle/>
          <a:p>
            <a:pPr marL="12700">
              <a:lnSpc>
                <a:spcPts val="2705"/>
              </a:lnSpc>
            </a:pPr>
            <a:r>
              <a:rPr sz="2600" spc="-7" dirty="0" smtClean="0">
                <a:latin typeface="Calibri"/>
                <a:cs typeface="Calibri"/>
              </a:rPr>
              <a:t>hydroelectric plants.</a:t>
            </a:r>
            <a:endParaRPr sz="2600">
              <a:latin typeface="Calibri"/>
              <a:cs typeface="Calibri"/>
            </a:endParaRPr>
          </a:p>
        </p:txBody>
      </p:sp>
      <p:sp>
        <p:nvSpPr>
          <p:cNvPr id="3" name="object 3"/>
          <p:cNvSpPr txBox="1"/>
          <p:nvPr/>
        </p:nvSpPr>
        <p:spPr>
          <a:xfrm>
            <a:off x="698093" y="5082401"/>
            <a:ext cx="226470" cy="356108"/>
          </a:xfrm>
          <a:prstGeom prst="rect">
            <a:avLst/>
          </a:prstGeom>
        </p:spPr>
        <p:txBody>
          <a:bodyPr wrap="square" lIns="0" tIns="16891" rIns="0" bIns="0" rtlCol="0">
            <a:noAutofit/>
          </a:bodyPr>
          <a:lstStyle/>
          <a:p>
            <a:pPr marL="12700">
              <a:lnSpc>
                <a:spcPts val="2660"/>
              </a:lnSpc>
            </a:pPr>
            <a:r>
              <a:rPr sz="2600" dirty="0" smtClean="0">
                <a:latin typeface="Wingdings"/>
                <a:cs typeface="Wingdings"/>
              </a:rPr>
              <a:t></a:t>
            </a:r>
            <a:endParaRPr sz="2600">
              <a:latin typeface="Wingdings"/>
              <a:cs typeface="Wingdings"/>
            </a:endParaRPr>
          </a:p>
        </p:txBody>
      </p:sp>
      <p:sp>
        <p:nvSpPr>
          <p:cNvPr id="2" name="object 2"/>
          <p:cNvSpPr txBox="1"/>
          <p:nvPr/>
        </p:nvSpPr>
        <p:spPr>
          <a:xfrm>
            <a:off x="926693" y="5102225"/>
            <a:ext cx="10396515" cy="910844"/>
          </a:xfrm>
          <a:prstGeom prst="rect">
            <a:avLst/>
          </a:prstGeom>
        </p:spPr>
        <p:txBody>
          <a:bodyPr wrap="square" lIns="0" tIns="17176" rIns="0" bIns="0" rtlCol="0">
            <a:noAutofit/>
          </a:bodyPr>
          <a:lstStyle/>
          <a:p>
            <a:pPr marL="12700">
              <a:lnSpc>
                <a:spcPts val="2705"/>
              </a:lnSpc>
            </a:pPr>
            <a:r>
              <a:rPr sz="2600" spc="29" dirty="0" smtClean="0">
                <a:latin typeface="Calibri"/>
                <a:cs typeface="Calibri"/>
              </a:rPr>
              <a:t>Most hydropower plants use a dam on a river to create a reservoir to store</a:t>
            </a:r>
            <a:endParaRPr sz="2600">
              <a:latin typeface="Calibri"/>
              <a:cs typeface="Calibri"/>
            </a:endParaRPr>
          </a:p>
          <a:p>
            <a:pPr marL="12700" marR="49606">
              <a:lnSpc>
                <a:spcPct val="101725"/>
              </a:lnSpc>
              <a:spcBef>
                <a:spcPts val="1058"/>
              </a:spcBef>
            </a:pPr>
            <a:r>
              <a:rPr sz="2600" spc="-13" dirty="0" smtClean="0">
                <a:latin typeface="Calibri"/>
                <a:cs typeface="Calibri"/>
              </a:rPr>
              <a:t>water</a:t>
            </a:r>
            <a:endParaRPr sz="26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6192012" y="1463040"/>
            <a:ext cx="5704332" cy="3899915"/>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txBox="1"/>
          <p:nvPr/>
        </p:nvSpPr>
        <p:spPr>
          <a:xfrm>
            <a:off x="383540" y="701438"/>
            <a:ext cx="7446456" cy="677730"/>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25" dirty="0" smtClean="0">
                <a:latin typeface="Calibri"/>
                <a:cs typeface="Calibri"/>
              </a:rPr>
              <a:t>As water is released from the reservoir, it flows through</a:t>
            </a:r>
            <a:endParaRPr sz="2400">
              <a:latin typeface="Calibri"/>
              <a:cs typeface="Calibri"/>
            </a:endParaRPr>
          </a:p>
          <a:p>
            <a:pPr marL="241300" marR="48460">
              <a:lnSpc>
                <a:spcPts val="2590"/>
              </a:lnSpc>
            </a:pPr>
            <a:r>
              <a:rPr sz="2400" spc="-8" dirty="0" smtClean="0">
                <a:latin typeface="Calibri"/>
                <a:cs typeface="Calibri"/>
              </a:rPr>
              <a:t>This activates a generator that produces electricity.</a:t>
            </a:r>
            <a:endParaRPr sz="2400">
              <a:latin typeface="Calibri"/>
              <a:cs typeface="Calibri"/>
            </a:endParaRPr>
          </a:p>
        </p:txBody>
      </p:sp>
      <p:sp>
        <p:nvSpPr>
          <p:cNvPr id="15" name="object 15"/>
          <p:cNvSpPr txBox="1"/>
          <p:nvPr/>
        </p:nvSpPr>
        <p:spPr>
          <a:xfrm>
            <a:off x="7852029" y="719709"/>
            <a:ext cx="217120"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a:t>
            </a:r>
            <a:endParaRPr sz="2400">
              <a:latin typeface="Calibri"/>
              <a:cs typeface="Calibri"/>
            </a:endParaRPr>
          </a:p>
        </p:txBody>
      </p:sp>
      <p:sp>
        <p:nvSpPr>
          <p:cNvPr id="14" name="object 14"/>
          <p:cNvSpPr txBox="1"/>
          <p:nvPr/>
        </p:nvSpPr>
        <p:spPr>
          <a:xfrm>
            <a:off x="8094345" y="719709"/>
            <a:ext cx="980472" cy="330200"/>
          </a:xfrm>
          <a:prstGeom prst="rect">
            <a:avLst/>
          </a:prstGeom>
        </p:spPr>
        <p:txBody>
          <a:bodyPr wrap="square" lIns="0" tIns="15875" rIns="0" bIns="0" rtlCol="0">
            <a:noAutofit/>
          </a:bodyPr>
          <a:lstStyle/>
          <a:p>
            <a:pPr marL="12700">
              <a:lnSpc>
                <a:spcPts val="2500"/>
              </a:lnSpc>
            </a:pPr>
            <a:r>
              <a:rPr sz="2400" spc="0" dirty="0" smtClean="0">
                <a:latin typeface="Calibri"/>
                <a:cs typeface="Calibri"/>
              </a:rPr>
              <a:t>turbine</a:t>
            </a:r>
            <a:endParaRPr sz="2400">
              <a:latin typeface="Calibri"/>
              <a:cs typeface="Calibri"/>
            </a:endParaRPr>
          </a:p>
        </p:txBody>
      </p:sp>
      <p:sp>
        <p:nvSpPr>
          <p:cNvPr id="13" name="object 13"/>
          <p:cNvSpPr txBox="1"/>
          <p:nvPr/>
        </p:nvSpPr>
        <p:spPr>
          <a:xfrm>
            <a:off x="9100566" y="719709"/>
            <a:ext cx="537398"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and</a:t>
            </a:r>
            <a:endParaRPr sz="2400">
              <a:latin typeface="Calibri"/>
              <a:cs typeface="Calibri"/>
            </a:endParaRPr>
          </a:p>
        </p:txBody>
      </p:sp>
      <p:sp>
        <p:nvSpPr>
          <p:cNvPr id="12" name="object 12"/>
          <p:cNvSpPr txBox="1"/>
          <p:nvPr/>
        </p:nvSpPr>
        <p:spPr>
          <a:xfrm>
            <a:off x="9662922" y="719709"/>
            <a:ext cx="893829" cy="330200"/>
          </a:xfrm>
          <a:prstGeom prst="rect">
            <a:avLst/>
          </a:prstGeom>
        </p:spPr>
        <p:txBody>
          <a:bodyPr wrap="square" lIns="0" tIns="15875" rIns="0" bIns="0" rtlCol="0">
            <a:noAutofit/>
          </a:bodyPr>
          <a:lstStyle/>
          <a:p>
            <a:pPr marL="12700">
              <a:lnSpc>
                <a:spcPts val="2500"/>
              </a:lnSpc>
            </a:pPr>
            <a:r>
              <a:rPr sz="2400" spc="-3" dirty="0" smtClean="0">
                <a:latin typeface="Calibri"/>
                <a:cs typeface="Calibri"/>
              </a:rPr>
              <a:t>causes</a:t>
            </a:r>
            <a:endParaRPr sz="2400">
              <a:latin typeface="Calibri"/>
              <a:cs typeface="Calibri"/>
            </a:endParaRPr>
          </a:p>
        </p:txBody>
      </p:sp>
      <p:sp>
        <p:nvSpPr>
          <p:cNvPr id="11" name="object 11"/>
          <p:cNvSpPr txBox="1"/>
          <p:nvPr/>
        </p:nvSpPr>
        <p:spPr>
          <a:xfrm>
            <a:off x="10581894" y="719709"/>
            <a:ext cx="243165"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it</a:t>
            </a:r>
            <a:endParaRPr sz="2400">
              <a:latin typeface="Calibri"/>
              <a:cs typeface="Calibri"/>
            </a:endParaRPr>
          </a:p>
        </p:txBody>
      </p:sp>
      <p:sp>
        <p:nvSpPr>
          <p:cNvPr id="10" name="object 10"/>
          <p:cNvSpPr txBox="1"/>
          <p:nvPr/>
        </p:nvSpPr>
        <p:spPr>
          <a:xfrm>
            <a:off x="10850372" y="719709"/>
            <a:ext cx="327854" cy="330200"/>
          </a:xfrm>
          <a:prstGeom prst="rect">
            <a:avLst/>
          </a:prstGeom>
        </p:spPr>
        <p:txBody>
          <a:bodyPr wrap="square" lIns="0" tIns="15875" rIns="0" bIns="0" rtlCol="0">
            <a:noAutofit/>
          </a:bodyPr>
          <a:lstStyle/>
          <a:p>
            <a:pPr marL="12700">
              <a:lnSpc>
                <a:spcPts val="2500"/>
              </a:lnSpc>
            </a:pPr>
            <a:r>
              <a:rPr sz="2400" spc="-25" dirty="0" smtClean="0">
                <a:latin typeface="Calibri"/>
                <a:cs typeface="Calibri"/>
              </a:rPr>
              <a:t>to</a:t>
            </a:r>
            <a:endParaRPr sz="2400">
              <a:latin typeface="Calibri"/>
              <a:cs typeface="Calibri"/>
            </a:endParaRPr>
          </a:p>
        </p:txBody>
      </p:sp>
      <p:sp>
        <p:nvSpPr>
          <p:cNvPr id="9" name="object 9"/>
          <p:cNvSpPr txBox="1"/>
          <p:nvPr/>
        </p:nvSpPr>
        <p:spPr>
          <a:xfrm>
            <a:off x="11203940" y="719709"/>
            <a:ext cx="658604" cy="330200"/>
          </a:xfrm>
          <a:prstGeom prst="rect">
            <a:avLst/>
          </a:prstGeom>
        </p:spPr>
        <p:txBody>
          <a:bodyPr wrap="square" lIns="0" tIns="15875" rIns="0" bIns="0" rtlCol="0">
            <a:noAutofit/>
          </a:bodyPr>
          <a:lstStyle/>
          <a:p>
            <a:pPr marL="12700">
              <a:lnSpc>
                <a:spcPts val="2500"/>
              </a:lnSpc>
            </a:pPr>
            <a:r>
              <a:rPr sz="2400" spc="1" dirty="0" smtClean="0">
                <a:latin typeface="Calibri"/>
                <a:cs typeface="Calibri"/>
              </a:rPr>
              <a:t>spin.</a:t>
            </a:r>
            <a:endParaRPr sz="2400">
              <a:latin typeface="Calibri"/>
              <a:cs typeface="Calibri"/>
            </a:endParaRPr>
          </a:p>
        </p:txBody>
      </p:sp>
      <p:sp>
        <p:nvSpPr>
          <p:cNvPr id="8" name="object 8"/>
          <p:cNvSpPr txBox="1"/>
          <p:nvPr/>
        </p:nvSpPr>
        <p:spPr>
          <a:xfrm>
            <a:off x="383540" y="2760116"/>
            <a:ext cx="5523938" cy="1082014"/>
          </a:xfrm>
          <a:prstGeom prst="rect">
            <a:avLst/>
          </a:prstGeom>
        </p:spPr>
        <p:txBody>
          <a:bodyPr wrap="square" lIns="0" tIns="13366" rIns="0" bIns="0" rtlCol="0">
            <a:noAutofit/>
          </a:bodyPr>
          <a:lstStyle/>
          <a:p>
            <a:pPr marL="12700">
              <a:lnSpc>
                <a:spcPts val="2105"/>
              </a:lnSpc>
            </a:pPr>
            <a:r>
              <a:rPr sz="2000" b="1" i="1" spc="-5" dirty="0" smtClean="0">
                <a:latin typeface="Calibri"/>
                <a:cs typeface="Calibri"/>
              </a:rPr>
              <a:t>As the water rushes down through pipes, this stored</a:t>
            </a:r>
            <a:endParaRPr sz="2000">
              <a:latin typeface="Calibri"/>
              <a:cs typeface="Calibri"/>
            </a:endParaRPr>
          </a:p>
          <a:p>
            <a:pPr marL="12700" marR="1413314">
              <a:lnSpc>
                <a:spcPts val="3160"/>
              </a:lnSpc>
              <a:spcBef>
                <a:spcPts val="182"/>
              </a:spcBef>
            </a:pPr>
            <a:r>
              <a:rPr sz="2000" b="1" i="1" spc="-4" dirty="0" smtClean="0">
                <a:latin typeface="Calibri"/>
                <a:cs typeface="Calibri"/>
              </a:rPr>
              <a:t>energy is transferred to kinetic energy, which turns electricity generators.</a:t>
            </a:r>
            <a:endParaRPr sz="2000">
              <a:latin typeface="Calibri"/>
              <a:cs typeface="Calibri"/>
            </a:endParaRPr>
          </a:p>
        </p:txBody>
      </p:sp>
      <p:sp>
        <p:nvSpPr>
          <p:cNvPr id="7" name="object 7"/>
          <p:cNvSpPr txBox="1"/>
          <p:nvPr/>
        </p:nvSpPr>
        <p:spPr>
          <a:xfrm>
            <a:off x="383540" y="5664275"/>
            <a:ext cx="4347771" cy="348793"/>
          </a:xfrm>
          <a:prstGeom prst="rect">
            <a:avLst/>
          </a:prstGeom>
        </p:spPr>
        <p:txBody>
          <a:bodyPr wrap="square" lIns="0" tIns="16795" rIns="0" bIns="0" rtlCol="0">
            <a:noAutofit/>
          </a:bodyPr>
          <a:lstStyle/>
          <a:p>
            <a:pPr marL="12700">
              <a:lnSpc>
                <a:spcPts val="2645"/>
              </a:lnSpc>
            </a:pPr>
            <a:r>
              <a:rPr sz="2400" spc="-4" dirty="0" smtClean="0">
                <a:latin typeface="Wingdings"/>
                <a:cs typeface="Wingdings"/>
              </a:rPr>
              <a:t></a:t>
            </a:r>
            <a:r>
              <a:rPr sz="2400" spc="1" dirty="0" smtClean="0">
                <a:latin typeface="Calibri"/>
                <a:cs typeface="Calibri"/>
              </a:rPr>
              <a:t>The amount of energy extracted</a:t>
            </a:r>
            <a:endParaRPr sz="2400">
              <a:latin typeface="Calibri"/>
              <a:cs typeface="Calibri"/>
            </a:endParaRPr>
          </a:p>
        </p:txBody>
      </p:sp>
      <p:sp>
        <p:nvSpPr>
          <p:cNvPr id="6" name="object 6"/>
          <p:cNvSpPr txBox="1"/>
          <p:nvPr/>
        </p:nvSpPr>
        <p:spPr>
          <a:xfrm>
            <a:off x="4733671" y="5682564"/>
            <a:ext cx="1658388" cy="330504"/>
          </a:xfrm>
          <a:prstGeom prst="rect">
            <a:avLst/>
          </a:prstGeom>
        </p:spPr>
        <p:txBody>
          <a:bodyPr wrap="square" lIns="0" tIns="15875" rIns="0" bIns="0" rtlCol="0">
            <a:noAutofit/>
          </a:bodyPr>
          <a:lstStyle/>
          <a:p>
            <a:pPr marL="12700">
              <a:lnSpc>
                <a:spcPts val="2500"/>
              </a:lnSpc>
            </a:pPr>
            <a:r>
              <a:rPr sz="2400" spc="-1" dirty="0" smtClean="0">
                <a:latin typeface="Calibri"/>
                <a:cs typeface="Calibri"/>
              </a:rPr>
              <a:t>from flowing</a:t>
            </a:r>
            <a:endParaRPr sz="2400">
              <a:latin typeface="Calibri"/>
              <a:cs typeface="Calibri"/>
            </a:endParaRPr>
          </a:p>
        </p:txBody>
      </p:sp>
      <p:sp>
        <p:nvSpPr>
          <p:cNvPr id="5" name="object 5"/>
          <p:cNvSpPr txBox="1"/>
          <p:nvPr/>
        </p:nvSpPr>
        <p:spPr>
          <a:xfrm>
            <a:off x="6395085" y="5682564"/>
            <a:ext cx="785169" cy="330504"/>
          </a:xfrm>
          <a:prstGeom prst="rect">
            <a:avLst/>
          </a:prstGeom>
        </p:spPr>
        <p:txBody>
          <a:bodyPr wrap="square" lIns="0" tIns="15875" rIns="0" bIns="0" rtlCol="0">
            <a:noAutofit/>
          </a:bodyPr>
          <a:lstStyle/>
          <a:p>
            <a:pPr marL="12700">
              <a:lnSpc>
                <a:spcPts val="2500"/>
              </a:lnSpc>
            </a:pPr>
            <a:r>
              <a:rPr sz="2400" spc="-16" dirty="0" smtClean="0">
                <a:latin typeface="Calibri"/>
                <a:cs typeface="Calibri"/>
              </a:rPr>
              <a:t>water</a:t>
            </a:r>
            <a:endParaRPr sz="2400">
              <a:latin typeface="Calibri"/>
              <a:cs typeface="Calibri"/>
            </a:endParaRPr>
          </a:p>
        </p:txBody>
      </p:sp>
      <p:sp>
        <p:nvSpPr>
          <p:cNvPr id="4" name="object 4"/>
          <p:cNvSpPr txBox="1"/>
          <p:nvPr/>
        </p:nvSpPr>
        <p:spPr>
          <a:xfrm>
            <a:off x="7186041" y="5682564"/>
            <a:ext cx="3344581" cy="330504"/>
          </a:xfrm>
          <a:prstGeom prst="rect">
            <a:avLst/>
          </a:prstGeom>
        </p:spPr>
        <p:txBody>
          <a:bodyPr wrap="square" lIns="0" tIns="15875" rIns="0" bIns="0" rtlCol="0">
            <a:noAutofit/>
          </a:bodyPr>
          <a:lstStyle/>
          <a:p>
            <a:pPr marL="12700">
              <a:lnSpc>
                <a:spcPts val="2500"/>
              </a:lnSpc>
            </a:pPr>
            <a:r>
              <a:rPr sz="2400" spc="6" dirty="0" smtClean="0">
                <a:latin typeface="Calibri"/>
                <a:cs typeface="Calibri"/>
              </a:rPr>
              <a:t>depends on the volume of</a:t>
            </a:r>
            <a:endParaRPr sz="2400">
              <a:latin typeface="Calibri"/>
              <a:cs typeface="Calibri"/>
            </a:endParaRPr>
          </a:p>
        </p:txBody>
      </p:sp>
      <p:sp>
        <p:nvSpPr>
          <p:cNvPr id="3" name="object 3"/>
          <p:cNvSpPr txBox="1"/>
          <p:nvPr/>
        </p:nvSpPr>
        <p:spPr>
          <a:xfrm>
            <a:off x="10534650" y="5682564"/>
            <a:ext cx="1329120" cy="330504"/>
          </a:xfrm>
          <a:prstGeom prst="rect">
            <a:avLst/>
          </a:prstGeom>
        </p:spPr>
        <p:txBody>
          <a:bodyPr wrap="square" lIns="0" tIns="15875" rIns="0" bIns="0" rtlCol="0">
            <a:noAutofit/>
          </a:bodyPr>
          <a:lstStyle/>
          <a:p>
            <a:pPr marL="12700">
              <a:lnSpc>
                <a:spcPts val="2500"/>
              </a:lnSpc>
            </a:pPr>
            <a:r>
              <a:rPr sz="2400" spc="-1" dirty="0" smtClean="0">
                <a:latin typeface="Calibri"/>
                <a:cs typeface="Calibri"/>
              </a:rPr>
              <a:t>water and</a:t>
            </a:r>
            <a:endParaRPr sz="2400">
              <a:latin typeface="Calibri"/>
              <a:cs typeface="Calibri"/>
            </a:endParaRPr>
          </a:p>
        </p:txBody>
      </p:sp>
      <p:sp>
        <p:nvSpPr>
          <p:cNvPr id="2" name="object 2"/>
          <p:cNvSpPr txBox="1"/>
          <p:nvPr/>
        </p:nvSpPr>
        <p:spPr>
          <a:xfrm>
            <a:off x="612140" y="6012281"/>
            <a:ext cx="8792539" cy="330200"/>
          </a:xfrm>
          <a:prstGeom prst="rect">
            <a:avLst/>
          </a:prstGeom>
        </p:spPr>
        <p:txBody>
          <a:bodyPr wrap="square" lIns="0" tIns="15875" rIns="0" bIns="0" rtlCol="0">
            <a:noAutofit/>
          </a:bodyPr>
          <a:lstStyle/>
          <a:p>
            <a:pPr marL="12700">
              <a:lnSpc>
                <a:spcPts val="2500"/>
              </a:lnSpc>
            </a:pPr>
            <a:r>
              <a:rPr sz="2400" spc="-3" dirty="0" smtClean="0">
                <a:latin typeface="Calibri"/>
                <a:cs typeface="Calibri"/>
              </a:rPr>
              <a:t>its speed. Hydropower accounts for 17% of the world electricity supply</a:t>
            </a:r>
            <a:endParaRPr sz="24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0"/>
            <a:ext cx="12192000" cy="6858000"/>
          </a:xfrm>
          <a:prstGeom prst="rect">
            <a:avLst/>
          </a:prstGeom>
        </p:spPr>
        <p:txBody>
          <a:bodyPr wrap="square" lIns="0" tIns="797" rIns="0" bIns="0" rtlCol="0">
            <a:noAutofit/>
          </a:bodyPr>
          <a:lstStyle/>
          <a:p>
            <a:pPr>
              <a:lnSpc>
                <a:spcPts val="900"/>
              </a:lnSpc>
            </a:pPr>
            <a:endParaRPr sz="900"/>
          </a:p>
          <a:p>
            <a:pPr marL="3122041">
              <a:lnSpc>
                <a:spcPct val="96761"/>
              </a:lnSpc>
              <a:spcBef>
                <a:spcPts val="26000"/>
              </a:spcBef>
            </a:pPr>
            <a:r>
              <a:rPr sz="8000" b="1" dirty="0" smtClean="0">
                <a:latin typeface="Trebuchet MS"/>
                <a:cs typeface="Trebuchet MS"/>
              </a:rPr>
              <a:t>Wind Energy</a:t>
            </a:r>
            <a:endParaRPr sz="8000">
              <a:latin typeface="Trebuchet MS"/>
              <a:cs typeface="Trebuchet MS"/>
            </a:endParaRPr>
          </a:p>
        </p:txBody>
      </p:sp>
      <p:sp>
        <p:nvSpPr>
          <p:cNvPr id="2" name="object 2"/>
          <p:cNvSpPr/>
          <p:nvPr/>
        </p:nvSpPr>
        <p:spPr>
          <a:xfrm>
            <a:off x="0" y="-1"/>
            <a:ext cx="12192000" cy="6867144"/>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5532120" y="3729228"/>
            <a:ext cx="5821680" cy="2980944"/>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txBox="1"/>
          <p:nvPr/>
        </p:nvSpPr>
        <p:spPr>
          <a:xfrm>
            <a:off x="764540" y="437858"/>
            <a:ext cx="9410500" cy="1337296"/>
          </a:xfrm>
          <a:prstGeom prst="rect">
            <a:avLst/>
          </a:prstGeom>
        </p:spPr>
        <p:txBody>
          <a:bodyPr wrap="square" lIns="0" tIns="29463" rIns="0" bIns="0" rtlCol="0">
            <a:noAutofit/>
          </a:bodyPr>
          <a:lstStyle/>
          <a:p>
            <a:pPr marL="3695954" marR="48509">
              <a:lnSpc>
                <a:spcPts val="4640"/>
              </a:lnSpc>
            </a:pPr>
            <a:r>
              <a:rPr sz="4400" b="1" spc="-1" dirty="0" smtClean="0">
                <a:latin typeface="Trebuchet MS"/>
                <a:cs typeface="Trebuchet MS"/>
              </a:rPr>
              <a:t>Wind Energy</a:t>
            </a:r>
            <a:endParaRPr sz="4400">
              <a:latin typeface="Trebuchet MS"/>
              <a:cs typeface="Trebuchet MS"/>
            </a:endParaRPr>
          </a:p>
          <a:p>
            <a:pPr marL="12700">
              <a:lnSpc>
                <a:spcPct val="101725"/>
              </a:lnSpc>
              <a:spcBef>
                <a:spcPts val="2626"/>
              </a:spcBef>
            </a:pPr>
            <a:r>
              <a:rPr sz="2400" dirty="0" smtClean="0">
                <a:latin typeface="Wingdings"/>
                <a:cs typeface="Wingdings"/>
              </a:rPr>
              <a:t></a:t>
            </a:r>
            <a:r>
              <a:rPr sz="2400" spc="-5" dirty="0" smtClean="0">
                <a:latin typeface="Calibri"/>
                <a:cs typeface="Calibri"/>
              </a:rPr>
              <a:t>Wind energy is just what it sounds like: energy that we get from the wind.</a:t>
            </a:r>
            <a:endParaRPr sz="2400">
              <a:latin typeface="Calibri"/>
              <a:cs typeface="Calibri"/>
            </a:endParaRPr>
          </a:p>
        </p:txBody>
      </p:sp>
      <p:sp>
        <p:nvSpPr>
          <p:cNvPr id="11" name="object 11"/>
          <p:cNvSpPr txBox="1"/>
          <p:nvPr/>
        </p:nvSpPr>
        <p:spPr>
          <a:xfrm>
            <a:off x="764540" y="2101994"/>
            <a:ext cx="776501" cy="348470"/>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dirty="0" smtClean="0">
                <a:latin typeface="Calibri"/>
                <a:cs typeface="Calibri"/>
              </a:rPr>
              <a:t>The</a:t>
            </a:r>
            <a:endParaRPr sz="2400">
              <a:latin typeface="Calibri"/>
              <a:cs typeface="Calibri"/>
            </a:endParaRPr>
          </a:p>
        </p:txBody>
      </p:sp>
      <p:sp>
        <p:nvSpPr>
          <p:cNvPr id="10" name="object 10"/>
          <p:cNvSpPr txBox="1"/>
          <p:nvPr/>
        </p:nvSpPr>
        <p:spPr>
          <a:xfrm>
            <a:off x="1619758" y="2120265"/>
            <a:ext cx="986561"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moving</a:t>
            </a:r>
            <a:endParaRPr sz="2400">
              <a:latin typeface="Calibri"/>
              <a:cs typeface="Calibri"/>
            </a:endParaRPr>
          </a:p>
        </p:txBody>
      </p:sp>
      <p:sp>
        <p:nvSpPr>
          <p:cNvPr id="9" name="object 9"/>
          <p:cNvSpPr txBox="1"/>
          <p:nvPr/>
        </p:nvSpPr>
        <p:spPr>
          <a:xfrm>
            <a:off x="2688082" y="2120265"/>
            <a:ext cx="393332"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air</a:t>
            </a:r>
            <a:endParaRPr sz="2400">
              <a:latin typeface="Calibri"/>
              <a:cs typeface="Calibri"/>
            </a:endParaRPr>
          </a:p>
        </p:txBody>
      </p:sp>
      <p:sp>
        <p:nvSpPr>
          <p:cNvPr id="8" name="object 8"/>
          <p:cNvSpPr txBox="1"/>
          <p:nvPr/>
        </p:nvSpPr>
        <p:spPr>
          <a:xfrm>
            <a:off x="3163570" y="2120265"/>
            <a:ext cx="2205880" cy="330200"/>
          </a:xfrm>
          <a:prstGeom prst="rect">
            <a:avLst/>
          </a:prstGeom>
        </p:spPr>
        <p:txBody>
          <a:bodyPr wrap="square" lIns="0" tIns="15875" rIns="0" bIns="0" rtlCol="0">
            <a:noAutofit/>
          </a:bodyPr>
          <a:lstStyle/>
          <a:p>
            <a:pPr marL="12700">
              <a:lnSpc>
                <a:spcPts val="2500"/>
              </a:lnSpc>
            </a:pPr>
            <a:r>
              <a:rPr sz="2400" spc="11" dirty="0" smtClean="0">
                <a:latin typeface="Calibri"/>
                <a:cs typeface="Calibri"/>
              </a:rPr>
              <a:t>(wind)  has  huge</a:t>
            </a:r>
            <a:endParaRPr sz="2400">
              <a:latin typeface="Calibri"/>
              <a:cs typeface="Calibri"/>
            </a:endParaRPr>
          </a:p>
        </p:txBody>
      </p:sp>
      <p:sp>
        <p:nvSpPr>
          <p:cNvPr id="7" name="object 7"/>
          <p:cNvSpPr txBox="1"/>
          <p:nvPr/>
        </p:nvSpPr>
        <p:spPr>
          <a:xfrm>
            <a:off x="5452999" y="2120265"/>
            <a:ext cx="1564442" cy="330200"/>
          </a:xfrm>
          <a:prstGeom prst="rect">
            <a:avLst/>
          </a:prstGeom>
        </p:spPr>
        <p:txBody>
          <a:bodyPr wrap="square" lIns="0" tIns="15875" rIns="0" bIns="0" rtlCol="0">
            <a:noAutofit/>
          </a:bodyPr>
          <a:lstStyle/>
          <a:p>
            <a:pPr marL="12700">
              <a:lnSpc>
                <a:spcPts val="2500"/>
              </a:lnSpc>
            </a:pPr>
            <a:r>
              <a:rPr sz="2400" spc="7" dirty="0" smtClean="0">
                <a:latin typeface="Calibri"/>
                <a:cs typeface="Calibri"/>
              </a:rPr>
              <a:t>amounts  of</a:t>
            </a:r>
            <a:endParaRPr sz="2400">
              <a:latin typeface="Calibri"/>
              <a:cs typeface="Calibri"/>
            </a:endParaRPr>
          </a:p>
        </p:txBody>
      </p:sp>
      <p:sp>
        <p:nvSpPr>
          <p:cNvPr id="6" name="object 6"/>
          <p:cNvSpPr txBox="1"/>
          <p:nvPr/>
        </p:nvSpPr>
        <p:spPr>
          <a:xfrm>
            <a:off x="7100697" y="2120265"/>
            <a:ext cx="891734" cy="330200"/>
          </a:xfrm>
          <a:prstGeom prst="rect">
            <a:avLst/>
          </a:prstGeom>
        </p:spPr>
        <p:txBody>
          <a:bodyPr wrap="square" lIns="0" tIns="15875" rIns="0" bIns="0" rtlCol="0">
            <a:noAutofit/>
          </a:bodyPr>
          <a:lstStyle/>
          <a:p>
            <a:pPr marL="12700">
              <a:lnSpc>
                <a:spcPts val="2500"/>
              </a:lnSpc>
            </a:pPr>
            <a:r>
              <a:rPr sz="2400" spc="0" dirty="0" smtClean="0">
                <a:latin typeface="Calibri"/>
                <a:cs typeface="Calibri"/>
              </a:rPr>
              <a:t>kinetic</a:t>
            </a:r>
            <a:endParaRPr sz="2400">
              <a:latin typeface="Calibri"/>
              <a:cs typeface="Calibri"/>
            </a:endParaRPr>
          </a:p>
        </p:txBody>
      </p:sp>
      <p:sp>
        <p:nvSpPr>
          <p:cNvPr id="5" name="object 5"/>
          <p:cNvSpPr txBox="1"/>
          <p:nvPr/>
        </p:nvSpPr>
        <p:spPr>
          <a:xfrm>
            <a:off x="8074533" y="2120265"/>
            <a:ext cx="2780988" cy="330200"/>
          </a:xfrm>
          <a:prstGeom prst="rect">
            <a:avLst/>
          </a:prstGeom>
        </p:spPr>
        <p:txBody>
          <a:bodyPr wrap="square" lIns="0" tIns="15875" rIns="0" bIns="0" rtlCol="0">
            <a:noAutofit/>
          </a:bodyPr>
          <a:lstStyle/>
          <a:p>
            <a:pPr marL="12700">
              <a:lnSpc>
                <a:spcPts val="2500"/>
              </a:lnSpc>
            </a:pPr>
            <a:r>
              <a:rPr sz="2400" spc="5" dirty="0" smtClean="0">
                <a:latin typeface="Calibri"/>
                <a:cs typeface="Calibri"/>
              </a:rPr>
              <a:t>energy,  and  this  can</a:t>
            </a:r>
            <a:endParaRPr sz="2400">
              <a:latin typeface="Calibri"/>
              <a:cs typeface="Calibri"/>
            </a:endParaRPr>
          </a:p>
        </p:txBody>
      </p:sp>
      <p:sp>
        <p:nvSpPr>
          <p:cNvPr id="4" name="object 4"/>
          <p:cNvSpPr txBox="1"/>
          <p:nvPr/>
        </p:nvSpPr>
        <p:spPr>
          <a:xfrm>
            <a:off x="10937240" y="2120265"/>
            <a:ext cx="382914"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be</a:t>
            </a:r>
            <a:endParaRPr sz="2400">
              <a:latin typeface="Calibri"/>
              <a:cs typeface="Calibri"/>
            </a:endParaRPr>
          </a:p>
        </p:txBody>
      </p:sp>
      <p:sp>
        <p:nvSpPr>
          <p:cNvPr id="3" name="object 3"/>
          <p:cNvSpPr txBox="1"/>
          <p:nvPr/>
        </p:nvSpPr>
        <p:spPr>
          <a:xfrm>
            <a:off x="993140" y="2668904"/>
            <a:ext cx="6691485" cy="330200"/>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transferred into electrical energy using wind turbines.</a:t>
            </a:r>
            <a:endParaRPr sz="2400">
              <a:latin typeface="Calibri"/>
              <a:cs typeface="Calibri"/>
            </a:endParaRPr>
          </a:p>
        </p:txBody>
      </p:sp>
      <p:sp>
        <p:nvSpPr>
          <p:cNvPr id="2" name="object 2"/>
          <p:cNvSpPr txBox="1"/>
          <p:nvPr/>
        </p:nvSpPr>
        <p:spPr>
          <a:xfrm>
            <a:off x="764540" y="3327671"/>
            <a:ext cx="10558915" cy="897110"/>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21" dirty="0" smtClean="0">
                <a:latin typeface="Calibri"/>
                <a:cs typeface="Calibri"/>
              </a:rPr>
              <a:t>The wind turns the blades, which spin a shaft, which connects to a generator and</a:t>
            </a:r>
            <a:endParaRPr sz="2400">
              <a:latin typeface="Calibri"/>
              <a:cs typeface="Calibri"/>
            </a:endParaRPr>
          </a:p>
          <a:p>
            <a:pPr marL="241300" marR="48460">
              <a:lnSpc>
                <a:spcPct val="101725"/>
              </a:lnSpc>
              <a:spcBef>
                <a:spcPts val="1258"/>
              </a:spcBef>
            </a:pPr>
            <a:r>
              <a:rPr sz="2400" spc="-11" dirty="0" smtClean="0">
                <a:latin typeface="Calibri"/>
                <a:cs typeface="Calibri"/>
              </a:rPr>
              <a:t>makes electricity.</a:t>
            </a:r>
            <a:endParaRPr sz="24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698093" y="854252"/>
            <a:ext cx="10689182" cy="1042238"/>
          </a:xfrm>
          <a:prstGeom prst="rect">
            <a:avLst/>
          </a:prstGeom>
        </p:spPr>
        <p:txBody>
          <a:bodyPr wrap="square" lIns="0" tIns="19462" rIns="0" bIns="0" rtlCol="0">
            <a:noAutofit/>
          </a:bodyPr>
          <a:lstStyle/>
          <a:p>
            <a:pPr marL="12700">
              <a:lnSpc>
                <a:spcPts val="3065"/>
              </a:lnSpc>
            </a:pPr>
            <a:r>
              <a:rPr sz="2800" dirty="0" smtClean="0">
                <a:latin typeface="Wingdings"/>
                <a:cs typeface="Wingdings"/>
              </a:rPr>
              <a:t></a:t>
            </a:r>
            <a:r>
              <a:rPr sz="2800" spc="31" dirty="0" smtClean="0">
                <a:latin typeface="Calibri"/>
                <a:cs typeface="Calibri"/>
              </a:rPr>
              <a:t>Wind turbines cannot work if there is no wind, or if the wind speed is</a:t>
            </a:r>
            <a:endParaRPr sz="2800">
              <a:latin typeface="Calibri"/>
              <a:cs typeface="Calibri"/>
            </a:endParaRPr>
          </a:p>
          <a:p>
            <a:pPr marL="241300" marR="56456">
              <a:lnSpc>
                <a:spcPct val="101725"/>
              </a:lnSpc>
              <a:spcBef>
                <a:spcPts val="1471"/>
              </a:spcBef>
            </a:pPr>
            <a:r>
              <a:rPr sz="2800" spc="-8" dirty="0" smtClean="0">
                <a:latin typeface="Calibri"/>
                <a:cs typeface="Calibri"/>
              </a:rPr>
              <a:t>so high it would damage them.</a:t>
            </a:r>
            <a:endParaRPr sz="2800">
              <a:latin typeface="Calibri"/>
              <a:cs typeface="Calibri"/>
            </a:endParaRPr>
          </a:p>
        </p:txBody>
      </p:sp>
      <p:sp>
        <p:nvSpPr>
          <p:cNvPr id="15" name="object 15"/>
          <p:cNvSpPr txBox="1"/>
          <p:nvPr/>
        </p:nvSpPr>
        <p:spPr>
          <a:xfrm>
            <a:off x="698093" y="2261285"/>
            <a:ext cx="900075" cy="401777"/>
          </a:xfrm>
          <a:prstGeom prst="rect">
            <a:avLst/>
          </a:prstGeom>
        </p:spPr>
        <p:txBody>
          <a:bodyPr wrap="square" lIns="0" tIns="19462" rIns="0" bIns="0" rtlCol="0">
            <a:noAutofit/>
          </a:bodyPr>
          <a:lstStyle/>
          <a:p>
            <a:pPr marL="12700">
              <a:lnSpc>
                <a:spcPts val="3065"/>
              </a:lnSpc>
            </a:pPr>
            <a:r>
              <a:rPr sz="2800" dirty="0" smtClean="0">
                <a:latin typeface="Wingdings"/>
                <a:cs typeface="Wingdings"/>
              </a:rPr>
              <a:t></a:t>
            </a:r>
            <a:r>
              <a:rPr sz="2800" dirty="0" smtClean="0">
                <a:latin typeface="Calibri"/>
                <a:cs typeface="Calibri"/>
              </a:rPr>
              <a:t>The</a:t>
            </a:r>
            <a:endParaRPr sz="2800">
              <a:latin typeface="Calibri"/>
              <a:cs typeface="Calibri"/>
            </a:endParaRPr>
          </a:p>
        </p:txBody>
      </p:sp>
      <p:sp>
        <p:nvSpPr>
          <p:cNvPr id="14" name="object 14"/>
          <p:cNvSpPr txBox="1"/>
          <p:nvPr/>
        </p:nvSpPr>
        <p:spPr>
          <a:xfrm>
            <a:off x="1670431" y="2282571"/>
            <a:ext cx="1043789" cy="380491"/>
          </a:xfrm>
          <a:prstGeom prst="rect">
            <a:avLst/>
          </a:prstGeom>
        </p:spPr>
        <p:txBody>
          <a:bodyPr wrap="square" lIns="0" tIns="18383" rIns="0" bIns="0" rtlCol="0">
            <a:noAutofit/>
          </a:bodyPr>
          <a:lstStyle/>
          <a:p>
            <a:pPr marL="12700">
              <a:lnSpc>
                <a:spcPts val="2895"/>
              </a:lnSpc>
            </a:pPr>
            <a:r>
              <a:rPr sz="2800" spc="-13" dirty="0" smtClean="0">
                <a:latin typeface="Calibri"/>
                <a:cs typeface="Calibri"/>
              </a:rPr>
              <a:t>largest</a:t>
            </a:r>
            <a:endParaRPr sz="2800">
              <a:latin typeface="Calibri"/>
              <a:cs typeface="Calibri"/>
            </a:endParaRPr>
          </a:p>
        </p:txBody>
      </p:sp>
      <p:sp>
        <p:nvSpPr>
          <p:cNvPr id="13" name="object 13"/>
          <p:cNvSpPr txBox="1"/>
          <p:nvPr/>
        </p:nvSpPr>
        <p:spPr>
          <a:xfrm>
            <a:off x="2789047" y="2282571"/>
            <a:ext cx="788276" cy="380491"/>
          </a:xfrm>
          <a:prstGeom prst="rect">
            <a:avLst/>
          </a:prstGeom>
        </p:spPr>
        <p:txBody>
          <a:bodyPr wrap="square" lIns="0" tIns="18383" rIns="0" bIns="0" rtlCol="0">
            <a:noAutofit/>
          </a:bodyPr>
          <a:lstStyle/>
          <a:p>
            <a:pPr marL="12700">
              <a:lnSpc>
                <a:spcPts val="2895"/>
              </a:lnSpc>
            </a:pPr>
            <a:r>
              <a:rPr sz="2800" spc="2" dirty="0" smtClean="0">
                <a:latin typeface="Calibri"/>
                <a:cs typeface="Calibri"/>
              </a:rPr>
              <a:t>wind</a:t>
            </a:r>
            <a:endParaRPr sz="2800">
              <a:latin typeface="Calibri"/>
              <a:cs typeface="Calibri"/>
            </a:endParaRPr>
          </a:p>
        </p:txBody>
      </p:sp>
      <p:sp>
        <p:nvSpPr>
          <p:cNvPr id="12" name="object 12"/>
          <p:cNvSpPr txBox="1"/>
          <p:nvPr/>
        </p:nvSpPr>
        <p:spPr>
          <a:xfrm>
            <a:off x="3651885" y="2282571"/>
            <a:ext cx="1140337" cy="380491"/>
          </a:xfrm>
          <a:prstGeom prst="rect">
            <a:avLst/>
          </a:prstGeom>
        </p:spPr>
        <p:txBody>
          <a:bodyPr wrap="square" lIns="0" tIns="18383" rIns="0" bIns="0" rtlCol="0">
            <a:noAutofit/>
          </a:bodyPr>
          <a:lstStyle/>
          <a:p>
            <a:pPr marL="12700">
              <a:lnSpc>
                <a:spcPts val="2895"/>
              </a:lnSpc>
            </a:pPr>
            <a:r>
              <a:rPr sz="2800" spc="1" dirty="0" smtClean="0">
                <a:latin typeface="Calibri"/>
                <a:cs typeface="Calibri"/>
              </a:rPr>
              <a:t>turbine</a:t>
            </a:r>
            <a:endParaRPr sz="2800">
              <a:latin typeface="Calibri"/>
              <a:cs typeface="Calibri"/>
            </a:endParaRPr>
          </a:p>
        </p:txBody>
      </p:sp>
      <p:sp>
        <p:nvSpPr>
          <p:cNvPr id="11" name="object 11"/>
          <p:cNvSpPr txBox="1"/>
          <p:nvPr/>
        </p:nvSpPr>
        <p:spPr>
          <a:xfrm>
            <a:off x="4868037" y="2282571"/>
            <a:ext cx="984454" cy="380491"/>
          </a:xfrm>
          <a:prstGeom prst="rect">
            <a:avLst/>
          </a:prstGeom>
        </p:spPr>
        <p:txBody>
          <a:bodyPr wrap="square" lIns="0" tIns="18383" rIns="0" bIns="0" rtlCol="0">
            <a:noAutofit/>
          </a:bodyPr>
          <a:lstStyle/>
          <a:p>
            <a:pPr marL="12700">
              <a:lnSpc>
                <a:spcPts val="2895"/>
              </a:lnSpc>
            </a:pPr>
            <a:r>
              <a:rPr sz="2800" spc="95" dirty="0" smtClean="0">
                <a:latin typeface="Calibri"/>
                <a:cs typeface="Calibri"/>
              </a:rPr>
              <a:t>in the</a:t>
            </a:r>
            <a:endParaRPr sz="2800">
              <a:latin typeface="Calibri"/>
              <a:cs typeface="Calibri"/>
            </a:endParaRPr>
          </a:p>
        </p:txBody>
      </p:sp>
      <p:sp>
        <p:nvSpPr>
          <p:cNvPr id="10" name="object 10"/>
          <p:cNvSpPr txBox="1"/>
          <p:nvPr/>
        </p:nvSpPr>
        <p:spPr>
          <a:xfrm>
            <a:off x="5927598" y="2282571"/>
            <a:ext cx="997773" cy="380491"/>
          </a:xfrm>
          <a:prstGeom prst="rect">
            <a:avLst/>
          </a:prstGeom>
        </p:spPr>
        <p:txBody>
          <a:bodyPr wrap="square" lIns="0" tIns="18383" rIns="0" bIns="0" rtlCol="0">
            <a:noAutofit/>
          </a:bodyPr>
          <a:lstStyle/>
          <a:p>
            <a:pPr marL="12700">
              <a:lnSpc>
                <a:spcPts val="2895"/>
              </a:lnSpc>
            </a:pPr>
            <a:r>
              <a:rPr sz="2800" spc="-3" dirty="0" smtClean="0">
                <a:latin typeface="Calibri"/>
                <a:cs typeface="Calibri"/>
              </a:rPr>
              <a:t>world,</a:t>
            </a:r>
            <a:endParaRPr sz="2800">
              <a:latin typeface="Calibri"/>
              <a:cs typeface="Calibri"/>
            </a:endParaRPr>
          </a:p>
        </p:txBody>
      </p:sp>
      <p:sp>
        <p:nvSpPr>
          <p:cNvPr id="9" name="object 9"/>
          <p:cNvSpPr txBox="1"/>
          <p:nvPr/>
        </p:nvSpPr>
        <p:spPr>
          <a:xfrm>
            <a:off x="7002018" y="2282571"/>
            <a:ext cx="1141436" cy="380491"/>
          </a:xfrm>
          <a:prstGeom prst="rect">
            <a:avLst/>
          </a:prstGeom>
        </p:spPr>
        <p:txBody>
          <a:bodyPr wrap="square" lIns="0" tIns="18383" rIns="0" bIns="0" rtlCol="0">
            <a:noAutofit/>
          </a:bodyPr>
          <a:lstStyle/>
          <a:p>
            <a:pPr marL="12700">
              <a:lnSpc>
                <a:spcPts val="2895"/>
              </a:lnSpc>
            </a:pPr>
            <a:r>
              <a:rPr sz="2800" spc="-9" dirty="0" smtClean="0">
                <a:latin typeface="Calibri"/>
                <a:cs typeface="Calibri"/>
              </a:rPr>
              <a:t>located</a:t>
            </a:r>
            <a:endParaRPr sz="2800">
              <a:latin typeface="Calibri"/>
              <a:cs typeface="Calibri"/>
            </a:endParaRPr>
          </a:p>
        </p:txBody>
      </p:sp>
      <p:sp>
        <p:nvSpPr>
          <p:cNvPr id="8" name="object 8"/>
          <p:cNvSpPr txBox="1"/>
          <p:nvPr/>
        </p:nvSpPr>
        <p:spPr>
          <a:xfrm>
            <a:off x="8218424" y="2282571"/>
            <a:ext cx="344918" cy="380491"/>
          </a:xfrm>
          <a:prstGeom prst="rect">
            <a:avLst/>
          </a:prstGeom>
        </p:spPr>
        <p:txBody>
          <a:bodyPr wrap="square" lIns="0" tIns="18383" rIns="0" bIns="0" rtlCol="0">
            <a:noAutofit/>
          </a:bodyPr>
          <a:lstStyle/>
          <a:p>
            <a:pPr marL="12700">
              <a:lnSpc>
                <a:spcPts val="2895"/>
              </a:lnSpc>
            </a:pPr>
            <a:r>
              <a:rPr sz="2800" spc="-4" dirty="0" smtClean="0">
                <a:latin typeface="Calibri"/>
                <a:cs typeface="Calibri"/>
              </a:rPr>
              <a:t>in</a:t>
            </a:r>
            <a:endParaRPr sz="2800">
              <a:latin typeface="Calibri"/>
              <a:cs typeface="Calibri"/>
            </a:endParaRPr>
          </a:p>
        </p:txBody>
      </p:sp>
      <p:sp>
        <p:nvSpPr>
          <p:cNvPr id="7" name="object 7"/>
          <p:cNvSpPr txBox="1"/>
          <p:nvPr/>
        </p:nvSpPr>
        <p:spPr>
          <a:xfrm>
            <a:off x="8640572" y="2282571"/>
            <a:ext cx="1138084" cy="380491"/>
          </a:xfrm>
          <a:prstGeom prst="rect">
            <a:avLst/>
          </a:prstGeom>
        </p:spPr>
        <p:txBody>
          <a:bodyPr wrap="square" lIns="0" tIns="18383" rIns="0" bIns="0" rtlCol="0">
            <a:noAutofit/>
          </a:bodyPr>
          <a:lstStyle/>
          <a:p>
            <a:pPr marL="12700">
              <a:lnSpc>
                <a:spcPts val="2895"/>
              </a:lnSpc>
            </a:pPr>
            <a:r>
              <a:rPr sz="2800" spc="-8" dirty="0" smtClean="0">
                <a:latin typeface="Calibri"/>
                <a:cs typeface="Calibri"/>
              </a:rPr>
              <a:t>Hawaii,</a:t>
            </a:r>
            <a:endParaRPr sz="2800">
              <a:latin typeface="Calibri"/>
              <a:cs typeface="Calibri"/>
            </a:endParaRPr>
          </a:p>
        </p:txBody>
      </p:sp>
      <p:sp>
        <p:nvSpPr>
          <p:cNvPr id="6" name="object 6"/>
          <p:cNvSpPr txBox="1"/>
          <p:nvPr/>
        </p:nvSpPr>
        <p:spPr>
          <a:xfrm>
            <a:off x="9855200" y="2282571"/>
            <a:ext cx="1012379" cy="380491"/>
          </a:xfrm>
          <a:prstGeom prst="rect">
            <a:avLst/>
          </a:prstGeom>
        </p:spPr>
        <p:txBody>
          <a:bodyPr wrap="square" lIns="0" tIns="18383" rIns="0" bIns="0" rtlCol="0">
            <a:noAutofit/>
          </a:bodyPr>
          <a:lstStyle/>
          <a:p>
            <a:pPr marL="12700">
              <a:lnSpc>
                <a:spcPts val="2895"/>
              </a:lnSpc>
            </a:pPr>
            <a:r>
              <a:rPr sz="2800" spc="-8" dirty="0" smtClean="0">
                <a:latin typeface="Calibri"/>
                <a:cs typeface="Calibri"/>
              </a:rPr>
              <a:t>stands</a:t>
            </a:r>
            <a:endParaRPr sz="2800">
              <a:latin typeface="Calibri"/>
              <a:cs typeface="Calibri"/>
            </a:endParaRPr>
          </a:p>
        </p:txBody>
      </p:sp>
      <p:sp>
        <p:nvSpPr>
          <p:cNvPr id="5" name="object 5"/>
          <p:cNvSpPr txBox="1"/>
          <p:nvPr/>
        </p:nvSpPr>
        <p:spPr>
          <a:xfrm>
            <a:off x="10943590" y="2282571"/>
            <a:ext cx="441252" cy="380491"/>
          </a:xfrm>
          <a:prstGeom prst="rect">
            <a:avLst/>
          </a:prstGeom>
        </p:spPr>
        <p:txBody>
          <a:bodyPr wrap="square" lIns="0" tIns="18383" rIns="0" bIns="0" rtlCol="0">
            <a:noAutofit/>
          </a:bodyPr>
          <a:lstStyle/>
          <a:p>
            <a:pPr marL="12700">
              <a:lnSpc>
                <a:spcPts val="2895"/>
              </a:lnSpc>
            </a:pPr>
            <a:r>
              <a:rPr sz="2800" spc="9" dirty="0" smtClean="0">
                <a:latin typeface="Calibri"/>
                <a:cs typeface="Calibri"/>
              </a:rPr>
              <a:t>20</a:t>
            </a:r>
            <a:endParaRPr sz="2800">
              <a:latin typeface="Calibri"/>
              <a:cs typeface="Calibri"/>
            </a:endParaRPr>
          </a:p>
        </p:txBody>
      </p:sp>
      <p:sp>
        <p:nvSpPr>
          <p:cNvPr id="4" name="object 4"/>
          <p:cNvSpPr txBox="1"/>
          <p:nvPr/>
        </p:nvSpPr>
        <p:spPr>
          <a:xfrm>
            <a:off x="926693" y="2922904"/>
            <a:ext cx="7973622" cy="380492"/>
          </a:xfrm>
          <a:prstGeom prst="rect">
            <a:avLst/>
          </a:prstGeom>
        </p:spPr>
        <p:txBody>
          <a:bodyPr wrap="square" lIns="0" tIns="18383" rIns="0" bIns="0" rtlCol="0">
            <a:noAutofit/>
          </a:bodyPr>
          <a:lstStyle/>
          <a:p>
            <a:pPr marL="12700">
              <a:lnSpc>
                <a:spcPts val="2895"/>
              </a:lnSpc>
            </a:pPr>
            <a:r>
              <a:rPr sz="2800" spc="-9" dirty="0" smtClean="0">
                <a:latin typeface="Calibri"/>
                <a:cs typeface="Calibri"/>
              </a:rPr>
              <a:t>stories tall and has blades the length of a football field.</a:t>
            </a:r>
            <a:endParaRPr sz="2800">
              <a:latin typeface="Calibri"/>
              <a:cs typeface="Calibri"/>
            </a:endParaRPr>
          </a:p>
        </p:txBody>
      </p:sp>
      <p:sp>
        <p:nvSpPr>
          <p:cNvPr id="3" name="object 3"/>
          <p:cNvSpPr txBox="1"/>
          <p:nvPr/>
        </p:nvSpPr>
        <p:spPr>
          <a:xfrm>
            <a:off x="698093" y="3669715"/>
            <a:ext cx="10688331" cy="1041933"/>
          </a:xfrm>
          <a:prstGeom prst="rect">
            <a:avLst/>
          </a:prstGeom>
        </p:spPr>
        <p:txBody>
          <a:bodyPr wrap="square" lIns="0" tIns="19462" rIns="0" bIns="0" rtlCol="0">
            <a:noAutofit/>
          </a:bodyPr>
          <a:lstStyle/>
          <a:p>
            <a:pPr marL="12700">
              <a:lnSpc>
                <a:spcPts val="3065"/>
              </a:lnSpc>
            </a:pPr>
            <a:r>
              <a:rPr sz="2800" dirty="0" smtClean="0">
                <a:latin typeface="Wingdings"/>
                <a:cs typeface="Wingdings"/>
              </a:rPr>
              <a:t></a:t>
            </a:r>
            <a:r>
              <a:rPr sz="2800" spc="-87" dirty="0" smtClean="0">
                <a:latin typeface="Times New Roman"/>
                <a:cs typeface="Times New Roman"/>
              </a:rPr>
              <a:t> </a:t>
            </a:r>
            <a:r>
              <a:rPr sz="2800" spc="0" dirty="0" smtClean="0">
                <a:latin typeface="Calibri"/>
                <a:cs typeface="Calibri"/>
              </a:rPr>
              <a:t>An average wind speed of 14 miles per hour is needed to convert wind</a:t>
            </a:r>
            <a:endParaRPr sz="2800">
              <a:latin typeface="Calibri"/>
              <a:cs typeface="Calibri"/>
            </a:endParaRPr>
          </a:p>
          <a:p>
            <a:pPr marL="241300" marR="56456">
              <a:lnSpc>
                <a:spcPct val="101725"/>
              </a:lnSpc>
              <a:spcBef>
                <a:spcPts val="1468"/>
              </a:spcBef>
            </a:pPr>
            <a:r>
              <a:rPr sz="2800" spc="-12" dirty="0" smtClean="0">
                <a:latin typeface="Calibri"/>
                <a:cs typeface="Calibri"/>
              </a:rPr>
              <a:t>energy into electricity.</a:t>
            </a:r>
            <a:endParaRPr sz="2800">
              <a:latin typeface="Calibri"/>
              <a:cs typeface="Calibri"/>
            </a:endParaRPr>
          </a:p>
        </p:txBody>
      </p:sp>
      <p:sp>
        <p:nvSpPr>
          <p:cNvPr id="2" name="object 2"/>
          <p:cNvSpPr txBox="1"/>
          <p:nvPr/>
        </p:nvSpPr>
        <p:spPr>
          <a:xfrm>
            <a:off x="698093" y="5076621"/>
            <a:ext cx="10691403" cy="1041984"/>
          </a:xfrm>
          <a:prstGeom prst="rect">
            <a:avLst/>
          </a:prstGeom>
        </p:spPr>
        <p:txBody>
          <a:bodyPr wrap="square" lIns="0" tIns="19462" rIns="0" bIns="0" rtlCol="0">
            <a:noAutofit/>
          </a:bodyPr>
          <a:lstStyle/>
          <a:p>
            <a:pPr marL="12700">
              <a:lnSpc>
                <a:spcPts val="3065"/>
              </a:lnSpc>
            </a:pPr>
            <a:r>
              <a:rPr sz="2800" dirty="0" smtClean="0">
                <a:latin typeface="Wingdings"/>
                <a:cs typeface="Wingdings"/>
              </a:rPr>
              <a:t></a:t>
            </a:r>
            <a:r>
              <a:rPr sz="2800" spc="40" dirty="0" smtClean="0">
                <a:latin typeface="Calibri"/>
                <a:cs typeface="Calibri"/>
              </a:rPr>
              <a:t>One wind turbine can produce enough electricity to power up to 300</a:t>
            </a:r>
            <a:endParaRPr sz="2800">
              <a:latin typeface="Calibri"/>
              <a:cs typeface="Calibri"/>
            </a:endParaRPr>
          </a:p>
          <a:p>
            <a:pPr marL="241300" marR="56456">
              <a:lnSpc>
                <a:spcPct val="101725"/>
              </a:lnSpc>
              <a:spcBef>
                <a:spcPts val="1469"/>
              </a:spcBef>
            </a:pPr>
            <a:r>
              <a:rPr sz="2800" spc="-2" dirty="0" smtClean="0">
                <a:latin typeface="Calibri"/>
                <a:cs typeface="Calibri"/>
              </a:rPr>
              <a:t>homes.</a:t>
            </a:r>
            <a:endParaRPr sz="2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0212" y="152400"/>
            <a:ext cx="2540696"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content: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1330851" y="1159088"/>
            <a:ext cx="2066527"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Basic introduction</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295400" y="1559198"/>
            <a:ext cx="8077200" cy="400110"/>
          </a:xfrm>
          <a:prstGeom prst="rect">
            <a:avLst/>
          </a:prstGeom>
          <a:noFill/>
        </p:spPr>
        <p:txBody>
          <a:bodyPr wrap="squar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              What is renewable energy sources</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329717" y="1959308"/>
            <a:ext cx="2817823" cy="400110"/>
          </a:xfrm>
          <a:prstGeom prst="rect">
            <a:avLst/>
          </a:prstGeom>
          <a:noFill/>
        </p:spPr>
        <p:txBody>
          <a:bodyPr wrap="none" lIns="91440" tIns="45720" rIns="91440" bIns="45720">
            <a:spAutoFit/>
          </a:bodyPr>
          <a:lstStyle/>
          <a:p>
            <a:r>
              <a:rPr lang="en-US" sz="2000" dirty="0" smtClean="0">
                <a:ln w="0"/>
                <a:effectLst>
                  <a:outerShdw blurRad="38100" dist="19050" dir="2700000" algn="tl" rotWithShape="0">
                    <a:schemeClr val="dk1">
                      <a:alpha val="40000"/>
                    </a:schemeClr>
                  </a:outerShdw>
                </a:effectLst>
              </a:rPr>
              <a:t>Why do we need of them</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329717" y="2368562"/>
            <a:ext cx="3197863"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Sources of renewable energy</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1265597" y="2706574"/>
            <a:ext cx="2410212"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Hydroelectric energy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1329717" y="3053730"/>
            <a:ext cx="1511632"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Wind energy</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1344945" y="3444696"/>
            <a:ext cx="1481176"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Solar energy</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1329717" y="3791852"/>
            <a:ext cx="2207336"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Geothermal energy</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1344945" y="4182818"/>
            <a:ext cx="1534459"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Wave energy</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1357513" y="4529974"/>
            <a:ext cx="1468608"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Tidal power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1378262" y="4867986"/>
            <a:ext cx="1101585"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Biomass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1329717" y="5227334"/>
            <a:ext cx="2004267"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Hydrogen family </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693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2192000" cy="685495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538728" y="2793491"/>
            <a:ext cx="5158739" cy="958596"/>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604766" y="196543"/>
            <a:ext cx="1283090" cy="532891"/>
          </a:xfrm>
          <a:prstGeom prst="rect">
            <a:avLst/>
          </a:prstGeom>
        </p:spPr>
        <p:txBody>
          <a:bodyPr wrap="square" lIns="0" tIns="26638" rIns="0" bIns="0" rtlCol="0">
            <a:noAutofit/>
          </a:bodyPr>
          <a:lstStyle/>
          <a:p>
            <a:pPr marL="12700">
              <a:lnSpc>
                <a:spcPts val="4195"/>
              </a:lnSpc>
            </a:pPr>
            <a:r>
              <a:rPr sz="4000" b="1" spc="-2" dirty="0" smtClean="0">
                <a:latin typeface="Trebuchet MS"/>
                <a:cs typeface="Trebuchet MS"/>
              </a:rPr>
              <a:t>Solar</a:t>
            </a:r>
            <a:endParaRPr sz="4000">
              <a:latin typeface="Trebuchet MS"/>
              <a:cs typeface="Trebuchet MS"/>
            </a:endParaRPr>
          </a:p>
        </p:txBody>
      </p:sp>
      <p:sp>
        <p:nvSpPr>
          <p:cNvPr id="6" name="object 6"/>
          <p:cNvSpPr txBox="1"/>
          <p:nvPr/>
        </p:nvSpPr>
        <p:spPr>
          <a:xfrm>
            <a:off x="5940992" y="196543"/>
            <a:ext cx="1723862" cy="532891"/>
          </a:xfrm>
          <a:prstGeom prst="rect">
            <a:avLst/>
          </a:prstGeom>
        </p:spPr>
        <p:txBody>
          <a:bodyPr wrap="square" lIns="0" tIns="26638" rIns="0" bIns="0" rtlCol="0">
            <a:noAutofit/>
          </a:bodyPr>
          <a:lstStyle/>
          <a:p>
            <a:pPr marL="12700">
              <a:lnSpc>
                <a:spcPts val="4195"/>
              </a:lnSpc>
            </a:pPr>
            <a:r>
              <a:rPr sz="4000" b="1" dirty="0" smtClean="0">
                <a:latin typeface="Trebuchet MS"/>
                <a:cs typeface="Trebuchet MS"/>
              </a:rPr>
              <a:t>Energy</a:t>
            </a:r>
            <a:endParaRPr sz="4000">
              <a:latin typeface="Trebuchet MS"/>
              <a:cs typeface="Trebuchet MS"/>
            </a:endParaRPr>
          </a:p>
        </p:txBody>
      </p:sp>
      <p:sp>
        <p:nvSpPr>
          <p:cNvPr id="5" name="object 5"/>
          <p:cNvSpPr txBox="1"/>
          <p:nvPr/>
        </p:nvSpPr>
        <p:spPr>
          <a:xfrm>
            <a:off x="374091" y="1217185"/>
            <a:ext cx="8030979" cy="1445826"/>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55" dirty="0" smtClean="0">
                <a:latin typeface="Calibri"/>
                <a:cs typeface="Calibri"/>
              </a:rPr>
              <a:t>Solar energy is energy from the sun in the form of radiated</a:t>
            </a:r>
            <a:endParaRPr sz="2400">
              <a:latin typeface="Calibri"/>
              <a:cs typeface="Calibri"/>
            </a:endParaRPr>
          </a:p>
          <a:p>
            <a:pPr marL="241300" marR="34399">
              <a:lnSpc>
                <a:spcPct val="101725"/>
              </a:lnSpc>
              <a:spcBef>
                <a:spcPts val="1258"/>
              </a:spcBef>
            </a:pPr>
            <a:r>
              <a:rPr sz="2400" spc="53" dirty="0" smtClean="0">
                <a:latin typeface="Calibri"/>
                <a:cs typeface="Calibri"/>
              </a:rPr>
              <a:t>radiant energy can be used to provide lighting and heat for</a:t>
            </a:r>
            <a:endParaRPr sz="2400">
              <a:latin typeface="Calibri"/>
              <a:cs typeface="Calibri"/>
            </a:endParaRPr>
          </a:p>
          <a:p>
            <a:pPr marL="241300" marR="48460">
              <a:lnSpc>
                <a:spcPct val="101725"/>
              </a:lnSpc>
              <a:spcBef>
                <a:spcPts val="1390"/>
              </a:spcBef>
            </a:pPr>
            <a:r>
              <a:rPr sz="2400" spc="-11" dirty="0" smtClean="0">
                <a:latin typeface="Calibri"/>
                <a:cs typeface="Calibri"/>
              </a:rPr>
              <a:t>electricity.</a:t>
            </a:r>
            <a:endParaRPr sz="2400">
              <a:latin typeface="Calibri"/>
              <a:cs typeface="Calibri"/>
            </a:endParaRPr>
          </a:p>
        </p:txBody>
      </p:sp>
      <p:sp>
        <p:nvSpPr>
          <p:cNvPr id="4" name="object 4"/>
          <p:cNvSpPr txBox="1"/>
          <p:nvPr/>
        </p:nvSpPr>
        <p:spPr>
          <a:xfrm>
            <a:off x="8401939" y="1235455"/>
            <a:ext cx="3271327" cy="878840"/>
          </a:xfrm>
          <a:prstGeom prst="rect">
            <a:avLst/>
          </a:prstGeom>
        </p:spPr>
        <p:txBody>
          <a:bodyPr wrap="square" lIns="0" tIns="15875" rIns="0" bIns="0" rtlCol="0">
            <a:noAutofit/>
          </a:bodyPr>
          <a:lstStyle/>
          <a:p>
            <a:pPr marL="52324" marR="772">
              <a:lnSpc>
                <a:spcPts val="2500"/>
              </a:lnSpc>
            </a:pPr>
            <a:r>
              <a:rPr sz="2400" spc="44" dirty="0" smtClean="0">
                <a:latin typeface="Calibri"/>
                <a:cs typeface="Calibri"/>
              </a:rPr>
              <a:t>heat and light. The sun’s</a:t>
            </a:r>
            <a:endParaRPr sz="2400">
              <a:latin typeface="Calibri"/>
              <a:cs typeface="Calibri"/>
            </a:endParaRPr>
          </a:p>
          <a:p>
            <a:pPr marL="12700">
              <a:lnSpc>
                <a:spcPct val="101725"/>
              </a:lnSpc>
              <a:spcBef>
                <a:spcPts val="1265"/>
              </a:spcBef>
            </a:pPr>
            <a:r>
              <a:rPr sz="2400" spc="40" dirty="0" smtClean="0">
                <a:latin typeface="Calibri"/>
                <a:cs typeface="Calibri"/>
              </a:rPr>
              <a:t>buildings and to produce</a:t>
            </a:r>
            <a:endParaRPr sz="2400">
              <a:latin typeface="Calibri"/>
              <a:cs typeface="Calibri"/>
            </a:endParaRPr>
          </a:p>
        </p:txBody>
      </p:sp>
      <p:sp>
        <p:nvSpPr>
          <p:cNvPr id="3" name="object 3"/>
          <p:cNvSpPr txBox="1"/>
          <p:nvPr/>
        </p:nvSpPr>
        <p:spPr>
          <a:xfrm>
            <a:off x="374091" y="2989851"/>
            <a:ext cx="11302040" cy="1446131"/>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24" dirty="0" smtClean="0">
                <a:latin typeface="Calibri"/>
                <a:cs typeface="Calibri"/>
              </a:rPr>
              <a:t>Historically, solar energy has been harnessed through passive solar technologies. Solar</a:t>
            </a:r>
            <a:endParaRPr sz="2400">
              <a:latin typeface="Calibri"/>
              <a:cs typeface="Calibri"/>
            </a:endParaRPr>
          </a:p>
          <a:p>
            <a:pPr marL="241300" marR="6772">
              <a:lnSpc>
                <a:spcPts val="4320"/>
              </a:lnSpc>
              <a:spcBef>
                <a:spcPts val="343"/>
              </a:spcBef>
            </a:pPr>
            <a:r>
              <a:rPr sz="2400" spc="24" dirty="0" smtClean="0">
                <a:latin typeface="Calibri"/>
                <a:cs typeface="Calibri"/>
              </a:rPr>
              <a:t>energy can be harnessed only during the day and only if the sunlight is not blocked by clouds, buildings or other obstacles.</a:t>
            </a:r>
            <a:endParaRPr sz="2400">
              <a:latin typeface="Calibri"/>
              <a:cs typeface="Calibri"/>
            </a:endParaRPr>
          </a:p>
        </p:txBody>
      </p:sp>
      <p:sp>
        <p:nvSpPr>
          <p:cNvPr id="2" name="object 2"/>
          <p:cNvSpPr txBox="1"/>
          <p:nvPr/>
        </p:nvSpPr>
        <p:spPr>
          <a:xfrm>
            <a:off x="374091" y="4764168"/>
            <a:ext cx="11312036" cy="1446029"/>
          </a:xfrm>
          <a:prstGeom prst="rect">
            <a:avLst/>
          </a:prstGeom>
        </p:spPr>
        <p:txBody>
          <a:bodyPr wrap="square" lIns="0" tIns="16795" rIns="0" bIns="0" rtlCol="0">
            <a:noAutofit/>
          </a:bodyPr>
          <a:lstStyle/>
          <a:p>
            <a:pPr marL="12700" marR="12942">
              <a:lnSpc>
                <a:spcPts val="2645"/>
              </a:lnSpc>
            </a:pPr>
            <a:r>
              <a:rPr sz="2400" dirty="0" smtClean="0">
                <a:latin typeface="Wingdings"/>
                <a:cs typeface="Wingdings"/>
              </a:rPr>
              <a:t></a:t>
            </a:r>
            <a:r>
              <a:rPr sz="2400" spc="0" dirty="0" smtClean="0">
                <a:latin typeface="Calibri"/>
                <a:cs typeface="Calibri"/>
              </a:rPr>
              <a:t>Solar energy is used for producing solar energy, it is also used for drying clothes, used by</a:t>
            </a:r>
            <a:endParaRPr sz="2400">
              <a:latin typeface="Calibri"/>
              <a:cs typeface="Calibri"/>
            </a:endParaRPr>
          </a:p>
          <a:p>
            <a:pPr marL="241300">
              <a:lnSpc>
                <a:spcPct val="101725"/>
              </a:lnSpc>
              <a:spcBef>
                <a:spcPts val="1258"/>
              </a:spcBef>
            </a:pPr>
            <a:r>
              <a:rPr sz="2400" spc="69" dirty="0" smtClean="0">
                <a:latin typeface="Calibri"/>
                <a:cs typeface="Calibri"/>
              </a:rPr>
              <a:t>plants during the  process of photosynthesis and also used by human beings during</a:t>
            </a:r>
            <a:endParaRPr sz="2400">
              <a:latin typeface="Calibri"/>
              <a:cs typeface="Calibri"/>
            </a:endParaRPr>
          </a:p>
          <a:p>
            <a:pPr marL="241300" marR="55810">
              <a:lnSpc>
                <a:spcPct val="101725"/>
              </a:lnSpc>
              <a:spcBef>
                <a:spcPts val="1392"/>
              </a:spcBef>
            </a:pPr>
            <a:r>
              <a:rPr sz="2400" spc="-6" dirty="0" smtClean="0">
                <a:latin typeface="Calibri"/>
                <a:cs typeface="Calibri"/>
              </a:rPr>
              <a:t>winter seasons to make their body temperature warm.</a:t>
            </a:r>
            <a:endParaRPr sz="24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6181344" y="3285743"/>
            <a:ext cx="5344667" cy="3211068"/>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txBox="1"/>
          <p:nvPr/>
        </p:nvSpPr>
        <p:spPr>
          <a:xfrm>
            <a:off x="507593" y="623689"/>
            <a:ext cx="190753" cy="356107"/>
          </a:xfrm>
          <a:prstGeom prst="rect">
            <a:avLst/>
          </a:prstGeom>
        </p:spPr>
        <p:txBody>
          <a:bodyPr wrap="square" lIns="0" tIns="17526" rIns="0" bIns="0" rtlCol="0">
            <a:noAutofit/>
          </a:bodyPr>
          <a:lstStyle/>
          <a:p>
            <a:pPr marL="12700">
              <a:lnSpc>
                <a:spcPts val="2760"/>
              </a:lnSpc>
            </a:pPr>
            <a:r>
              <a:rPr sz="2600" dirty="0" smtClean="0">
                <a:latin typeface="Arial"/>
                <a:cs typeface="Arial"/>
              </a:rPr>
              <a:t>•</a:t>
            </a:r>
            <a:endParaRPr sz="2600">
              <a:latin typeface="Arial"/>
              <a:cs typeface="Arial"/>
            </a:endParaRPr>
          </a:p>
        </p:txBody>
      </p:sp>
      <p:sp>
        <p:nvSpPr>
          <p:cNvPr id="18" name="object 18"/>
          <p:cNvSpPr txBox="1"/>
          <p:nvPr/>
        </p:nvSpPr>
        <p:spPr>
          <a:xfrm>
            <a:off x="736193" y="643635"/>
            <a:ext cx="11114170" cy="356108"/>
          </a:xfrm>
          <a:prstGeom prst="rect">
            <a:avLst/>
          </a:prstGeom>
        </p:spPr>
        <p:txBody>
          <a:bodyPr wrap="square" lIns="0" tIns="17176" rIns="0" bIns="0" rtlCol="0">
            <a:noAutofit/>
          </a:bodyPr>
          <a:lstStyle/>
          <a:p>
            <a:pPr marL="12700">
              <a:lnSpc>
                <a:spcPts val="2705"/>
              </a:lnSpc>
            </a:pPr>
            <a:r>
              <a:rPr sz="2600" spc="18" dirty="0" smtClean="0">
                <a:latin typeface="Calibri"/>
                <a:cs typeface="Calibri"/>
              </a:rPr>
              <a:t>Solar energy does not create any pollution and is widely used by many countries.</a:t>
            </a:r>
            <a:endParaRPr sz="2600">
              <a:latin typeface="Calibri"/>
              <a:cs typeface="Calibri"/>
            </a:endParaRPr>
          </a:p>
        </p:txBody>
      </p:sp>
      <p:sp>
        <p:nvSpPr>
          <p:cNvPr id="17" name="object 17"/>
          <p:cNvSpPr txBox="1"/>
          <p:nvPr/>
        </p:nvSpPr>
        <p:spPr>
          <a:xfrm>
            <a:off x="736193" y="1317244"/>
            <a:ext cx="11112474" cy="356107"/>
          </a:xfrm>
          <a:prstGeom prst="rect">
            <a:avLst/>
          </a:prstGeom>
        </p:spPr>
        <p:txBody>
          <a:bodyPr wrap="square" lIns="0" tIns="17176" rIns="0" bIns="0" rtlCol="0">
            <a:noAutofit/>
          </a:bodyPr>
          <a:lstStyle/>
          <a:p>
            <a:pPr marL="12700">
              <a:lnSpc>
                <a:spcPts val="2705"/>
              </a:lnSpc>
            </a:pPr>
            <a:r>
              <a:rPr sz="2600" spc="8" dirty="0" smtClean="0">
                <a:latin typeface="Calibri"/>
                <a:cs typeface="Calibri"/>
              </a:rPr>
              <a:t>It is renewable source of power since sun will continue to produce sunlight all the</a:t>
            </a:r>
            <a:endParaRPr sz="2600">
              <a:latin typeface="Calibri"/>
              <a:cs typeface="Calibri"/>
            </a:endParaRPr>
          </a:p>
        </p:txBody>
      </p:sp>
      <p:sp>
        <p:nvSpPr>
          <p:cNvPr id="16" name="object 16"/>
          <p:cNvSpPr txBox="1"/>
          <p:nvPr/>
        </p:nvSpPr>
        <p:spPr>
          <a:xfrm>
            <a:off x="736193" y="1991105"/>
            <a:ext cx="865651" cy="356108"/>
          </a:xfrm>
          <a:prstGeom prst="rect">
            <a:avLst/>
          </a:prstGeom>
        </p:spPr>
        <p:txBody>
          <a:bodyPr wrap="square" lIns="0" tIns="17176" rIns="0" bIns="0" rtlCol="0">
            <a:noAutofit/>
          </a:bodyPr>
          <a:lstStyle/>
          <a:p>
            <a:pPr marL="12700">
              <a:lnSpc>
                <a:spcPts val="2705"/>
              </a:lnSpc>
            </a:pPr>
            <a:r>
              <a:rPr sz="2600" spc="-13" dirty="0" smtClean="0">
                <a:latin typeface="Calibri"/>
                <a:cs typeface="Calibri"/>
              </a:rPr>
              <a:t>years.</a:t>
            </a:r>
            <a:endParaRPr sz="2600">
              <a:latin typeface="Calibri"/>
              <a:cs typeface="Calibri"/>
            </a:endParaRPr>
          </a:p>
        </p:txBody>
      </p:sp>
      <p:sp>
        <p:nvSpPr>
          <p:cNvPr id="15" name="object 15"/>
          <p:cNvSpPr txBox="1"/>
          <p:nvPr/>
        </p:nvSpPr>
        <p:spPr>
          <a:xfrm>
            <a:off x="507593" y="2771259"/>
            <a:ext cx="190753" cy="356107"/>
          </a:xfrm>
          <a:prstGeom prst="rect">
            <a:avLst/>
          </a:prstGeom>
        </p:spPr>
        <p:txBody>
          <a:bodyPr wrap="square" lIns="0" tIns="17526" rIns="0" bIns="0" rtlCol="0">
            <a:noAutofit/>
          </a:bodyPr>
          <a:lstStyle/>
          <a:p>
            <a:pPr marL="12700">
              <a:lnSpc>
                <a:spcPts val="2760"/>
              </a:lnSpc>
            </a:pPr>
            <a:r>
              <a:rPr sz="2600" dirty="0" smtClean="0">
                <a:latin typeface="Arial"/>
                <a:cs typeface="Arial"/>
              </a:rPr>
              <a:t>•</a:t>
            </a:r>
            <a:endParaRPr sz="2600">
              <a:latin typeface="Arial"/>
              <a:cs typeface="Arial"/>
            </a:endParaRPr>
          </a:p>
        </p:txBody>
      </p:sp>
      <p:sp>
        <p:nvSpPr>
          <p:cNvPr id="14" name="object 14"/>
          <p:cNvSpPr txBox="1"/>
          <p:nvPr/>
        </p:nvSpPr>
        <p:spPr>
          <a:xfrm>
            <a:off x="736193" y="2791205"/>
            <a:ext cx="2677905" cy="356108"/>
          </a:xfrm>
          <a:prstGeom prst="rect">
            <a:avLst/>
          </a:prstGeom>
        </p:spPr>
        <p:txBody>
          <a:bodyPr wrap="square" lIns="0" tIns="17176" rIns="0" bIns="0" rtlCol="0">
            <a:noAutofit/>
          </a:bodyPr>
          <a:lstStyle/>
          <a:p>
            <a:pPr marL="12700">
              <a:lnSpc>
                <a:spcPts val="2705"/>
              </a:lnSpc>
            </a:pPr>
            <a:r>
              <a:rPr sz="2600" spc="8" dirty="0" smtClean="0">
                <a:latin typeface="Calibri"/>
                <a:cs typeface="Calibri"/>
              </a:rPr>
              <a:t>Solar panels, which</a:t>
            </a:r>
            <a:endParaRPr sz="2600">
              <a:latin typeface="Calibri"/>
              <a:cs typeface="Calibri"/>
            </a:endParaRPr>
          </a:p>
        </p:txBody>
      </p:sp>
      <p:sp>
        <p:nvSpPr>
          <p:cNvPr id="13" name="object 13"/>
          <p:cNvSpPr txBox="1"/>
          <p:nvPr/>
        </p:nvSpPr>
        <p:spPr>
          <a:xfrm>
            <a:off x="3424809" y="2791205"/>
            <a:ext cx="3231273" cy="356108"/>
          </a:xfrm>
          <a:prstGeom prst="rect">
            <a:avLst/>
          </a:prstGeom>
        </p:spPr>
        <p:txBody>
          <a:bodyPr wrap="square" lIns="0" tIns="17176" rIns="0" bIns="0" rtlCol="0">
            <a:noAutofit/>
          </a:bodyPr>
          <a:lstStyle/>
          <a:p>
            <a:pPr marL="12700">
              <a:lnSpc>
                <a:spcPts val="2705"/>
              </a:lnSpc>
            </a:pPr>
            <a:r>
              <a:rPr sz="2600" spc="2" dirty="0" smtClean="0">
                <a:latin typeface="Calibri"/>
                <a:cs typeface="Calibri"/>
              </a:rPr>
              <a:t>are required to harness</a:t>
            </a:r>
            <a:endParaRPr sz="2600">
              <a:latin typeface="Calibri"/>
              <a:cs typeface="Calibri"/>
            </a:endParaRPr>
          </a:p>
        </p:txBody>
      </p:sp>
      <p:sp>
        <p:nvSpPr>
          <p:cNvPr id="12" name="object 12"/>
          <p:cNvSpPr txBox="1"/>
          <p:nvPr/>
        </p:nvSpPr>
        <p:spPr>
          <a:xfrm>
            <a:off x="6750558" y="2791205"/>
            <a:ext cx="564770" cy="356108"/>
          </a:xfrm>
          <a:prstGeom prst="rect">
            <a:avLst/>
          </a:prstGeom>
        </p:spPr>
        <p:txBody>
          <a:bodyPr wrap="square" lIns="0" tIns="17176" rIns="0" bIns="0" rtlCol="0">
            <a:noAutofit/>
          </a:bodyPr>
          <a:lstStyle/>
          <a:p>
            <a:pPr marL="12700">
              <a:lnSpc>
                <a:spcPts val="2705"/>
              </a:lnSpc>
            </a:pPr>
            <a:r>
              <a:rPr sz="2600" dirty="0" smtClean="0">
                <a:latin typeface="Calibri"/>
                <a:cs typeface="Calibri"/>
              </a:rPr>
              <a:t>this</a:t>
            </a:r>
            <a:endParaRPr sz="2600">
              <a:latin typeface="Calibri"/>
              <a:cs typeface="Calibri"/>
            </a:endParaRPr>
          </a:p>
        </p:txBody>
      </p:sp>
      <p:sp>
        <p:nvSpPr>
          <p:cNvPr id="11" name="object 11"/>
          <p:cNvSpPr txBox="1"/>
          <p:nvPr/>
        </p:nvSpPr>
        <p:spPr>
          <a:xfrm>
            <a:off x="7325106" y="2791205"/>
            <a:ext cx="990947" cy="356108"/>
          </a:xfrm>
          <a:prstGeom prst="rect">
            <a:avLst/>
          </a:prstGeom>
        </p:spPr>
        <p:txBody>
          <a:bodyPr wrap="square" lIns="0" tIns="17176" rIns="0" bIns="0" rtlCol="0">
            <a:noAutofit/>
          </a:bodyPr>
          <a:lstStyle/>
          <a:p>
            <a:pPr marL="12700">
              <a:lnSpc>
                <a:spcPts val="2705"/>
              </a:lnSpc>
            </a:pPr>
            <a:r>
              <a:rPr sz="2600" spc="-9" dirty="0" smtClean="0">
                <a:latin typeface="Calibri"/>
                <a:cs typeface="Calibri"/>
              </a:rPr>
              <a:t>energy</a:t>
            </a:r>
            <a:endParaRPr sz="2600">
              <a:latin typeface="Calibri"/>
              <a:cs typeface="Calibri"/>
            </a:endParaRPr>
          </a:p>
        </p:txBody>
      </p:sp>
      <p:sp>
        <p:nvSpPr>
          <p:cNvPr id="10" name="object 10"/>
          <p:cNvSpPr txBox="1"/>
          <p:nvPr/>
        </p:nvSpPr>
        <p:spPr>
          <a:xfrm>
            <a:off x="8326628" y="2791205"/>
            <a:ext cx="544411" cy="356108"/>
          </a:xfrm>
          <a:prstGeom prst="rect">
            <a:avLst/>
          </a:prstGeom>
        </p:spPr>
        <p:txBody>
          <a:bodyPr wrap="square" lIns="0" tIns="17176" rIns="0" bIns="0" rtlCol="0">
            <a:noAutofit/>
          </a:bodyPr>
          <a:lstStyle/>
          <a:p>
            <a:pPr marL="12700">
              <a:lnSpc>
                <a:spcPts val="2705"/>
              </a:lnSpc>
            </a:pPr>
            <a:r>
              <a:rPr sz="2600" spc="-6" dirty="0" smtClean="0">
                <a:latin typeface="Calibri"/>
                <a:cs typeface="Calibri"/>
              </a:rPr>
              <a:t>can</a:t>
            </a:r>
            <a:endParaRPr sz="2600">
              <a:latin typeface="Calibri"/>
              <a:cs typeface="Calibri"/>
            </a:endParaRPr>
          </a:p>
        </p:txBody>
      </p:sp>
      <p:sp>
        <p:nvSpPr>
          <p:cNvPr id="9" name="object 9"/>
          <p:cNvSpPr txBox="1"/>
          <p:nvPr/>
        </p:nvSpPr>
        <p:spPr>
          <a:xfrm>
            <a:off x="8881364" y="2791205"/>
            <a:ext cx="410484" cy="356108"/>
          </a:xfrm>
          <a:prstGeom prst="rect">
            <a:avLst/>
          </a:prstGeom>
        </p:spPr>
        <p:txBody>
          <a:bodyPr wrap="square" lIns="0" tIns="17176" rIns="0" bIns="0" rtlCol="0">
            <a:noAutofit/>
          </a:bodyPr>
          <a:lstStyle/>
          <a:p>
            <a:pPr marL="12700">
              <a:lnSpc>
                <a:spcPts val="2705"/>
              </a:lnSpc>
            </a:pPr>
            <a:r>
              <a:rPr sz="2600" spc="-9" dirty="0" smtClean="0">
                <a:latin typeface="Calibri"/>
                <a:cs typeface="Calibri"/>
              </a:rPr>
              <a:t>be</a:t>
            </a:r>
            <a:endParaRPr sz="2600">
              <a:latin typeface="Calibri"/>
              <a:cs typeface="Calibri"/>
            </a:endParaRPr>
          </a:p>
        </p:txBody>
      </p:sp>
      <p:sp>
        <p:nvSpPr>
          <p:cNvPr id="8" name="object 8"/>
          <p:cNvSpPr txBox="1"/>
          <p:nvPr/>
        </p:nvSpPr>
        <p:spPr>
          <a:xfrm>
            <a:off x="9301988" y="2791205"/>
            <a:ext cx="714909" cy="356108"/>
          </a:xfrm>
          <a:prstGeom prst="rect">
            <a:avLst/>
          </a:prstGeom>
        </p:spPr>
        <p:txBody>
          <a:bodyPr wrap="square" lIns="0" tIns="17176" rIns="0" bIns="0" rtlCol="0">
            <a:noAutofit/>
          </a:bodyPr>
          <a:lstStyle/>
          <a:p>
            <a:pPr marL="12700">
              <a:lnSpc>
                <a:spcPts val="2705"/>
              </a:lnSpc>
            </a:pPr>
            <a:r>
              <a:rPr sz="2600" spc="-2" dirty="0" smtClean="0">
                <a:latin typeface="Calibri"/>
                <a:cs typeface="Calibri"/>
              </a:rPr>
              <a:t>used</a:t>
            </a:r>
            <a:endParaRPr sz="2600">
              <a:latin typeface="Calibri"/>
              <a:cs typeface="Calibri"/>
            </a:endParaRPr>
          </a:p>
        </p:txBody>
      </p:sp>
      <p:sp>
        <p:nvSpPr>
          <p:cNvPr id="7" name="object 7"/>
          <p:cNvSpPr txBox="1"/>
          <p:nvPr/>
        </p:nvSpPr>
        <p:spPr>
          <a:xfrm>
            <a:off x="10027666" y="2791205"/>
            <a:ext cx="457627" cy="356108"/>
          </a:xfrm>
          <a:prstGeom prst="rect">
            <a:avLst/>
          </a:prstGeom>
        </p:spPr>
        <p:txBody>
          <a:bodyPr wrap="square" lIns="0" tIns="17176" rIns="0" bIns="0" rtlCol="0">
            <a:noAutofit/>
          </a:bodyPr>
          <a:lstStyle/>
          <a:p>
            <a:pPr marL="12700">
              <a:lnSpc>
                <a:spcPts val="2705"/>
              </a:lnSpc>
            </a:pPr>
            <a:r>
              <a:rPr sz="2600" spc="-21" dirty="0" smtClean="0">
                <a:latin typeface="Calibri"/>
                <a:cs typeface="Calibri"/>
              </a:rPr>
              <a:t>for</a:t>
            </a:r>
            <a:endParaRPr sz="2600">
              <a:latin typeface="Calibri"/>
              <a:cs typeface="Calibri"/>
            </a:endParaRPr>
          </a:p>
        </p:txBody>
      </p:sp>
      <p:sp>
        <p:nvSpPr>
          <p:cNvPr id="6" name="object 6"/>
          <p:cNvSpPr txBox="1"/>
          <p:nvPr/>
        </p:nvSpPr>
        <p:spPr>
          <a:xfrm>
            <a:off x="10495534" y="2791205"/>
            <a:ext cx="654714" cy="356108"/>
          </a:xfrm>
          <a:prstGeom prst="rect">
            <a:avLst/>
          </a:prstGeom>
        </p:spPr>
        <p:txBody>
          <a:bodyPr wrap="square" lIns="0" tIns="17176" rIns="0" bIns="0" rtlCol="0">
            <a:noAutofit/>
          </a:bodyPr>
          <a:lstStyle/>
          <a:p>
            <a:pPr marL="12700">
              <a:lnSpc>
                <a:spcPts val="2705"/>
              </a:lnSpc>
            </a:pPr>
            <a:r>
              <a:rPr sz="2600" dirty="0" smtClean="0">
                <a:latin typeface="Calibri"/>
                <a:cs typeface="Calibri"/>
              </a:rPr>
              <a:t>long</a:t>
            </a:r>
            <a:endParaRPr sz="2600">
              <a:latin typeface="Calibri"/>
              <a:cs typeface="Calibri"/>
            </a:endParaRPr>
          </a:p>
        </p:txBody>
      </p:sp>
      <p:sp>
        <p:nvSpPr>
          <p:cNvPr id="5" name="object 5"/>
          <p:cNvSpPr txBox="1"/>
          <p:nvPr/>
        </p:nvSpPr>
        <p:spPr>
          <a:xfrm>
            <a:off x="11158474" y="2791205"/>
            <a:ext cx="690400" cy="356108"/>
          </a:xfrm>
          <a:prstGeom prst="rect">
            <a:avLst/>
          </a:prstGeom>
        </p:spPr>
        <p:txBody>
          <a:bodyPr wrap="square" lIns="0" tIns="17176" rIns="0" bIns="0" rtlCol="0">
            <a:noAutofit/>
          </a:bodyPr>
          <a:lstStyle/>
          <a:p>
            <a:pPr marL="12700">
              <a:lnSpc>
                <a:spcPts val="2705"/>
              </a:lnSpc>
            </a:pPr>
            <a:r>
              <a:rPr sz="2600" dirty="0" smtClean="0">
                <a:latin typeface="Calibri"/>
                <a:cs typeface="Calibri"/>
              </a:rPr>
              <a:t>time</a:t>
            </a:r>
            <a:endParaRPr sz="2600">
              <a:latin typeface="Calibri"/>
              <a:cs typeface="Calibri"/>
            </a:endParaRPr>
          </a:p>
        </p:txBody>
      </p:sp>
      <p:sp>
        <p:nvSpPr>
          <p:cNvPr id="4" name="object 4"/>
          <p:cNvSpPr txBox="1"/>
          <p:nvPr/>
        </p:nvSpPr>
        <p:spPr>
          <a:xfrm>
            <a:off x="736193" y="3465195"/>
            <a:ext cx="2674267" cy="356107"/>
          </a:xfrm>
          <a:prstGeom prst="rect">
            <a:avLst/>
          </a:prstGeom>
        </p:spPr>
        <p:txBody>
          <a:bodyPr wrap="square" lIns="0" tIns="17176" rIns="0" bIns="0" rtlCol="0">
            <a:noAutofit/>
          </a:bodyPr>
          <a:lstStyle/>
          <a:p>
            <a:pPr marL="12700">
              <a:lnSpc>
                <a:spcPts val="2705"/>
              </a:lnSpc>
            </a:pPr>
            <a:r>
              <a:rPr sz="2600" spc="-6" dirty="0" smtClean="0">
                <a:latin typeface="Calibri"/>
                <a:cs typeface="Calibri"/>
              </a:rPr>
              <a:t>and require little or</a:t>
            </a:r>
            <a:endParaRPr sz="2600">
              <a:latin typeface="Calibri"/>
              <a:cs typeface="Calibri"/>
            </a:endParaRPr>
          </a:p>
        </p:txBody>
      </p:sp>
      <p:sp>
        <p:nvSpPr>
          <p:cNvPr id="3" name="object 3"/>
          <p:cNvSpPr txBox="1"/>
          <p:nvPr/>
        </p:nvSpPr>
        <p:spPr>
          <a:xfrm>
            <a:off x="3412616" y="3465195"/>
            <a:ext cx="2333619" cy="356107"/>
          </a:xfrm>
          <a:prstGeom prst="rect">
            <a:avLst/>
          </a:prstGeom>
        </p:spPr>
        <p:txBody>
          <a:bodyPr wrap="square" lIns="0" tIns="17176" rIns="0" bIns="0" rtlCol="0">
            <a:noAutofit/>
          </a:bodyPr>
          <a:lstStyle/>
          <a:p>
            <a:pPr marL="12700">
              <a:lnSpc>
                <a:spcPts val="2705"/>
              </a:lnSpc>
            </a:pPr>
            <a:r>
              <a:rPr sz="2600" spc="-2" dirty="0" smtClean="0">
                <a:latin typeface="Calibri"/>
                <a:cs typeface="Calibri"/>
              </a:rPr>
              <a:t>no maintenance.</a:t>
            </a:r>
            <a:endParaRPr sz="2600">
              <a:latin typeface="Calibri"/>
              <a:cs typeface="Calibri"/>
            </a:endParaRPr>
          </a:p>
        </p:txBody>
      </p:sp>
      <p:sp>
        <p:nvSpPr>
          <p:cNvPr id="2" name="object 2"/>
          <p:cNvSpPr txBox="1"/>
          <p:nvPr/>
        </p:nvSpPr>
        <p:spPr>
          <a:xfrm>
            <a:off x="507593" y="5138801"/>
            <a:ext cx="5555647" cy="380491"/>
          </a:xfrm>
          <a:prstGeom prst="rect">
            <a:avLst/>
          </a:prstGeom>
        </p:spPr>
        <p:txBody>
          <a:bodyPr wrap="square" lIns="0" tIns="18383" rIns="0" bIns="0" rtlCol="0">
            <a:noAutofit/>
          </a:bodyPr>
          <a:lstStyle/>
          <a:p>
            <a:pPr marL="12700">
              <a:lnSpc>
                <a:spcPts val="2895"/>
              </a:lnSpc>
            </a:pPr>
            <a:r>
              <a:rPr sz="2800" b="1" spc="-4" dirty="0" smtClean="0">
                <a:latin typeface="Calibri"/>
                <a:cs typeface="Calibri"/>
              </a:rPr>
              <a:t>Fig: Solar panel to produce electricity</a:t>
            </a:r>
            <a:endParaRPr sz="2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03118" y="2572385"/>
            <a:ext cx="6133210" cy="740537"/>
          </a:xfrm>
          <a:custGeom>
            <a:avLst/>
            <a:gdLst/>
            <a:ahLst/>
            <a:cxnLst/>
            <a:rect l="l" t="t" r="r" b="b"/>
            <a:pathLst>
              <a:path w="6133210" h="740537">
                <a:moveTo>
                  <a:pt x="4102988" y="390651"/>
                </a:moveTo>
                <a:lnTo>
                  <a:pt x="4108830" y="391160"/>
                </a:lnTo>
                <a:lnTo>
                  <a:pt x="4115434" y="391160"/>
                </a:lnTo>
                <a:lnTo>
                  <a:pt x="4129531" y="390166"/>
                </a:lnTo>
                <a:lnTo>
                  <a:pt x="4142516" y="387129"/>
                </a:lnTo>
                <a:lnTo>
                  <a:pt x="4154164" y="382062"/>
                </a:lnTo>
                <a:lnTo>
                  <a:pt x="4164481" y="374977"/>
                </a:lnTo>
                <a:lnTo>
                  <a:pt x="4173474" y="365887"/>
                </a:lnTo>
                <a:lnTo>
                  <a:pt x="4179457" y="357748"/>
                </a:lnTo>
                <a:lnTo>
                  <a:pt x="4185875" y="346407"/>
                </a:lnTo>
                <a:lnTo>
                  <a:pt x="4190476" y="334538"/>
                </a:lnTo>
                <a:lnTo>
                  <a:pt x="4193248" y="322148"/>
                </a:lnTo>
                <a:lnTo>
                  <a:pt x="4194175" y="309244"/>
                </a:lnTo>
                <a:lnTo>
                  <a:pt x="4193830" y="301062"/>
                </a:lnTo>
                <a:lnTo>
                  <a:pt x="4191880" y="288457"/>
                </a:lnTo>
                <a:lnTo>
                  <a:pt x="4188222" y="276288"/>
                </a:lnTo>
                <a:lnTo>
                  <a:pt x="4182872" y="264540"/>
                </a:lnTo>
                <a:lnTo>
                  <a:pt x="4172000" y="248640"/>
                </a:lnTo>
                <a:lnTo>
                  <a:pt x="4162932" y="239798"/>
                </a:lnTo>
                <a:lnTo>
                  <a:pt x="4152518" y="232537"/>
                </a:lnTo>
                <a:lnTo>
                  <a:pt x="4134993" y="224981"/>
                </a:lnTo>
                <a:lnTo>
                  <a:pt x="4122467" y="222271"/>
                </a:lnTo>
                <a:lnTo>
                  <a:pt x="4109084" y="221361"/>
                </a:lnTo>
                <a:lnTo>
                  <a:pt x="4102345" y="221598"/>
                </a:lnTo>
                <a:lnTo>
                  <a:pt x="4090356" y="223160"/>
                </a:lnTo>
                <a:lnTo>
                  <a:pt x="4078149" y="226181"/>
                </a:lnTo>
                <a:lnTo>
                  <a:pt x="4065723" y="230661"/>
                </a:lnTo>
                <a:lnTo>
                  <a:pt x="4053078" y="236600"/>
                </a:lnTo>
                <a:lnTo>
                  <a:pt x="4044284" y="241598"/>
                </a:lnTo>
                <a:lnTo>
                  <a:pt x="4035334" y="247530"/>
                </a:lnTo>
                <a:lnTo>
                  <a:pt x="4025953" y="254542"/>
                </a:lnTo>
                <a:lnTo>
                  <a:pt x="4016141" y="262631"/>
                </a:lnTo>
                <a:lnTo>
                  <a:pt x="4005898" y="271799"/>
                </a:lnTo>
                <a:lnTo>
                  <a:pt x="3995223" y="282045"/>
                </a:lnTo>
                <a:lnTo>
                  <a:pt x="3984116" y="293369"/>
                </a:lnTo>
                <a:lnTo>
                  <a:pt x="3984116" y="221361"/>
                </a:lnTo>
                <a:lnTo>
                  <a:pt x="3937507" y="221361"/>
                </a:lnTo>
                <a:lnTo>
                  <a:pt x="3929167" y="224802"/>
                </a:lnTo>
                <a:lnTo>
                  <a:pt x="3916442" y="229797"/>
                </a:lnTo>
                <a:lnTo>
                  <a:pt x="3903789" y="234452"/>
                </a:lnTo>
                <a:lnTo>
                  <a:pt x="3891209" y="238767"/>
                </a:lnTo>
                <a:lnTo>
                  <a:pt x="3878700" y="242741"/>
                </a:lnTo>
                <a:lnTo>
                  <a:pt x="3866262" y="246375"/>
                </a:lnTo>
                <a:lnTo>
                  <a:pt x="3853894" y="249668"/>
                </a:lnTo>
                <a:lnTo>
                  <a:pt x="3841595" y="252619"/>
                </a:lnTo>
                <a:lnTo>
                  <a:pt x="3829366" y="255229"/>
                </a:lnTo>
                <a:lnTo>
                  <a:pt x="3817205" y="257497"/>
                </a:lnTo>
                <a:lnTo>
                  <a:pt x="3805111" y="259423"/>
                </a:lnTo>
                <a:lnTo>
                  <a:pt x="3793085" y="261006"/>
                </a:lnTo>
                <a:lnTo>
                  <a:pt x="3781126" y="262246"/>
                </a:lnTo>
                <a:lnTo>
                  <a:pt x="3769232" y="263143"/>
                </a:lnTo>
                <a:lnTo>
                  <a:pt x="3769232" y="358393"/>
                </a:lnTo>
                <a:lnTo>
                  <a:pt x="3842765" y="358393"/>
                </a:lnTo>
                <a:lnTo>
                  <a:pt x="3842765" y="586231"/>
                </a:lnTo>
                <a:lnTo>
                  <a:pt x="3842548" y="597582"/>
                </a:lnTo>
                <a:lnTo>
                  <a:pt x="3841359" y="611191"/>
                </a:lnTo>
                <a:lnTo>
                  <a:pt x="3836924" y="624459"/>
                </a:lnTo>
                <a:lnTo>
                  <a:pt x="3828923" y="629919"/>
                </a:lnTo>
                <a:lnTo>
                  <a:pt x="3812252" y="632429"/>
                </a:lnTo>
                <a:lnTo>
                  <a:pt x="3794759" y="632840"/>
                </a:lnTo>
                <a:lnTo>
                  <a:pt x="3769232" y="632840"/>
                </a:lnTo>
                <a:lnTo>
                  <a:pt x="3769232" y="728599"/>
                </a:lnTo>
                <a:lnTo>
                  <a:pt x="4075429" y="728599"/>
                </a:lnTo>
                <a:lnTo>
                  <a:pt x="4075429" y="632840"/>
                </a:lnTo>
                <a:lnTo>
                  <a:pt x="4053712" y="632840"/>
                </a:lnTo>
                <a:lnTo>
                  <a:pt x="4037900" y="632504"/>
                </a:lnTo>
                <a:lnTo>
                  <a:pt x="4025070" y="631362"/>
                </a:lnTo>
                <a:lnTo>
                  <a:pt x="4011295" y="627126"/>
                </a:lnTo>
                <a:lnTo>
                  <a:pt x="4004817" y="618489"/>
                </a:lnTo>
                <a:lnTo>
                  <a:pt x="4001590" y="602968"/>
                </a:lnTo>
                <a:lnTo>
                  <a:pt x="4001007" y="586231"/>
                </a:lnTo>
                <a:lnTo>
                  <a:pt x="4001007" y="392175"/>
                </a:lnTo>
                <a:lnTo>
                  <a:pt x="4010607" y="387116"/>
                </a:lnTo>
                <a:lnTo>
                  <a:pt x="4024275" y="380825"/>
                </a:lnTo>
                <a:lnTo>
                  <a:pt x="4035337" y="377051"/>
                </a:lnTo>
                <a:lnTo>
                  <a:pt x="4043806" y="375792"/>
                </a:lnTo>
                <a:lnTo>
                  <a:pt x="4049522" y="375792"/>
                </a:lnTo>
                <a:lnTo>
                  <a:pt x="4056633" y="377063"/>
                </a:lnTo>
                <a:lnTo>
                  <a:pt x="4065270" y="379729"/>
                </a:lnTo>
                <a:lnTo>
                  <a:pt x="4076710" y="383527"/>
                </a:lnTo>
                <a:lnTo>
                  <a:pt x="4089653" y="387539"/>
                </a:lnTo>
                <a:lnTo>
                  <a:pt x="4097781" y="389636"/>
                </a:lnTo>
                <a:lnTo>
                  <a:pt x="4102988" y="390651"/>
                </a:lnTo>
                <a:close/>
              </a:path>
              <a:path w="6133210" h="740537">
                <a:moveTo>
                  <a:pt x="3172968" y="478536"/>
                </a:moveTo>
                <a:lnTo>
                  <a:pt x="3173990" y="503029"/>
                </a:lnTo>
                <a:lnTo>
                  <a:pt x="3177485" y="529068"/>
                </a:lnTo>
                <a:lnTo>
                  <a:pt x="3183460" y="554090"/>
                </a:lnTo>
                <a:lnTo>
                  <a:pt x="3191913" y="578091"/>
                </a:lnTo>
                <a:lnTo>
                  <a:pt x="3202840" y="601069"/>
                </a:lnTo>
                <a:lnTo>
                  <a:pt x="3216239" y="623019"/>
                </a:lnTo>
                <a:lnTo>
                  <a:pt x="3232106" y="643940"/>
                </a:lnTo>
                <a:lnTo>
                  <a:pt x="3250437" y="663828"/>
                </a:lnTo>
                <a:lnTo>
                  <a:pt x="3271933" y="683117"/>
                </a:lnTo>
                <a:lnTo>
                  <a:pt x="3292808" y="698359"/>
                </a:lnTo>
                <a:lnTo>
                  <a:pt x="3314784" y="711253"/>
                </a:lnTo>
                <a:lnTo>
                  <a:pt x="3337857" y="721799"/>
                </a:lnTo>
                <a:lnTo>
                  <a:pt x="3362025" y="729999"/>
                </a:lnTo>
                <a:lnTo>
                  <a:pt x="3387284" y="735854"/>
                </a:lnTo>
                <a:lnTo>
                  <a:pt x="3413631" y="739366"/>
                </a:lnTo>
                <a:lnTo>
                  <a:pt x="3441064" y="740537"/>
                </a:lnTo>
                <a:lnTo>
                  <a:pt x="3448964" y="740441"/>
                </a:lnTo>
                <a:lnTo>
                  <a:pt x="3475011" y="738732"/>
                </a:lnTo>
                <a:lnTo>
                  <a:pt x="3500358" y="734884"/>
                </a:lnTo>
                <a:lnTo>
                  <a:pt x="3525011" y="728903"/>
                </a:lnTo>
                <a:lnTo>
                  <a:pt x="3548975" y="720795"/>
                </a:lnTo>
                <a:lnTo>
                  <a:pt x="3572255" y="710564"/>
                </a:lnTo>
                <a:lnTo>
                  <a:pt x="3593444" y="698948"/>
                </a:lnTo>
                <a:lnTo>
                  <a:pt x="3613353" y="685896"/>
                </a:lnTo>
                <a:lnTo>
                  <a:pt x="3633122" y="670836"/>
                </a:lnTo>
                <a:lnTo>
                  <a:pt x="3652757" y="653760"/>
                </a:lnTo>
                <a:lnTo>
                  <a:pt x="3672260" y="634663"/>
                </a:lnTo>
                <a:lnTo>
                  <a:pt x="3691635" y="613537"/>
                </a:lnTo>
                <a:lnTo>
                  <a:pt x="3623690" y="544956"/>
                </a:lnTo>
                <a:lnTo>
                  <a:pt x="3616219" y="552707"/>
                </a:lnTo>
                <a:lnTo>
                  <a:pt x="3606312" y="562359"/>
                </a:lnTo>
                <a:lnTo>
                  <a:pt x="3596377" y="571325"/>
                </a:lnTo>
                <a:lnTo>
                  <a:pt x="3586412" y="579601"/>
                </a:lnTo>
                <a:lnTo>
                  <a:pt x="3576415" y="587188"/>
                </a:lnTo>
                <a:lnTo>
                  <a:pt x="3566386" y="594082"/>
                </a:lnTo>
                <a:lnTo>
                  <a:pt x="3556321" y="600283"/>
                </a:lnTo>
                <a:lnTo>
                  <a:pt x="3546221" y="605789"/>
                </a:lnTo>
                <a:lnTo>
                  <a:pt x="3534197" y="611566"/>
                </a:lnTo>
                <a:lnTo>
                  <a:pt x="3521427" y="616756"/>
                </a:lnTo>
                <a:lnTo>
                  <a:pt x="3509006" y="620793"/>
                </a:lnTo>
                <a:lnTo>
                  <a:pt x="3496932" y="623676"/>
                </a:lnTo>
                <a:lnTo>
                  <a:pt x="3485207" y="625406"/>
                </a:lnTo>
                <a:lnTo>
                  <a:pt x="3473830" y="625982"/>
                </a:lnTo>
                <a:lnTo>
                  <a:pt x="3465830" y="625746"/>
                </a:lnTo>
                <a:lnTo>
                  <a:pt x="3452692" y="624265"/>
                </a:lnTo>
                <a:lnTo>
                  <a:pt x="3440120" y="621426"/>
                </a:lnTo>
                <a:lnTo>
                  <a:pt x="3428113" y="617233"/>
                </a:lnTo>
                <a:lnTo>
                  <a:pt x="3416668" y="611690"/>
                </a:lnTo>
                <a:lnTo>
                  <a:pt x="3405784" y="604800"/>
                </a:lnTo>
                <a:lnTo>
                  <a:pt x="3395460" y="596567"/>
                </a:lnTo>
                <a:lnTo>
                  <a:pt x="3385693" y="586993"/>
                </a:lnTo>
                <a:lnTo>
                  <a:pt x="3373841" y="572121"/>
                </a:lnTo>
                <a:lnTo>
                  <a:pt x="3367372" y="561635"/>
                </a:lnTo>
                <a:lnTo>
                  <a:pt x="3361863" y="550495"/>
                </a:lnTo>
                <a:lnTo>
                  <a:pt x="3357316" y="538701"/>
                </a:lnTo>
                <a:lnTo>
                  <a:pt x="3353729" y="526255"/>
                </a:lnTo>
                <a:lnTo>
                  <a:pt x="3351104" y="513157"/>
                </a:lnTo>
                <a:lnTo>
                  <a:pt x="3349439" y="499409"/>
                </a:lnTo>
                <a:lnTo>
                  <a:pt x="3348735" y="485013"/>
                </a:lnTo>
                <a:lnTo>
                  <a:pt x="3682746" y="485013"/>
                </a:lnTo>
                <a:lnTo>
                  <a:pt x="3682745" y="483538"/>
                </a:lnTo>
                <a:lnTo>
                  <a:pt x="3682608" y="467228"/>
                </a:lnTo>
                <a:lnTo>
                  <a:pt x="3682242" y="452756"/>
                </a:lnTo>
                <a:lnTo>
                  <a:pt x="3681652" y="440137"/>
                </a:lnTo>
                <a:lnTo>
                  <a:pt x="3680844" y="429379"/>
                </a:lnTo>
                <a:lnTo>
                  <a:pt x="3678626" y="414002"/>
                </a:lnTo>
                <a:lnTo>
                  <a:pt x="3675914" y="401628"/>
                </a:lnTo>
                <a:lnTo>
                  <a:pt x="3672660" y="389383"/>
                </a:lnTo>
                <a:lnTo>
                  <a:pt x="3668861" y="377271"/>
                </a:lnTo>
                <a:lnTo>
                  <a:pt x="3664515" y="365294"/>
                </a:lnTo>
                <a:lnTo>
                  <a:pt x="3659619" y="353455"/>
                </a:lnTo>
                <a:lnTo>
                  <a:pt x="3654171" y="341756"/>
                </a:lnTo>
                <a:lnTo>
                  <a:pt x="3645492" y="325682"/>
                </a:lnTo>
                <a:lnTo>
                  <a:pt x="3638588" y="314864"/>
                </a:lnTo>
                <a:lnTo>
                  <a:pt x="3631089" y="304586"/>
                </a:lnTo>
                <a:lnTo>
                  <a:pt x="3622994" y="294847"/>
                </a:lnTo>
                <a:lnTo>
                  <a:pt x="3614305" y="285647"/>
                </a:lnTo>
                <a:lnTo>
                  <a:pt x="3605022" y="276987"/>
                </a:lnTo>
                <a:lnTo>
                  <a:pt x="3590644" y="265431"/>
                </a:lnTo>
                <a:lnTo>
                  <a:pt x="3580259" y="258311"/>
                </a:lnTo>
                <a:lnTo>
                  <a:pt x="3569389" y="251792"/>
                </a:lnTo>
                <a:lnTo>
                  <a:pt x="3558038" y="245873"/>
                </a:lnTo>
                <a:lnTo>
                  <a:pt x="3546208" y="240556"/>
                </a:lnTo>
                <a:lnTo>
                  <a:pt x="3533902" y="235838"/>
                </a:lnTo>
                <a:lnTo>
                  <a:pt x="3519964" y="231385"/>
                </a:lnTo>
                <a:lnTo>
                  <a:pt x="3508077" y="228322"/>
                </a:lnTo>
                <a:lnTo>
                  <a:pt x="3495848" y="225816"/>
                </a:lnTo>
                <a:lnTo>
                  <a:pt x="3483276" y="223867"/>
                </a:lnTo>
                <a:lnTo>
                  <a:pt x="3470358" y="222474"/>
                </a:lnTo>
                <a:lnTo>
                  <a:pt x="3457093" y="221639"/>
                </a:lnTo>
                <a:lnTo>
                  <a:pt x="3443478" y="221361"/>
                </a:lnTo>
                <a:lnTo>
                  <a:pt x="3439447" y="221383"/>
                </a:lnTo>
                <a:lnTo>
                  <a:pt x="3425851" y="221800"/>
                </a:lnTo>
                <a:lnTo>
                  <a:pt x="3412513" y="222743"/>
                </a:lnTo>
                <a:lnTo>
                  <a:pt x="3399432" y="224211"/>
                </a:lnTo>
                <a:lnTo>
                  <a:pt x="3386608" y="226206"/>
                </a:lnTo>
                <a:lnTo>
                  <a:pt x="3374070" y="352631"/>
                </a:lnTo>
                <a:lnTo>
                  <a:pt x="3382272" y="342949"/>
                </a:lnTo>
                <a:lnTo>
                  <a:pt x="3391911" y="334604"/>
                </a:lnTo>
                <a:lnTo>
                  <a:pt x="3402964" y="327660"/>
                </a:lnTo>
                <a:lnTo>
                  <a:pt x="3418313" y="321112"/>
                </a:lnTo>
                <a:lnTo>
                  <a:pt x="3430651" y="318209"/>
                </a:lnTo>
                <a:lnTo>
                  <a:pt x="3443224" y="317245"/>
                </a:lnTo>
                <a:lnTo>
                  <a:pt x="3444572" y="317257"/>
                </a:lnTo>
                <a:lnTo>
                  <a:pt x="3457218" y="318511"/>
                </a:lnTo>
                <a:lnTo>
                  <a:pt x="3469468" y="321877"/>
                </a:lnTo>
                <a:lnTo>
                  <a:pt x="3481324" y="327405"/>
                </a:lnTo>
                <a:lnTo>
                  <a:pt x="3493528" y="335653"/>
                </a:lnTo>
                <a:lnTo>
                  <a:pt x="3502639" y="344471"/>
                </a:lnTo>
                <a:lnTo>
                  <a:pt x="3510279" y="354711"/>
                </a:lnTo>
                <a:lnTo>
                  <a:pt x="3514649" y="362921"/>
                </a:lnTo>
                <a:lnTo>
                  <a:pt x="3518867" y="374111"/>
                </a:lnTo>
                <a:lnTo>
                  <a:pt x="3522109" y="386996"/>
                </a:lnTo>
                <a:lnTo>
                  <a:pt x="3524377" y="401574"/>
                </a:lnTo>
                <a:lnTo>
                  <a:pt x="3356609" y="401574"/>
                </a:lnTo>
                <a:lnTo>
                  <a:pt x="3358463" y="390358"/>
                </a:lnTo>
                <a:lnTo>
                  <a:pt x="3361778" y="377481"/>
                </a:lnTo>
                <a:lnTo>
                  <a:pt x="3361730" y="231772"/>
                </a:lnTo>
                <a:lnTo>
                  <a:pt x="3349676" y="235343"/>
                </a:lnTo>
                <a:lnTo>
                  <a:pt x="3337880" y="239441"/>
                </a:lnTo>
                <a:lnTo>
                  <a:pt x="3326340" y="244064"/>
                </a:lnTo>
                <a:lnTo>
                  <a:pt x="3315057" y="249214"/>
                </a:lnTo>
                <a:lnTo>
                  <a:pt x="3304031" y="254888"/>
                </a:lnTo>
                <a:lnTo>
                  <a:pt x="3286709" y="265182"/>
                </a:lnTo>
                <a:lnTo>
                  <a:pt x="3276001" y="272497"/>
                </a:lnTo>
                <a:lnTo>
                  <a:pt x="3265775" y="280278"/>
                </a:lnTo>
                <a:lnTo>
                  <a:pt x="3256033" y="288523"/>
                </a:lnTo>
                <a:lnTo>
                  <a:pt x="3246775" y="297233"/>
                </a:lnTo>
                <a:lnTo>
                  <a:pt x="3238001" y="306407"/>
                </a:lnTo>
                <a:lnTo>
                  <a:pt x="3229713" y="316044"/>
                </a:lnTo>
                <a:lnTo>
                  <a:pt x="3221910" y="326143"/>
                </a:lnTo>
                <a:lnTo>
                  <a:pt x="3214594" y="336704"/>
                </a:lnTo>
                <a:lnTo>
                  <a:pt x="3207766" y="347725"/>
                </a:lnTo>
                <a:lnTo>
                  <a:pt x="3203593" y="355091"/>
                </a:lnTo>
                <a:lnTo>
                  <a:pt x="3197766" y="366464"/>
                </a:lnTo>
                <a:lnTo>
                  <a:pt x="3192555" y="378056"/>
                </a:lnTo>
                <a:lnTo>
                  <a:pt x="3187959" y="389866"/>
                </a:lnTo>
                <a:lnTo>
                  <a:pt x="3183978" y="401893"/>
                </a:lnTo>
                <a:lnTo>
                  <a:pt x="3180611" y="414135"/>
                </a:lnTo>
                <a:lnTo>
                  <a:pt x="3177858" y="426592"/>
                </a:lnTo>
                <a:lnTo>
                  <a:pt x="3175717" y="439261"/>
                </a:lnTo>
                <a:lnTo>
                  <a:pt x="3174189" y="452143"/>
                </a:lnTo>
                <a:lnTo>
                  <a:pt x="3173273" y="465235"/>
                </a:lnTo>
                <a:lnTo>
                  <a:pt x="3172968" y="478536"/>
                </a:lnTo>
                <a:close/>
              </a:path>
              <a:path w="6133210" h="740537">
                <a:moveTo>
                  <a:pt x="1618299" y="738297"/>
                </a:moveTo>
                <a:lnTo>
                  <a:pt x="1632438" y="739541"/>
                </a:lnTo>
                <a:lnTo>
                  <a:pt x="1646937" y="740288"/>
                </a:lnTo>
                <a:lnTo>
                  <a:pt x="1661795" y="740537"/>
                </a:lnTo>
                <a:lnTo>
                  <a:pt x="1674415" y="740351"/>
                </a:lnTo>
                <a:lnTo>
                  <a:pt x="1702988" y="738462"/>
                </a:lnTo>
                <a:lnTo>
                  <a:pt x="1730143" y="734534"/>
                </a:lnTo>
                <a:lnTo>
                  <a:pt x="1755879" y="728566"/>
                </a:lnTo>
                <a:lnTo>
                  <a:pt x="1780193" y="720560"/>
                </a:lnTo>
                <a:lnTo>
                  <a:pt x="1803085" y="710515"/>
                </a:lnTo>
                <a:lnTo>
                  <a:pt x="1824554" y="698431"/>
                </a:lnTo>
                <a:lnTo>
                  <a:pt x="1844598" y="684308"/>
                </a:lnTo>
                <a:lnTo>
                  <a:pt x="1863217" y="668147"/>
                </a:lnTo>
                <a:lnTo>
                  <a:pt x="1880854" y="649374"/>
                </a:lnTo>
                <a:lnTo>
                  <a:pt x="1896188" y="629189"/>
                </a:lnTo>
                <a:lnTo>
                  <a:pt x="1909164" y="607645"/>
                </a:lnTo>
                <a:lnTo>
                  <a:pt x="1919781" y="584743"/>
                </a:lnTo>
                <a:lnTo>
                  <a:pt x="1928038" y="560483"/>
                </a:lnTo>
                <a:lnTo>
                  <a:pt x="1933936" y="534864"/>
                </a:lnTo>
                <a:lnTo>
                  <a:pt x="1937475" y="507887"/>
                </a:lnTo>
                <a:lnTo>
                  <a:pt x="1938655" y="479551"/>
                </a:lnTo>
                <a:lnTo>
                  <a:pt x="1938418" y="466826"/>
                </a:lnTo>
                <a:lnTo>
                  <a:pt x="1936240" y="439864"/>
                </a:lnTo>
                <a:lnTo>
                  <a:pt x="1931784" y="414214"/>
                </a:lnTo>
                <a:lnTo>
                  <a:pt x="1925049" y="389881"/>
                </a:lnTo>
                <a:lnTo>
                  <a:pt x="1916037" y="366870"/>
                </a:lnTo>
                <a:lnTo>
                  <a:pt x="1904745" y="345186"/>
                </a:lnTo>
                <a:lnTo>
                  <a:pt x="1887181" y="319634"/>
                </a:lnTo>
                <a:lnTo>
                  <a:pt x="1870502" y="300751"/>
                </a:lnTo>
                <a:lnTo>
                  <a:pt x="1851705" y="283631"/>
                </a:lnTo>
                <a:lnTo>
                  <a:pt x="1830780" y="268262"/>
                </a:lnTo>
                <a:lnTo>
                  <a:pt x="1807718" y="254635"/>
                </a:lnTo>
                <a:lnTo>
                  <a:pt x="1786644" y="244725"/>
                </a:lnTo>
                <a:lnTo>
                  <a:pt x="1763726" y="236333"/>
                </a:lnTo>
                <a:lnTo>
                  <a:pt x="1739582" y="229793"/>
                </a:lnTo>
                <a:lnTo>
                  <a:pt x="1714210" y="225113"/>
                </a:lnTo>
                <a:lnTo>
                  <a:pt x="1687604" y="222300"/>
                </a:lnTo>
                <a:lnTo>
                  <a:pt x="1659762" y="221361"/>
                </a:lnTo>
                <a:lnTo>
                  <a:pt x="1649258" y="221503"/>
                </a:lnTo>
                <a:lnTo>
                  <a:pt x="1622327" y="223245"/>
                </a:lnTo>
                <a:lnTo>
                  <a:pt x="1596459" y="226961"/>
                </a:lnTo>
                <a:lnTo>
                  <a:pt x="1571658" y="232642"/>
                </a:lnTo>
                <a:lnTo>
                  <a:pt x="1547927" y="240282"/>
                </a:lnTo>
                <a:lnTo>
                  <a:pt x="1525271" y="249872"/>
                </a:lnTo>
                <a:lnTo>
                  <a:pt x="1497542" y="265112"/>
                </a:lnTo>
                <a:lnTo>
                  <a:pt x="1475835" y="280140"/>
                </a:lnTo>
                <a:lnTo>
                  <a:pt x="1456354" y="296776"/>
                </a:lnTo>
                <a:lnTo>
                  <a:pt x="1439088" y="315027"/>
                </a:lnTo>
                <a:lnTo>
                  <a:pt x="1424027" y="334896"/>
                </a:lnTo>
                <a:lnTo>
                  <a:pt x="1412089" y="354721"/>
                </a:lnTo>
                <a:lnTo>
                  <a:pt x="1401902" y="376755"/>
                </a:lnTo>
                <a:lnTo>
                  <a:pt x="1393979" y="400254"/>
                </a:lnTo>
                <a:lnTo>
                  <a:pt x="1388319" y="425220"/>
                </a:lnTo>
                <a:lnTo>
                  <a:pt x="1384923" y="451653"/>
                </a:lnTo>
                <a:lnTo>
                  <a:pt x="1383792" y="479551"/>
                </a:lnTo>
                <a:lnTo>
                  <a:pt x="1384026" y="492781"/>
                </a:lnTo>
                <a:lnTo>
                  <a:pt x="1386234" y="521128"/>
                </a:lnTo>
                <a:lnTo>
                  <a:pt x="1390767" y="547930"/>
                </a:lnTo>
                <a:lnTo>
                  <a:pt x="1397624" y="573184"/>
                </a:lnTo>
                <a:lnTo>
                  <a:pt x="1406804" y="596889"/>
                </a:lnTo>
                <a:lnTo>
                  <a:pt x="1418304" y="619044"/>
                </a:lnTo>
                <a:lnTo>
                  <a:pt x="1432123" y="639647"/>
                </a:lnTo>
                <a:lnTo>
                  <a:pt x="1448260" y="658697"/>
                </a:lnTo>
                <a:lnTo>
                  <a:pt x="1467212" y="676738"/>
                </a:lnTo>
                <a:lnTo>
                  <a:pt x="1486501" y="691701"/>
                </a:lnTo>
                <a:lnTo>
                  <a:pt x="1507229" y="704664"/>
                </a:lnTo>
                <a:lnTo>
                  <a:pt x="1529394" y="715630"/>
                </a:lnTo>
                <a:lnTo>
                  <a:pt x="1552998" y="724600"/>
                </a:lnTo>
                <a:lnTo>
                  <a:pt x="1556793" y="494703"/>
                </a:lnTo>
                <a:lnTo>
                  <a:pt x="1556511" y="479932"/>
                </a:lnTo>
                <a:lnTo>
                  <a:pt x="1556642" y="470254"/>
                </a:lnTo>
                <a:lnTo>
                  <a:pt x="1557355" y="455980"/>
                </a:lnTo>
                <a:lnTo>
                  <a:pt x="1558688" y="442503"/>
                </a:lnTo>
                <a:lnTo>
                  <a:pt x="1560642" y="429826"/>
                </a:lnTo>
                <a:lnTo>
                  <a:pt x="1563216" y="417951"/>
                </a:lnTo>
                <a:lnTo>
                  <a:pt x="1566412" y="406882"/>
                </a:lnTo>
                <a:lnTo>
                  <a:pt x="1570228" y="396620"/>
                </a:lnTo>
                <a:lnTo>
                  <a:pt x="1575790" y="384725"/>
                </a:lnTo>
                <a:lnTo>
                  <a:pt x="1582608" y="373342"/>
                </a:lnTo>
                <a:lnTo>
                  <a:pt x="1590350" y="363259"/>
                </a:lnTo>
                <a:lnTo>
                  <a:pt x="1599010" y="354468"/>
                </a:lnTo>
                <a:lnTo>
                  <a:pt x="1608582" y="346963"/>
                </a:lnTo>
                <a:lnTo>
                  <a:pt x="1624747" y="337977"/>
                </a:lnTo>
                <a:lnTo>
                  <a:pt x="1636732" y="333597"/>
                </a:lnTo>
                <a:lnTo>
                  <a:pt x="1649075" y="330957"/>
                </a:lnTo>
                <a:lnTo>
                  <a:pt x="1661795" y="330073"/>
                </a:lnTo>
                <a:lnTo>
                  <a:pt x="1669395" y="330351"/>
                </a:lnTo>
                <a:lnTo>
                  <a:pt x="1682353" y="332227"/>
                </a:lnTo>
                <a:lnTo>
                  <a:pt x="1694559" y="335870"/>
                </a:lnTo>
                <a:lnTo>
                  <a:pt x="1706018" y="341275"/>
                </a:lnTo>
                <a:lnTo>
                  <a:pt x="1716734" y="348442"/>
                </a:lnTo>
                <a:lnTo>
                  <a:pt x="1726714" y="357366"/>
                </a:lnTo>
                <a:lnTo>
                  <a:pt x="1735962" y="368045"/>
                </a:lnTo>
                <a:lnTo>
                  <a:pt x="1743120" y="378768"/>
                </a:lnTo>
                <a:lnTo>
                  <a:pt x="1748243" y="388531"/>
                </a:lnTo>
                <a:lnTo>
                  <a:pt x="1752689" y="399168"/>
                </a:lnTo>
                <a:lnTo>
                  <a:pt x="1756456" y="410682"/>
                </a:lnTo>
                <a:lnTo>
                  <a:pt x="1759543" y="423073"/>
                </a:lnTo>
                <a:lnTo>
                  <a:pt x="1761948" y="436344"/>
                </a:lnTo>
                <a:lnTo>
                  <a:pt x="1763667" y="450497"/>
                </a:lnTo>
                <a:lnTo>
                  <a:pt x="1764701" y="465534"/>
                </a:lnTo>
                <a:lnTo>
                  <a:pt x="1765045" y="481456"/>
                </a:lnTo>
                <a:lnTo>
                  <a:pt x="1764993" y="487718"/>
                </a:lnTo>
                <a:lnTo>
                  <a:pt x="1764361" y="503513"/>
                </a:lnTo>
                <a:lnTo>
                  <a:pt x="1763012" y="518379"/>
                </a:lnTo>
                <a:lnTo>
                  <a:pt x="1760950" y="532317"/>
                </a:lnTo>
                <a:lnTo>
                  <a:pt x="1758174" y="545326"/>
                </a:lnTo>
                <a:lnTo>
                  <a:pt x="1754689" y="557404"/>
                </a:lnTo>
                <a:lnTo>
                  <a:pt x="1750494" y="568550"/>
                </a:lnTo>
                <a:lnTo>
                  <a:pt x="1745593" y="578764"/>
                </a:lnTo>
                <a:lnTo>
                  <a:pt x="1739986" y="588045"/>
                </a:lnTo>
                <a:lnTo>
                  <a:pt x="1733677" y="596391"/>
                </a:lnTo>
                <a:lnTo>
                  <a:pt x="1717961" y="612000"/>
                </a:lnTo>
                <a:lnTo>
                  <a:pt x="1707261" y="619685"/>
                </a:lnTo>
                <a:lnTo>
                  <a:pt x="1695987" y="625663"/>
                </a:lnTo>
                <a:lnTo>
                  <a:pt x="1684141" y="629933"/>
                </a:lnTo>
                <a:lnTo>
                  <a:pt x="1671727" y="632495"/>
                </a:lnTo>
                <a:lnTo>
                  <a:pt x="1658746" y="633349"/>
                </a:lnTo>
                <a:lnTo>
                  <a:pt x="1655088" y="633279"/>
                </a:lnTo>
                <a:lnTo>
                  <a:pt x="1642300" y="631885"/>
                </a:lnTo>
                <a:lnTo>
                  <a:pt x="1630011" y="628701"/>
                </a:lnTo>
                <a:lnTo>
                  <a:pt x="1618221" y="623728"/>
                </a:lnTo>
                <a:lnTo>
                  <a:pt x="1606931" y="616965"/>
                </a:lnTo>
                <a:lnTo>
                  <a:pt x="1598382" y="610146"/>
                </a:lnTo>
                <a:lnTo>
                  <a:pt x="1590010" y="601399"/>
                </a:lnTo>
                <a:lnTo>
                  <a:pt x="1582485" y="591192"/>
                </a:lnTo>
                <a:lnTo>
                  <a:pt x="1575806" y="579530"/>
                </a:lnTo>
                <a:lnTo>
                  <a:pt x="1569973" y="566419"/>
                </a:lnTo>
                <a:lnTo>
                  <a:pt x="1566702" y="557244"/>
                </a:lnTo>
                <a:lnTo>
                  <a:pt x="1565339" y="728336"/>
                </a:lnTo>
                <a:lnTo>
                  <a:pt x="1578040" y="731574"/>
                </a:lnTo>
                <a:lnTo>
                  <a:pt x="1591100" y="734313"/>
                </a:lnTo>
                <a:lnTo>
                  <a:pt x="1604520" y="736554"/>
                </a:lnTo>
                <a:lnTo>
                  <a:pt x="1618299" y="738297"/>
                </a:lnTo>
                <a:close/>
              </a:path>
              <a:path w="6133210" h="740537">
                <a:moveTo>
                  <a:pt x="1565339" y="728336"/>
                </a:moveTo>
                <a:lnTo>
                  <a:pt x="1566702" y="557244"/>
                </a:lnTo>
                <a:lnTo>
                  <a:pt x="1563578" y="546243"/>
                </a:lnTo>
                <a:lnTo>
                  <a:pt x="1561028" y="534489"/>
                </a:lnTo>
                <a:lnTo>
                  <a:pt x="1559049" y="521981"/>
                </a:lnTo>
                <a:lnTo>
                  <a:pt x="1557638" y="508719"/>
                </a:lnTo>
                <a:lnTo>
                  <a:pt x="1556793" y="494703"/>
                </a:lnTo>
                <a:lnTo>
                  <a:pt x="1552998" y="724600"/>
                </a:lnTo>
                <a:lnTo>
                  <a:pt x="1565339" y="728336"/>
                </a:lnTo>
                <a:close/>
              </a:path>
              <a:path w="6133210" h="740537">
                <a:moveTo>
                  <a:pt x="792480" y="478536"/>
                </a:moveTo>
                <a:lnTo>
                  <a:pt x="793502" y="503029"/>
                </a:lnTo>
                <a:lnTo>
                  <a:pt x="796997" y="529068"/>
                </a:lnTo>
                <a:lnTo>
                  <a:pt x="802972" y="554090"/>
                </a:lnTo>
                <a:lnTo>
                  <a:pt x="811425" y="578091"/>
                </a:lnTo>
                <a:lnTo>
                  <a:pt x="822352" y="601069"/>
                </a:lnTo>
                <a:lnTo>
                  <a:pt x="835751" y="623019"/>
                </a:lnTo>
                <a:lnTo>
                  <a:pt x="851618" y="643940"/>
                </a:lnTo>
                <a:lnTo>
                  <a:pt x="869949" y="663828"/>
                </a:lnTo>
                <a:lnTo>
                  <a:pt x="891445" y="683117"/>
                </a:lnTo>
                <a:lnTo>
                  <a:pt x="912320" y="698359"/>
                </a:lnTo>
                <a:lnTo>
                  <a:pt x="934296" y="711253"/>
                </a:lnTo>
                <a:lnTo>
                  <a:pt x="957369" y="721799"/>
                </a:lnTo>
                <a:lnTo>
                  <a:pt x="981537" y="729999"/>
                </a:lnTo>
                <a:lnTo>
                  <a:pt x="1006796" y="735854"/>
                </a:lnTo>
                <a:lnTo>
                  <a:pt x="1033143" y="739366"/>
                </a:lnTo>
                <a:lnTo>
                  <a:pt x="1060577" y="740537"/>
                </a:lnTo>
                <a:lnTo>
                  <a:pt x="1068476" y="740441"/>
                </a:lnTo>
                <a:lnTo>
                  <a:pt x="1094523" y="738732"/>
                </a:lnTo>
                <a:lnTo>
                  <a:pt x="1119870" y="734884"/>
                </a:lnTo>
                <a:lnTo>
                  <a:pt x="1144523" y="728903"/>
                </a:lnTo>
                <a:lnTo>
                  <a:pt x="1168487" y="720795"/>
                </a:lnTo>
                <a:lnTo>
                  <a:pt x="1191768" y="710564"/>
                </a:lnTo>
                <a:lnTo>
                  <a:pt x="1212956" y="698948"/>
                </a:lnTo>
                <a:lnTo>
                  <a:pt x="1232865" y="685896"/>
                </a:lnTo>
                <a:lnTo>
                  <a:pt x="1252634" y="670836"/>
                </a:lnTo>
                <a:lnTo>
                  <a:pt x="1272269" y="653760"/>
                </a:lnTo>
                <a:lnTo>
                  <a:pt x="1291772" y="634663"/>
                </a:lnTo>
                <a:lnTo>
                  <a:pt x="1311147" y="613537"/>
                </a:lnTo>
                <a:lnTo>
                  <a:pt x="1243203" y="544956"/>
                </a:lnTo>
                <a:lnTo>
                  <a:pt x="1235731" y="552707"/>
                </a:lnTo>
                <a:lnTo>
                  <a:pt x="1225824" y="562359"/>
                </a:lnTo>
                <a:lnTo>
                  <a:pt x="1215889" y="571325"/>
                </a:lnTo>
                <a:lnTo>
                  <a:pt x="1205924" y="579601"/>
                </a:lnTo>
                <a:lnTo>
                  <a:pt x="1195927" y="587188"/>
                </a:lnTo>
                <a:lnTo>
                  <a:pt x="1185898" y="594082"/>
                </a:lnTo>
                <a:lnTo>
                  <a:pt x="1175833" y="600283"/>
                </a:lnTo>
                <a:lnTo>
                  <a:pt x="1165733" y="605789"/>
                </a:lnTo>
                <a:lnTo>
                  <a:pt x="1153709" y="611566"/>
                </a:lnTo>
                <a:lnTo>
                  <a:pt x="1140939" y="616756"/>
                </a:lnTo>
                <a:lnTo>
                  <a:pt x="1128518" y="620793"/>
                </a:lnTo>
                <a:lnTo>
                  <a:pt x="1116444" y="623676"/>
                </a:lnTo>
                <a:lnTo>
                  <a:pt x="1104719" y="625406"/>
                </a:lnTo>
                <a:lnTo>
                  <a:pt x="1093343" y="625982"/>
                </a:lnTo>
                <a:lnTo>
                  <a:pt x="1085342" y="625746"/>
                </a:lnTo>
                <a:lnTo>
                  <a:pt x="1072204" y="624265"/>
                </a:lnTo>
                <a:lnTo>
                  <a:pt x="1059632" y="621426"/>
                </a:lnTo>
                <a:lnTo>
                  <a:pt x="1047625" y="617233"/>
                </a:lnTo>
                <a:lnTo>
                  <a:pt x="1036180" y="611690"/>
                </a:lnTo>
                <a:lnTo>
                  <a:pt x="1025296" y="604800"/>
                </a:lnTo>
                <a:lnTo>
                  <a:pt x="1014972" y="596567"/>
                </a:lnTo>
                <a:lnTo>
                  <a:pt x="1005205" y="586993"/>
                </a:lnTo>
                <a:lnTo>
                  <a:pt x="993353" y="572121"/>
                </a:lnTo>
                <a:lnTo>
                  <a:pt x="986884" y="561635"/>
                </a:lnTo>
                <a:lnTo>
                  <a:pt x="981375" y="550495"/>
                </a:lnTo>
                <a:lnTo>
                  <a:pt x="976828" y="538701"/>
                </a:lnTo>
                <a:lnTo>
                  <a:pt x="973241" y="526255"/>
                </a:lnTo>
                <a:lnTo>
                  <a:pt x="970616" y="513157"/>
                </a:lnTo>
                <a:lnTo>
                  <a:pt x="968951" y="499409"/>
                </a:lnTo>
                <a:lnTo>
                  <a:pt x="968247" y="485013"/>
                </a:lnTo>
                <a:lnTo>
                  <a:pt x="1302258" y="485013"/>
                </a:lnTo>
                <a:lnTo>
                  <a:pt x="1302257" y="483538"/>
                </a:lnTo>
                <a:lnTo>
                  <a:pt x="1302120" y="467228"/>
                </a:lnTo>
                <a:lnTo>
                  <a:pt x="1301754" y="452756"/>
                </a:lnTo>
                <a:lnTo>
                  <a:pt x="1301164" y="440137"/>
                </a:lnTo>
                <a:lnTo>
                  <a:pt x="1300356" y="429379"/>
                </a:lnTo>
                <a:lnTo>
                  <a:pt x="1298138" y="414002"/>
                </a:lnTo>
                <a:lnTo>
                  <a:pt x="1295426" y="401628"/>
                </a:lnTo>
                <a:lnTo>
                  <a:pt x="1292172" y="389383"/>
                </a:lnTo>
                <a:lnTo>
                  <a:pt x="1288373" y="377271"/>
                </a:lnTo>
                <a:lnTo>
                  <a:pt x="1284027" y="365294"/>
                </a:lnTo>
                <a:lnTo>
                  <a:pt x="1279131" y="353455"/>
                </a:lnTo>
                <a:lnTo>
                  <a:pt x="1273683" y="341756"/>
                </a:lnTo>
                <a:lnTo>
                  <a:pt x="1265004" y="325682"/>
                </a:lnTo>
                <a:lnTo>
                  <a:pt x="1258100" y="314864"/>
                </a:lnTo>
                <a:lnTo>
                  <a:pt x="1250601" y="304586"/>
                </a:lnTo>
                <a:lnTo>
                  <a:pt x="1242506" y="294847"/>
                </a:lnTo>
                <a:lnTo>
                  <a:pt x="1233817" y="285647"/>
                </a:lnTo>
                <a:lnTo>
                  <a:pt x="1224533" y="276987"/>
                </a:lnTo>
                <a:lnTo>
                  <a:pt x="1210156" y="265431"/>
                </a:lnTo>
                <a:lnTo>
                  <a:pt x="1199771" y="258311"/>
                </a:lnTo>
                <a:lnTo>
                  <a:pt x="1188901" y="251792"/>
                </a:lnTo>
                <a:lnTo>
                  <a:pt x="1177550" y="245873"/>
                </a:lnTo>
                <a:lnTo>
                  <a:pt x="1165720" y="240556"/>
                </a:lnTo>
                <a:lnTo>
                  <a:pt x="1153414" y="235838"/>
                </a:lnTo>
                <a:lnTo>
                  <a:pt x="1139476" y="231385"/>
                </a:lnTo>
                <a:lnTo>
                  <a:pt x="1127589" y="228322"/>
                </a:lnTo>
                <a:lnTo>
                  <a:pt x="1115360" y="225816"/>
                </a:lnTo>
                <a:lnTo>
                  <a:pt x="1102788" y="223867"/>
                </a:lnTo>
                <a:lnTo>
                  <a:pt x="1089870" y="222474"/>
                </a:lnTo>
                <a:lnTo>
                  <a:pt x="1076605" y="221639"/>
                </a:lnTo>
                <a:lnTo>
                  <a:pt x="1062990" y="221361"/>
                </a:lnTo>
                <a:lnTo>
                  <a:pt x="1058959" y="221383"/>
                </a:lnTo>
                <a:lnTo>
                  <a:pt x="1045363" y="221800"/>
                </a:lnTo>
                <a:lnTo>
                  <a:pt x="1032025" y="222743"/>
                </a:lnTo>
                <a:lnTo>
                  <a:pt x="1018944" y="224211"/>
                </a:lnTo>
                <a:lnTo>
                  <a:pt x="1006120" y="226206"/>
                </a:lnTo>
                <a:lnTo>
                  <a:pt x="993582" y="352631"/>
                </a:lnTo>
                <a:lnTo>
                  <a:pt x="1001784" y="342949"/>
                </a:lnTo>
                <a:lnTo>
                  <a:pt x="1011423" y="334604"/>
                </a:lnTo>
                <a:lnTo>
                  <a:pt x="1022477" y="327660"/>
                </a:lnTo>
                <a:lnTo>
                  <a:pt x="1037825" y="321112"/>
                </a:lnTo>
                <a:lnTo>
                  <a:pt x="1050163" y="318209"/>
                </a:lnTo>
                <a:lnTo>
                  <a:pt x="1062735" y="317245"/>
                </a:lnTo>
                <a:lnTo>
                  <a:pt x="1064084" y="317257"/>
                </a:lnTo>
                <a:lnTo>
                  <a:pt x="1076730" y="318511"/>
                </a:lnTo>
                <a:lnTo>
                  <a:pt x="1088980" y="321877"/>
                </a:lnTo>
                <a:lnTo>
                  <a:pt x="1100835" y="327405"/>
                </a:lnTo>
                <a:lnTo>
                  <a:pt x="1113040" y="335653"/>
                </a:lnTo>
                <a:lnTo>
                  <a:pt x="1122151" y="344471"/>
                </a:lnTo>
                <a:lnTo>
                  <a:pt x="1129792" y="354711"/>
                </a:lnTo>
                <a:lnTo>
                  <a:pt x="1134161" y="362921"/>
                </a:lnTo>
                <a:lnTo>
                  <a:pt x="1138379" y="374111"/>
                </a:lnTo>
                <a:lnTo>
                  <a:pt x="1141621" y="386996"/>
                </a:lnTo>
                <a:lnTo>
                  <a:pt x="1143889" y="401574"/>
                </a:lnTo>
                <a:lnTo>
                  <a:pt x="976121" y="401574"/>
                </a:lnTo>
                <a:lnTo>
                  <a:pt x="977975" y="390358"/>
                </a:lnTo>
                <a:lnTo>
                  <a:pt x="981290" y="377481"/>
                </a:lnTo>
                <a:lnTo>
                  <a:pt x="981242" y="231772"/>
                </a:lnTo>
                <a:lnTo>
                  <a:pt x="969188" y="235343"/>
                </a:lnTo>
                <a:lnTo>
                  <a:pt x="957392" y="239441"/>
                </a:lnTo>
                <a:lnTo>
                  <a:pt x="945852" y="244064"/>
                </a:lnTo>
                <a:lnTo>
                  <a:pt x="934569" y="249214"/>
                </a:lnTo>
                <a:lnTo>
                  <a:pt x="923544" y="254888"/>
                </a:lnTo>
                <a:lnTo>
                  <a:pt x="906221" y="265182"/>
                </a:lnTo>
                <a:lnTo>
                  <a:pt x="895513" y="272497"/>
                </a:lnTo>
                <a:lnTo>
                  <a:pt x="885287" y="280278"/>
                </a:lnTo>
                <a:lnTo>
                  <a:pt x="875545" y="288523"/>
                </a:lnTo>
                <a:lnTo>
                  <a:pt x="866287" y="297233"/>
                </a:lnTo>
                <a:lnTo>
                  <a:pt x="857513" y="306407"/>
                </a:lnTo>
                <a:lnTo>
                  <a:pt x="849225" y="316044"/>
                </a:lnTo>
                <a:lnTo>
                  <a:pt x="841422" y="326143"/>
                </a:lnTo>
                <a:lnTo>
                  <a:pt x="834106" y="336704"/>
                </a:lnTo>
                <a:lnTo>
                  <a:pt x="827278" y="347725"/>
                </a:lnTo>
                <a:lnTo>
                  <a:pt x="823105" y="355091"/>
                </a:lnTo>
                <a:lnTo>
                  <a:pt x="817278" y="366464"/>
                </a:lnTo>
                <a:lnTo>
                  <a:pt x="812067" y="378056"/>
                </a:lnTo>
                <a:lnTo>
                  <a:pt x="807471" y="389866"/>
                </a:lnTo>
                <a:lnTo>
                  <a:pt x="803490" y="401893"/>
                </a:lnTo>
                <a:lnTo>
                  <a:pt x="800123" y="414135"/>
                </a:lnTo>
                <a:lnTo>
                  <a:pt x="797370" y="426592"/>
                </a:lnTo>
                <a:lnTo>
                  <a:pt x="795229" y="439261"/>
                </a:lnTo>
                <a:lnTo>
                  <a:pt x="793701" y="452143"/>
                </a:lnTo>
                <a:lnTo>
                  <a:pt x="792785" y="465235"/>
                </a:lnTo>
                <a:lnTo>
                  <a:pt x="792480" y="478536"/>
                </a:lnTo>
                <a:close/>
              </a:path>
              <a:path w="6133210" h="740537">
                <a:moveTo>
                  <a:pt x="2252352" y="736319"/>
                </a:moveTo>
                <a:lnTo>
                  <a:pt x="2266315" y="736600"/>
                </a:lnTo>
                <a:lnTo>
                  <a:pt x="2279681" y="736379"/>
                </a:lnTo>
                <a:lnTo>
                  <a:pt x="2292803" y="735709"/>
                </a:lnTo>
                <a:lnTo>
                  <a:pt x="2305601" y="734587"/>
                </a:lnTo>
                <a:lnTo>
                  <a:pt x="2318069" y="733009"/>
                </a:lnTo>
                <a:lnTo>
                  <a:pt x="2330206" y="730972"/>
                </a:lnTo>
                <a:lnTo>
                  <a:pt x="2342007" y="728472"/>
                </a:lnTo>
                <a:lnTo>
                  <a:pt x="2348030" y="726989"/>
                </a:lnTo>
                <a:lnTo>
                  <a:pt x="2359115" y="723891"/>
                </a:lnTo>
                <a:lnTo>
                  <a:pt x="2370576" y="720226"/>
                </a:lnTo>
                <a:lnTo>
                  <a:pt x="2382417" y="715994"/>
                </a:lnTo>
                <a:lnTo>
                  <a:pt x="2394639" y="711195"/>
                </a:lnTo>
                <a:lnTo>
                  <a:pt x="2407245" y="705829"/>
                </a:lnTo>
                <a:lnTo>
                  <a:pt x="2420239" y="699897"/>
                </a:lnTo>
                <a:lnTo>
                  <a:pt x="2420239" y="593598"/>
                </a:lnTo>
                <a:lnTo>
                  <a:pt x="2415095" y="596894"/>
                </a:lnTo>
                <a:lnTo>
                  <a:pt x="2403060" y="603931"/>
                </a:lnTo>
                <a:lnTo>
                  <a:pt x="2391014" y="610025"/>
                </a:lnTo>
                <a:lnTo>
                  <a:pt x="2378957" y="615178"/>
                </a:lnTo>
                <a:lnTo>
                  <a:pt x="2366889" y="619391"/>
                </a:lnTo>
                <a:lnTo>
                  <a:pt x="2354811" y="622665"/>
                </a:lnTo>
                <a:lnTo>
                  <a:pt x="2342722" y="625003"/>
                </a:lnTo>
                <a:lnTo>
                  <a:pt x="2330622" y="626405"/>
                </a:lnTo>
                <a:lnTo>
                  <a:pt x="2318511" y="626872"/>
                </a:lnTo>
                <a:lnTo>
                  <a:pt x="2316249" y="626851"/>
                </a:lnTo>
                <a:lnTo>
                  <a:pt x="2302928" y="625829"/>
                </a:lnTo>
                <a:lnTo>
                  <a:pt x="2290341" y="623269"/>
                </a:lnTo>
                <a:lnTo>
                  <a:pt x="2278479" y="619172"/>
                </a:lnTo>
                <a:lnTo>
                  <a:pt x="2267331" y="613537"/>
                </a:lnTo>
                <a:lnTo>
                  <a:pt x="2258848" y="607534"/>
                </a:lnTo>
                <a:lnTo>
                  <a:pt x="2250187" y="598129"/>
                </a:lnTo>
                <a:lnTo>
                  <a:pt x="2244344" y="586993"/>
                </a:lnTo>
                <a:lnTo>
                  <a:pt x="2240923" y="571607"/>
                </a:lnTo>
                <a:lnTo>
                  <a:pt x="2239692" y="560208"/>
                </a:lnTo>
                <a:lnTo>
                  <a:pt x="2238816" y="546445"/>
                </a:lnTo>
                <a:lnTo>
                  <a:pt x="2238294" y="530313"/>
                </a:lnTo>
                <a:lnTo>
                  <a:pt x="2238121" y="511810"/>
                </a:lnTo>
                <a:lnTo>
                  <a:pt x="2238121" y="339089"/>
                </a:lnTo>
                <a:lnTo>
                  <a:pt x="2397886" y="339089"/>
                </a:lnTo>
                <a:lnTo>
                  <a:pt x="2397886" y="233299"/>
                </a:lnTo>
                <a:lnTo>
                  <a:pt x="2238121" y="233299"/>
                </a:lnTo>
                <a:lnTo>
                  <a:pt x="2238121" y="63118"/>
                </a:lnTo>
                <a:lnTo>
                  <a:pt x="2142235" y="63118"/>
                </a:lnTo>
                <a:lnTo>
                  <a:pt x="2140198" y="77715"/>
                </a:lnTo>
                <a:lnTo>
                  <a:pt x="2137728" y="91451"/>
                </a:lnTo>
                <a:lnTo>
                  <a:pt x="2134812" y="104448"/>
                </a:lnTo>
                <a:lnTo>
                  <a:pt x="2131454" y="116704"/>
                </a:lnTo>
                <a:lnTo>
                  <a:pt x="2127654" y="128212"/>
                </a:lnTo>
                <a:lnTo>
                  <a:pt x="2123416" y="138969"/>
                </a:lnTo>
                <a:lnTo>
                  <a:pt x="2118741" y="148970"/>
                </a:lnTo>
                <a:lnTo>
                  <a:pt x="2113858" y="157990"/>
                </a:lnTo>
                <a:lnTo>
                  <a:pt x="2107082" y="168901"/>
                </a:lnTo>
                <a:lnTo>
                  <a:pt x="2099639" y="179238"/>
                </a:lnTo>
                <a:lnTo>
                  <a:pt x="2091527" y="188995"/>
                </a:lnTo>
                <a:lnTo>
                  <a:pt x="2082740" y="198169"/>
                </a:lnTo>
                <a:lnTo>
                  <a:pt x="2073274" y="206755"/>
                </a:lnTo>
                <a:lnTo>
                  <a:pt x="2062803" y="214995"/>
                </a:lnTo>
                <a:lnTo>
                  <a:pt x="2052541" y="221930"/>
                </a:lnTo>
                <a:lnTo>
                  <a:pt x="2041655" y="228269"/>
                </a:lnTo>
                <a:lnTo>
                  <a:pt x="2030154" y="234013"/>
                </a:lnTo>
                <a:lnTo>
                  <a:pt x="2018043" y="239161"/>
                </a:lnTo>
                <a:lnTo>
                  <a:pt x="2005330" y="243712"/>
                </a:lnTo>
                <a:lnTo>
                  <a:pt x="2005330" y="339089"/>
                </a:lnTo>
                <a:lnTo>
                  <a:pt x="2079752" y="339089"/>
                </a:lnTo>
                <a:lnTo>
                  <a:pt x="2079862" y="584964"/>
                </a:lnTo>
                <a:lnTo>
                  <a:pt x="2080533" y="599898"/>
                </a:lnTo>
                <a:lnTo>
                  <a:pt x="2081819" y="613449"/>
                </a:lnTo>
                <a:lnTo>
                  <a:pt x="2083723" y="625615"/>
                </a:lnTo>
                <a:lnTo>
                  <a:pt x="2086250" y="636397"/>
                </a:lnTo>
                <a:lnTo>
                  <a:pt x="2089404" y="645794"/>
                </a:lnTo>
                <a:lnTo>
                  <a:pt x="2091895" y="651443"/>
                </a:lnTo>
                <a:lnTo>
                  <a:pt x="2097719" y="661881"/>
                </a:lnTo>
                <a:lnTo>
                  <a:pt x="2105039" y="672071"/>
                </a:lnTo>
                <a:lnTo>
                  <a:pt x="2113864" y="681996"/>
                </a:lnTo>
                <a:lnTo>
                  <a:pt x="2124202" y="691641"/>
                </a:lnTo>
                <a:lnTo>
                  <a:pt x="2128327" y="695103"/>
                </a:lnTo>
                <a:lnTo>
                  <a:pt x="2138177" y="702431"/>
                </a:lnTo>
                <a:lnTo>
                  <a:pt x="2148747" y="709072"/>
                </a:lnTo>
                <a:lnTo>
                  <a:pt x="2160038" y="715030"/>
                </a:lnTo>
                <a:lnTo>
                  <a:pt x="2172049" y="720310"/>
                </a:lnTo>
                <a:lnTo>
                  <a:pt x="2184781" y="724915"/>
                </a:lnTo>
                <a:lnTo>
                  <a:pt x="2190146" y="726591"/>
                </a:lnTo>
                <a:lnTo>
                  <a:pt x="2201573" y="729638"/>
                </a:lnTo>
                <a:lnTo>
                  <a:pt x="2213507" y="732137"/>
                </a:lnTo>
                <a:lnTo>
                  <a:pt x="2225948" y="734085"/>
                </a:lnTo>
                <a:lnTo>
                  <a:pt x="2238896" y="735480"/>
                </a:lnTo>
                <a:lnTo>
                  <a:pt x="2252352" y="736319"/>
                </a:lnTo>
                <a:close/>
              </a:path>
              <a:path w="6133210" h="740537">
                <a:moveTo>
                  <a:pt x="203422" y="712344"/>
                </a:moveTo>
                <a:lnTo>
                  <a:pt x="215105" y="717237"/>
                </a:lnTo>
                <a:lnTo>
                  <a:pt x="226957" y="721664"/>
                </a:lnTo>
                <a:lnTo>
                  <a:pt x="238978" y="725625"/>
                </a:lnTo>
                <a:lnTo>
                  <a:pt x="251169" y="729120"/>
                </a:lnTo>
                <a:lnTo>
                  <a:pt x="263529" y="732149"/>
                </a:lnTo>
                <a:lnTo>
                  <a:pt x="276059" y="734712"/>
                </a:lnTo>
                <a:lnTo>
                  <a:pt x="288758" y="736809"/>
                </a:lnTo>
                <a:lnTo>
                  <a:pt x="301626" y="738440"/>
                </a:lnTo>
                <a:lnTo>
                  <a:pt x="314664" y="739605"/>
                </a:lnTo>
                <a:lnTo>
                  <a:pt x="327872" y="740304"/>
                </a:lnTo>
                <a:lnTo>
                  <a:pt x="341248" y="740537"/>
                </a:lnTo>
                <a:lnTo>
                  <a:pt x="345013" y="740518"/>
                </a:lnTo>
                <a:lnTo>
                  <a:pt x="357972" y="740168"/>
                </a:lnTo>
                <a:lnTo>
                  <a:pt x="370810" y="739372"/>
                </a:lnTo>
                <a:lnTo>
                  <a:pt x="383529" y="738129"/>
                </a:lnTo>
                <a:lnTo>
                  <a:pt x="396131" y="736439"/>
                </a:lnTo>
                <a:lnTo>
                  <a:pt x="408616" y="734299"/>
                </a:lnTo>
                <a:lnTo>
                  <a:pt x="420987" y="731708"/>
                </a:lnTo>
                <a:lnTo>
                  <a:pt x="433244" y="728666"/>
                </a:lnTo>
                <a:lnTo>
                  <a:pt x="445389" y="725169"/>
                </a:lnTo>
                <a:lnTo>
                  <a:pt x="462389" y="719459"/>
                </a:lnTo>
                <a:lnTo>
                  <a:pt x="474074" y="714972"/>
                </a:lnTo>
                <a:lnTo>
                  <a:pt x="485663" y="710058"/>
                </a:lnTo>
                <a:lnTo>
                  <a:pt x="497155" y="704716"/>
                </a:lnTo>
                <a:lnTo>
                  <a:pt x="508552" y="698946"/>
                </a:lnTo>
                <a:lnTo>
                  <a:pt x="519851" y="692748"/>
                </a:lnTo>
                <a:lnTo>
                  <a:pt x="531055" y="686122"/>
                </a:lnTo>
                <a:lnTo>
                  <a:pt x="542162" y="679068"/>
                </a:lnTo>
                <a:lnTo>
                  <a:pt x="568452" y="728599"/>
                </a:lnTo>
                <a:lnTo>
                  <a:pt x="670052" y="728599"/>
                </a:lnTo>
                <a:lnTo>
                  <a:pt x="670052" y="511810"/>
                </a:lnTo>
                <a:lnTo>
                  <a:pt x="670520" y="496073"/>
                </a:lnTo>
                <a:lnTo>
                  <a:pt x="672044" y="483360"/>
                </a:lnTo>
                <a:lnTo>
                  <a:pt x="674623" y="474725"/>
                </a:lnTo>
                <a:lnTo>
                  <a:pt x="677544" y="468375"/>
                </a:lnTo>
                <a:lnTo>
                  <a:pt x="682117" y="463676"/>
                </a:lnTo>
                <a:lnTo>
                  <a:pt x="688212" y="460628"/>
                </a:lnTo>
                <a:lnTo>
                  <a:pt x="694026" y="458636"/>
                </a:lnTo>
                <a:lnTo>
                  <a:pt x="705966" y="456803"/>
                </a:lnTo>
                <a:lnTo>
                  <a:pt x="722248" y="456184"/>
                </a:lnTo>
                <a:lnTo>
                  <a:pt x="747521" y="456184"/>
                </a:lnTo>
                <a:lnTo>
                  <a:pt x="747521" y="359410"/>
                </a:lnTo>
                <a:lnTo>
                  <a:pt x="409574" y="359410"/>
                </a:lnTo>
                <a:lnTo>
                  <a:pt x="409574" y="456184"/>
                </a:lnTo>
                <a:lnTo>
                  <a:pt x="448691" y="456184"/>
                </a:lnTo>
                <a:lnTo>
                  <a:pt x="463248" y="456594"/>
                </a:lnTo>
                <a:lnTo>
                  <a:pt x="484758" y="460628"/>
                </a:lnTo>
                <a:lnTo>
                  <a:pt x="499364" y="474979"/>
                </a:lnTo>
                <a:lnTo>
                  <a:pt x="502793" y="508253"/>
                </a:lnTo>
                <a:lnTo>
                  <a:pt x="502793" y="533653"/>
                </a:lnTo>
                <a:lnTo>
                  <a:pt x="499986" y="560212"/>
                </a:lnTo>
                <a:lnTo>
                  <a:pt x="490981" y="581787"/>
                </a:lnTo>
                <a:lnTo>
                  <a:pt x="472493" y="599821"/>
                </a:lnTo>
                <a:lnTo>
                  <a:pt x="447040" y="614044"/>
                </a:lnTo>
                <a:lnTo>
                  <a:pt x="429667" y="620670"/>
                </a:lnTo>
                <a:lnTo>
                  <a:pt x="404956" y="626458"/>
                </a:lnTo>
                <a:lnTo>
                  <a:pt x="379221" y="628395"/>
                </a:lnTo>
                <a:lnTo>
                  <a:pt x="370551" y="628180"/>
                </a:lnTo>
                <a:lnTo>
                  <a:pt x="345072" y="624898"/>
                </a:lnTo>
                <a:lnTo>
                  <a:pt x="320752" y="617650"/>
                </a:lnTo>
                <a:lnTo>
                  <a:pt x="297563" y="606423"/>
                </a:lnTo>
                <a:lnTo>
                  <a:pt x="278607" y="593590"/>
                </a:lnTo>
                <a:lnTo>
                  <a:pt x="261039" y="577544"/>
                </a:lnTo>
                <a:lnTo>
                  <a:pt x="245113" y="558305"/>
                </a:lnTo>
                <a:lnTo>
                  <a:pt x="230828" y="535883"/>
                </a:lnTo>
                <a:lnTo>
                  <a:pt x="218185" y="510286"/>
                </a:lnTo>
                <a:lnTo>
                  <a:pt x="208457" y="484343"/>
                </a:lnTo>
                <a:lnTo>
                  <a:pt x="202006" y="460928"/>
                </a:lnTo>
                <a:lnTo>
                  <a:pt x="197175" y="436154"/>
                </a:lnTo>
                <a:lnTo>
                  <a:pt x="193958" y="410025"/>
                </a:lnTo>
                <a:lnTo>
                  <a:pt x="192351" y="382545"/>
                </a:lnTo>
                <a:lnTo>
                  <a:pt x="192151" y="368300"/>
                </a:lnTo>
                <a:lnTo>
                  <a:pt x="192156" y="366050"/>
                </a:lnTo>
                <a:lnTo>
                  <a:pt x="193214" y="337697"/>
                </a:lnTo>
                <a:lnTo>
                  <a:pt x="196112" y="311065"/>
                </a:lnTo>
                <a:lnTo>
                  <a:pt x="200855" y="286160"/>
                </a:lnTo>
                <a:lnTo>
                  <a:pt x="207449" y="262987"/>
                </a:lnTo>
                <a:lnTo>
                  <a:pt x="215899" y="241553"/>
                </a:lnTo>
                <a:lnTo>
                  <a:pt x="229347" y="216161"/>
                </a:lnTo>
                <a:lnTo>
                  <a:pt x="244359" y="194994"/>
                </a:lnTo>
                <a:lnTo>
                  <a:pt x="261466" y="176876"/>
                </a:lnTo>
                <a:lnTo>
                  <a:pt x="280669" y="161798"/>
                </a:lnTo>
                <a:lnTo>
                  <a:pt x="295132" y="153130"/>
                </a:lnTo>
                <a:lnTo>
                  <a:pt x="318771" y="142786"/>
                </a:lnTo>
                <a:lnTo>
                  <a:pt x="343340" y="136569"/>
                </a:lnTo>
                <a:lnTo>
                  <a:pt x="368807" y="134492"/>
                </a:lnTo>
                <a:lnTo>
                  <a:pt x="374957" y="134625"/>
                </a:lnTo>
                <a:lnTo>
                  <a:pt x="399475" y="137718"/>
                </a:lnTo>
                <a:lnTo>
                  <a:pt x="424396" y="144886"/>
                </a:lnTo>
                <a:lnTo>
                  <a:pt x="447834" y="155082"/>
                </a:lnTo>
                <a:lnTo>
                  <a:pt x="469708" y="168034"/>
                </a:lnTo>
                <a:lnTo>
                  <a:pt x="489764" y="183758"/>
                </a:lnTo>
                <a:lnTo>
                  <a:pt x="504475" y="198326"/>
                </a:lnTo>
                <a:lnTo>
                  <a:pt x="516881" y="213087"/>
                </a:lnTo>
                <a:lnTo>
                  <a:pt x="530865" y="231745"/>
                </a:lnTo>
                <a:lnTo>
                  <a:pt x="546433" y="254295"/>
                </a:lnTo>
                <a:lnTo>
                  <a:pt x="563592" y="280729"/>
                </a:lnTo>
                <a:lnTo>
                  <a:pt x="572769" y="295401"/>
                </a:lnTo>
                <a:lnTo>
                  <a:pt x="664082" y="265556"/>
                </a:lnTo>
                <a:lnTo>
                  <a:pt x="601598" y="36322"/>
                </a:lnTo>
                <a:lnTo>
                  <a:pt x="532257" y="36322"/>
                </a:lnTo>
                <a:lnTo>
                  <a:pt x="513842" y="67055"/>
                </a:lnTo>
                <a:lnTo>
                  <a:pt x="508070" y="63696"/>
                </a:lnTo>
                <a:lnTo>
                  <a:pt x="486558" y="53043"/>
                </a:lnTo>
                <a:lnTo>
                  <a:pt x="462609" y="43840"/>
                </a:lnTo>
                <a:lnTo>
                  <a:pt x="436244" y="36067"/>
                </a:lnTo>
                <a:lnTo>
                  <a:pt x="408250" y="29936"/>
                </a:lnTo>
                <a:lnTo>
                  <a:pt x="383068" y="26370"/>
                </a:lnTo>
                <a:lnTo>
                  <a:pt x="357828" y="24603"/>
                </a:lnTo>
                <a:lnTo>
                  <a:pt x="345185" y="24384"/>
                </a:lnTo>
                <a:lnTo>
                  <a:pt x="342071" y="24396"/>
                </a:lnTo>
                <a:lnTo>
                  <a:pt x="315954" y="25530"/>
                </a:lnTo>
                <a:lnTo>
                  <a:pt x="290367" y="28495"/>
                </a:lnTo>
                <a:lnTo>
                  <a:pt x="265310" y="33292"/>
                </a:lnTo>
                <a:lnTo>
                  <a:pt x="240786" y="39916"/>
                </a:lnTo>
                <a:lnTo>
                  <a:pt x="216797" y="48367"/>
                </a:lnTo>
                <a:lnTo>
                  <a:pt x="193346" y="58642"/>
                </a:lnTo>
                <a:lnTo>
                  <a:pt x="170433" y="70738"/>
                </a:lnTo>
                <a:lnTo>
                  <a:pt x="147670" y="85027"/>
                </a:lnTo>
                <a:lnTo>
                  <a:pt x="126924" y="100356"/>
                </a:lnTo>
                <a:lnTo>
                  <a:pt x="107624" y="117059"/>
                </a:lnTo>
                <a:lnTo>
                  <a:pt x="89773" y="135136"/>
                </a:lnTo>
                <a:lnTo>
                  <a:pt x="73375" y="154587"/>
                </a:lnTo>
                <a:lnTo>
                  <a:pt x="58435" y="175412"/>
                </a:lnTo>
                <a:lnTo>
                  <a:pt x="44957" y="197612"/>
                </a:lnTo>
                <a:lnTo>
                  <a:pt x="29674" y="228520"/>
                </a:lnTo>
                <a:lnTo>
                  <a:pt x="20607" y="251766"/>
                </a:lnTo>
                <a:lnTo>
                  <a:pt x="13188" y="275794"/>
                </a:lnTo>
                <a:lnTo>
                  <a:pt x="7418" y="300604"/>
                </a:lnTo>
                <a:lnTo>
                  <a:pt x="3297" y="326197"/>
                </a:lnTo>
                <a:lnTo>
                  <a:pt x="824" y="352572"/>
                </a:lnTo>
                <a:lnTo>
                  <a:pt x="0" y="379729"/>
                </a:lnTo>
                <a:lnTo>
                  <a:pt x="0" y="380438"/>
                </a:lnTo>
                <a:lnTo>
                  <a:pt x="842" y="407363"/>
                </a:lnTo>
                <a:lnTo>
                  <a:pt x="3288" y="433598"/>
                </a:lnTo>
                <a:lnTo>
                  <a:pt x="7337" y="459141"/>
                </a:lnTo>
                <a:lnTo>
                  <a:pt x="12993" y="483986"/>
                </a:lnTo>
                <a:lnTo>
                  <a:pt x="20258" y="508130"/>
                </a:lnTo>
                <a:lnTo>
                  <a:pt x="29132" y="531571"/>
                </a:lnTo>
                <a:lnTo>
                  <a:pt x="39618" y="554304"/>
                </a:lnTo>
                <a:lnTo>
                  <a:pt x="52404" y="577552"/>
                </a:lnTo>
                <a:lnTo>
                  <a:pt x="66659" y="599631"/>
                </a:lnTo>
                <a:lnTo>
                  <a:pt x="82232" y="620223"/>
                </a:lnTo>
                <a:lnTo>
                  <a:pt x="99122" y="639327"/>
                </a:lnTo>
                <a:lnTo>
                  <a:pt x="117334" y="656939"/>
                </a:lnTo>
                <a:lnTo>
                  <a:pt x="136868" y="673059"/>
                </a:lnTo>
                <a:lnTo>
                  <a:pt x="157728" y="687684"/>
                </a:lnTo>
                <a:lnTo>
                  <a:pt x="180566" y="701161"/>
                </a:lnTo>
                <a:lnTo>
                  <a:pt x="191910" y="706986"/>
                </a:lnTo>
                <a:lnTo>
                  <a:pt x="203422" y="712344"/>
                </a:lnTo>
                <a:close/>
              </a:path>
              <a:path w="6133210" h="740537">
                <a:moveTo>
                  <a:pt x="6057773" y="580770"/>
                </a:moveTo>
                <a:lnTo>
                  <a:pt x="6057773" y="0"/>
                </a:lnTo>
                <a:lnTo>
                  <a:pt x="6009639" y="0"/>
                </a:lnTo>
                <a:lnTo>
                  <a:pt x="5998964" y="3984"/>
                </a:lnTo>
                <a:lnTo>
                  <a:pt x="5986250" y="8498"/>
                </a:lnTo>
                <a:lnTo>
                  <a:pt x="5973590" y="12737"/>
                </a:lnTo>
                <a:lnTo>
                  <a:pt x="5960986" y="16703"/>
                </a:lnTo>
                <a:lnTo>
                  <a:pt x="5948437" y="20394"/>
                </a:lnTo>
                <a:lnTo>
                  <a:pt x="5935944" y="23811"/>
                </a:lnTo>
                <a:lnTo>
                  <a:pt x="5923506" y="26952"/>
                </a:lnTo>
                <a:lnTo>
                  <a:pt x="5911124" y="29819"/>
                </a:lnTo>
                <a:lnTo>
                  <a:pt x="5898797" y="32410"/>
                </a:lnTo>
                <a:lnTo>
                  <a:pt x="5886525" y="34726"/>
                </a:lnTo>
                <a:lnTo>
                  <a:pt x="5874309" y="36766"/>
                </a:lnTo>
                <a:lnTo>
                  <a:pt x="5862148" y="38530"/>
                </a:lnTo>
                <a:lnTo>
                  <a:pt x="5850042" y="40018"/>
                </a:lnTo>
                <a:lnTo>
                  <a:pt x="5837992" y="41229"/>
                </a:lnTo>
                <a:lnTo>
                  <a:pt x="5825998" y="42163"/>
                </a:lnTo>
                <a:lnTo>
                  <a:pt x="5825998" y="138049"/>
                </a:lnTo>
                <a:lnTo>
                  <a:pt x="5899404" y="138049"/>
                </a:lnTo>
                <a:lnTo>
                  <a:pt x="5899404" y="580770"/>
                </a:lnTo>
                <a:lnTo>
                  <a:pt x="5897741" y="609126"/>
                </a:lnTo>
                <a:lnTo>
                  <a:pt x="5888608" y="626617"/>
                </a:lnTo>
                <a:lnTo>
                  <a:pt x="5862204" y="632428"/>
                </a:lnTo>
                <a:lnTo>
                  <a:pt x="5844793" y="632840"/>
                </a:lnTo>
                <a:lnTo>
                  <a:pt x="5825998" y="632840"/>
                </a:lnTo>
                <a:lnTo>
                  <a:pt x="5825998" y="728599"/>
                </a:lnTo>
                <a:lnTo>
                  <a:pt x="6133210" y="728599"/>
                </a:lnTo>
                <a:lnTo>
                  <a:pt x="6133210" y="632840"/>
                </a:lnTo>
                <a:lnTo>
                  <a:pt x="6112401" y="632832"/>
                </a:lnTo>
                <a:lnTo>
                  <a:pt x="6095111" y="632432"/>
                </a:lnTo>
                <a:lnTo>
                  <a:pt x="6082878" y="631454"/>
                </a:lnTo>
                <a:lnTo>
                  <a:pt x="6075680" y="629919"/>
                </a:lnTo>
                <a:lnTo>
                  <a:pt x="6067679" y="626872"/>
                </a:lnTo>
                <a:lnTo>
                  <a:pt x="6062599" y="622173"/>
                </a:lnTo>
                <a:lnTo>
                  <a:pt x="6060185" y="615441"/>
                </a:lnTo>
                <a:lnTo>
                  <a:pt x="6059043" y="610831"/>
                </a:lnTo>
                <a:lnTo>
                  <a:pt x="6058084" y="599006"/>
                </a:lnTo>
                <a:lnTo>
                  <a:pt x="6057773" y="580770"/>
                </a:lnTo>
                <a:close/>
              </a:path>
              <a:path w="6133210" h="740537">
                <a:moveTo>
                  <a:pt x="3035259" y="610179"/>
                </a:moveTo>
                <a:lnTo>
                  <a:pt x="3034342" y="597811"/>
                </a:lnTo>
                <a:lnTo>
                  <a:pt x="3034030" y="579754"/>
                </a:lnTo>
                <a:lnTo>
                  <a:pt x="3033920" y="364878"/>
                </a:lnTo>
                <a:lnTo>
                  <a:pt x="3033083" y="350333"/>
                </a:lnTo>
                <a:lnTo>
                  <a:pt x="3031424" y="336730"/>
                </a:lnTo>
                <a:lnTo>
                  <a:pt x="3028947" y="324075"/>
                </a:lnTo>
                <a:lnTo>
                  <a:pt x="3025654" y="312372"/>
                </a:lnTo>
                <a:lnTo>
                  <a:pt x="3021547" y="301627"/>
                </a:lnTo>
                <a:lnTo>
                  <a:pt x="3016631" y="291845"/>
                </a:lnTo>
                <a:lnTo>
                  <a:pt x="3003794" y="273838"/>
                </a:lnTo>
                <a:lnTo>
                  <a:pt x="2995142" y="264859"/>
                </a:lnTo>
                <a:lnTo>
                  <a:pt x="2985336" y="256485"/>
                </a:lnTo>
                <a:lnTo>
                  <a:pt x="2974379" y="248717"/>
                </a:lnTo>
                <a:lnTo>
                  <a:pt x="2962274" y="241553"/>
                </a:lnTo>
                <a:lnTo>
                  <a:pt x="2941920" y="232251"/>
                </a:lnTo>
                <a:lnTo>
                  <a:pt x="2930045" y="228331"/>
                </a:lnTo>
                <a:lnTo>
                  <a:pt x="2917734" y="225281"/>
                </a:lnTo>
                <a:lnTo>
                  <a:pt x="2904987" y="223103"/>
                </a:lnTo>
                <a:lnTo>
                  <a:pt x="2891809" y="221796"/>
                </a:lnTo>
                <a:lnTo>
                  <a:pt x="2878201" y="221361"/>
                </a:lnTo>
                <a:lnTo>
                  <a:pt x="2868116" y="221607"/>
                </a:lnTo>
                <a:lnTo>
                  <a:pt x="2855820" y="222561"/>
                </a:lnTo>
                <a:lnTo>
                  <a:pt x="2843374" y="224233"/>
                </a:lnTo>
                <a:lnTo>
                  <a:pt x="2830782" y="226622"/>
                </a:lnTo>
                <a:lnTo>
                  <a:pt x="2818048" y="229728"/>
                </a:lnTo>
                <a:lnTo>
                  <a:pt x="2805176" y="233552"/>
                </a:lnTo>
                <a:lnTo>
                  <a:pt x="2788834" y="239444"/>
                </a:lnTo>
                <a:lnTo>
                  <a:pt x="2778070" y="243928"/>
                </a:lnTo>
                <a:lnTo>
                  <a:pt x="2766910" y="249019"/>
                </a:lnTo>
                <a:lnTo>
                  <a:pt x="2755354" y="254719"/>
                </a:lnTo>
                <a:lnTo>
                  <a:pt x="2743402" y="261025"/>
                </a:lnTo>
                <a:lnTo>
                  <a:pt x="2731053" y="267940"/>
                </a:lnTo>
                <a:lnTo>
                  <a:pt x="2718308" y="275463"/>
                </a:lnTo>
                <a:lnTo>
                  <a:pt x="2718308" y="0"/>
                </a:lnTo>
                <a:lnTo>
                  <a:pt x="2671698" y="0"/>
                </a:lnTo>
                <a:lnTo>
                  <a:pt x="2664958" y="2626"/>
                </a:lnTo>
                <a:lnTo>
                  <a:pt x="2653759" y="6750"/>
                </a:lnTo>
                <a:lnTo>
                  <a:pt x="2642205" y="10714"/>
                </a:lnTo>
                <a:lnTo>
                  <a:pt x="2630296" y="14515"/>
                </a:lnTo>
                <a:lnTo>
                  <a:pt x="2618033" y="18153"/>
                </a:lnTo>
                <a:lnTo>
                  <a:pt x="2605415" y="21625"/>
                </a:lnTo>
                <a:lnTo>
                  <a:pt x="2592442" y="24930"/>
                </a:lnTo>
                <a:lnTo>
                  <a:pt x="2579116" y="28066"/>
                </a:lnTo>
                <a:lnTo>
                  <a:pt x="2560362" y="32080"/>
                </a:lnTo>
                <a:lnTo>
                  <a:pt x="2547147" y="34601"/>
                </a:lnTo>
                <a:lnTo>
                  <a:pt x="2534295" y="36786"/>
                </a:lnTo>
                <a:lnTo>
                  <a:pt x="2521808" y="38635"/>
                </a:lnTo>
                <a:lnTo>
                  <a:pt x="2509685" y="40147"/>
                </a:lnTo>
                <a:lnTo>
                  <a:pt x="2497927" y="41324"/>
                </a:lnTo>
                <a:lnTo>
                  <a:pt x="2486533" y="42163"/>
                </a:lnTo>
                <a:lnTo>
                  <a:pt x="2486533" y="138049"/>
                </a:lnTo>
                <a:lnTo>
                  <a:pt x="2559049" y="138049"/>
                </a:lnTo>
                <a:lnTo>
                  <a:pt x="2558944" y="595683"/>
                </a:lnTo>
                <a:lnTo>
                  <a:pt x="2555621" y="618743"/>
                </a:lnTo>
                <a:lnTo>
                  <a:pt x="2542274" y="630745"/>
                </a:lnTo>
                <a:lnTo>
                  <a:pt x="2514346" y="632840"/>
                </a:lnTo>
                <a:lnTo>
                  <a:pt x="2486533" y="632840"/>
                </a:lnTo>
                <a:lnTo>
                  <a:pt x="2486533" y="728599"/>
                </a:lnTo>
                <a:lnTo>
                  <a:pt x="2774949" y="728599"/>
                </a:lnTo>
                <a:lnTo>
                  <a:pt x="2774949" y="632840"/>
                </a:lnTo>
                <a:lnTo>
                  <a:pt x="2764155" y="632840"/>
                </a:lnTo>
                <a:lnTo>
                  <a:pt x="2755475" y="632687"/>
                </a:lnTo>
                <a:lnTo>
                  <a:pt x="2741700" y="631442"/>
                </a:lnTo>
                <a:lnTo>
                  <a:pt x="2727071" y="626237"/>
                </a:lnTo>
                <a:lnTo>
                  <a:pt x="2721356" y="617981"/>
                </a:lnTo>
                <a:lnTo>
                  <a:pt x="2718699" y="600243"/>
                </a:lnTo>
                <a:lnTo>
                  <a:pt x="2718308" y="582676"/>
                </a:lnTo>
                <a:lnTo>
                  <a:pt x="2718308" y="385190"/>
                </a:lnTo>
                <a:lnTo>
                  <a:pt x="2738429" y="371988"/>
                </a:lnTo>
                <a:lnTo>
                  <a:pt x="2750016" y="365082"/>
                </a:lnTo>
                <a:lnTo>
                  <a:pt x="2760875" y="359184"/>
                </a:lnTo>
                <a:lnTo>
                  <a:pt x="2771007" y="354289"/>
                </a:lnTo>
                <a:lnTo>
                  <a:pt x="2780410" y="350392"/>
                </a:lnTo>
                <a:lnTo>
                  <a:pt x="2792175" y="346543"/>
                </a:lnTo>
                <a:lnTo>
                  <a:pt x="2804809" y="343469"/>
                </a:lnTo>
                <a:lnTo>
                  <a:pt x="2817143" y="341615"/>
                </a:lnTo>
                <a:lnTo>
                  <a:pt x="2829179" y="340994"/>
                </a:lnTo>
                <a:lnTo>
                  <a:pt x="2832300" y="341062"/>
                </a:lnTo>
                <a:lnTo>
                  <a:pt x="2845451" y="343172"/>
                </a:lnTo>
                <a:lnTo>
                  <a:pt x="2856357" y="348234"/>
                </a:lnTo>
                <a:lnTo>
                  <a:pt x="2868676" y="359155"/>
                </a:lnTo>
                <a:lnTo>
                  <a:pt x="2872677" y="370581"/>
                </a:lnTo>
                <a:lnTo>
                  <a:pt x="2874334" y="380657"/>
                </a:lnTo>
                <a:lnTo>
                  <a:pt x="2875329" y="394290"/>
                </a:lnTo>
                <a:lnTo>
                  <a:pt x="2875660" y="411479"/>
                </a:lnTo>
                <a:lnTo>
                  <a:pt x="2875660" y="582676"/>
                </a:lnTo>
                <a:lnTo>
                  <a:pt x="2875449" y="596544"/>
                </a:lnTo>
                <a:lnTo>
                  <a:pt x="2874505" y="609818"/>
                </a:lnTo>
                <a:lnTo>
                  <a:pt x="2870708" y="622553"/>
                </a:lnTo>
                <a:lnTo>
                  <a:pt x="2861818" y="628903"/>
                </a:lnTo>
                <a:lnTo>
                  <a:pt x="2848334" y="632129"/>
                </a:lnTo>
                <a:lnTo>
                  <a:pt x="2832481" y="632840"/>
                </a:lnTo>
                <a:lnTo>
                  <a:pt x="2817622" y="632840"/>
                </a:lnTo>
                <a:lnTo>
                  <a:pt x="2817622" y="728599"/>
                </a:lnTo>
                <a:lnTo>
                  <a:pt x="3109976" y="728599"/>
                </a:lnTo>
                <a:lnTo>
                  <a:pt x="3109976" y="632840"/>
                </a:lnTo>
                <a:lnTo>
                  <a:pt x="3086608" y="632840"/>
                </a:lnTo>
                <a:lnTo>
                  <a:pt x="3072273" y="632659"/>
                </a:lnTo>
                <a:lnTo>
                  <a:pt x="3058967" y="631871"/>
                </a:lnTo>
                <a:lnTo>
                  <a:pt x="3051429" y="630427"/>
                </a:lnTo>
                <a:lnTo>
                  <a:pt x="3044190" y="627379"/>
                </a:lnTo>
                <a:lnTo>
                  <a:pt x="3039110" y="622807"/>
                </a:lnTo>
                <a:lnTo>
                  <a:pt x="3036570" y="616457"/>
                </a:lnTo>
                <a:lnTo>
                  <a:pt x="3035259" y="610179"/>
                </a:lnTo>
                <a:close/>
              </a:path>
              <a:path w="6133210" h="740537">
                <a:moveTo>
                  <a:pt x="5413227" y="608770"/>
                </a:moveTo>
                <a:lnTo>
                  <a:pt x="5415159" y="736057"/>
                </a:lnTo>
                <a:lnTo>
                  <a:pt x="5427482" y="734835"/>
                </a:lnTo>
                <a:lnTo>
                  <a:pt x="5439943" y="732917"/>
                </a:lnTo>
                <a:lnTo>
                  <a:pt x="5452540" y="730304"/>
                </a:lnTo>
                <a:lnTo>
                  <a:pt x="5465274" y="727001"/>
                </a:lnTo>
                <a:lnTo>
                  <a:pt x="5461000" y="630936"/>
                </a:lnTo>
                <a:lnTo>
                  <a:pt x="5456073" y="630799"/>
                </a:lnTo>
                <a:lnTo>
                  <a:pt x="5442486" y="628758"/>
                </a:lnTo>
                <a:lnTo>
                  <a:pt x="5430737" y="624302"/>
                </a:lnTo>
                <a:lnTo>
                  <a:pt x="5420867" y="617474"/>
                </a:lnTo>
                <a:lnTo>
                  <a:pt x="5413227" y="608770"/>
                </a:lnTo>
                <a:close/>
              </a:path>
              <a:path w="6133210" h="740537">
                <a:moveTo>
                  <a:pt x="5241671" y="598169"/>
                </a:moveTo>
                <a:lnTo>
                  <a:pt x="5241810" y="604721"/>
                </a:lnTo>
                <a:lnTo>
                  <a:pt x="5243003" y="618016"/>
                </a:lnTo>
                <a:lnTo>
                  <a:pt x="5245413" y="630799"/>
                </a:lnTo>
                <a:lnTo>
                  <a:pt x="5249038" y="643067"/>
                </a:lnTo>
                <a:lnTo>
                  <a:pt x="5253879" y="654817"/>
                </a:lnTo>
                <a:lnTo>
                  <a:pt x="5259932" y="666048"/>
                </a:lnTo>
                <a:lnTo>
                  <a:pt x="5267197" y="676756"/>
                </a:lnTo>
                <a:lnTo>
                  <a:pt x="5275673" y="686939"/>
                </a:lnTo>
                <a:lnTo>
                  <a:pt x="5285358" y="696594"/>
                </a:lnTo>
                <a:lnTo>
                  <a:pt x="5290596" y="701171"/>
                </a:lnTo>
                <a:lnTo>
                  <a:pt x="5300357" y="708607"/>
                </a:lnTo>
                <a:lnTo>
                  <a:pt x="5310718" y="715167"/>
                </a:lnTo>
                <a:lnTo>
                  <a:pt x="5321679" y="720854"/>
                </a:lnTo>
                <a:lnTo>
                  <a:pt x="5333239" y="725665"/>
                </a:lnTo>
                <a:lnTo>
                  <a:pt x="5345399" y="729601"/>
                </a:lnTo>
                <a:lnTo>
                  <a:pt x="5358160" y="732663"/>
                </a:lnTo>
                <a:lnTo>
                  <a:pt x="5371520" y="734850"/>
                </a:lnTo>
                <a:lnTo>
                  <a:pt x="5385480" y="736162"/>
                </a:lnTo>
                <a:lnTo>
                  <a:pt x="5400039" y="736600"/>
                </a:lnTo>
                <a:lnTo>
                  <a:pt x="5402973" y="736579"/>
                </a:lnTo>
                <a:lnTo>
                  <a:pt x="5415159" y="736057"/>
                </a:lnTo>
                <a:lnTo>
                  <a:pt x="5413227" y="608770"/>
                </a:lnTo>
                <a:lnTo>
                  <a:pt x="5407813" y="597258"/>
                </a:lnTo>
                <a:lnTo>
                  <a:pt x="5406008" y="584200"/>
                </a:lnTo>
                <a:lnTo>
                  <a:pt x="5406504" y="577822"/>
                </a:lnTo>
                <a:lnTo>
                  <a:pt x="5410180" y="565918"/>
                </a:lnTo>
                <a:lnTo>
                  <a:pt x="5417438" y="554227"/>
                </a:lnTo>
                <a:lnTo>
                  <a:pt x="5421381" y="549723"/>
                </a:lnTo>
                <a:lnTo>
                  <a:pt x="5430340" y="542316"/>
                </a:lnTo>
                <a:lnTo>
                  <a:pt x="5441743" y="535689"/>
                </a:lnTo>
                <a:lnTo>
                  <a:pt x="5455538" y="529843"/>
                </a:lnTo>
                <a:lnTo>
                  <a:pt x="5466946" y="526215"/>
                </a:lnTo>
                <a:lnTo>
                  <a:pt x="5476854" y="523610"/>
                </a:lnTo>
                <a:lnTo>
                  <a:pt x="5488160" y="521019"/>
                </a:lnTo>
                <a:lnTo>
                  <a:pt x="5500864" y="518441"/>
                </a:lnTo>
                <a:lnTo>
                  <a:pt x="5514965" y="515878"/>
                </a:lnTo>
                <a:lnTo>
                  <a:pt x="5530463" y="513329"/>
                </a:lnTo>
                <a:lnTo>
                  <a:pt x="5547359" y="510793"/>
                </a:lnTo>
                <a:lnTo>
                  <a:pt x="5547359" y="597662"/>
                </a:lnTo>
                <a:lnTo>
                  <a:pt x="5531850" y="606745"/>
                </a:lnTo>
                <a:lnTo>
                  <a:pt x="5520350" y="612846"/>
                </a:lnTo>
                <a:lnTo>
                  <a:pt x="5509391" y="618073"/>
                </a:lnTo>
                <a:lnTo>
                  <a:pt x="5498973" y="622426"/>
                </a:lnTo>
                <a:lnTo>
                  <a:pt x="5484623" y="627273"/>
                </a:lnTo>
                <a:lnTo>
                  <a:pt x="5472257" y="630011"/>
                </a:lnTo>
                <a:lnTo>
                  <a:pt x="5461000" y="630936"/>
                </a:lnTo>
                <a:lnTo>
                  <a:pt x="5465274" y="727001"/>
                </a:lnTo>
                <a:lnTo>
                  <a:pt x="5478145" y="723011"/>
                </a:lnTo>
                <a:lnTo>
                  <a:pt x="5488148" y="719397"/>
                </a:lnTo>
                <a:lnTo>
                  <a:pt x="5498740" y="715093"/>
                </a:lnTo>
                <a:lnTo>
                  <a:pt x="5509613" y="710203"/>
                </a:lnTo>
                <a:lnTo>
                  <a:pt x="5520772" y="704731"/>
                </a:lnTo>
                <a:lnTo>
                  <a:pt x="5532218" y="698676"/>
                </a:lnTo>
                <a:lnTo>
                  <a:pt x="5543955" y="692041"/>
                </a:lnTo>
                <a:lnTo>
                  <a:pt x="5555986" y="684828"/>
                </a:lnTo>
                <a:lnTo>
                  <a:pt x="5568314" y="677037"/>
                </a:lnTo>
                <a:lnTo>
                  <a:pt x="5572546" y="682564"/>
                </a:lnTo>
                <a:lnTo>
                  <a:pt x="5581123" y="692341"/>
                </a:lnTo>
                <a:lnTo>
                  <a:pt x="5590398" y="701156"/>
                </a:lnTo>
                <a:lnTo>
                  <a:pt x="5600372" y="709001"/>
                </a:lnTo>
                <a:lnTo>
                  <a:pt x="5611045" y="715865"/>
                </a:lnTo>
                <a:lnTo>
                  <a:pt x="5622416" y="721740"/>
                </a:lnTo>
                <a:lnTo>
                  <a:pt x="5635757" y="727061"/>
                </a:lnTo>
                <a:lnTo>
                  <a:pt x="5647291" y="730495"/>
                </a:lnTo>
                <a:lnTo>
                  <a:pt x="5659516" y="733166"/>
                </a:lnTo>
                <a:lnTo>
                  <a:pt x="5672424" y="735073"/>
                </a:lnTo>
                <a:lnTo>
                  <a:pt x="5686010" y="736218"/>
                </a:lnTo>
                <a:lnTo>
                  <a:pt x="5700267" y="736600"/>
                </a:lnTo>
                <a:lnTo>
                  <a:pt x="5705749" y="736533"/>
                </a:lnTo>
                <a:lnTo>
                  <a:pt x="5717901" y="735921"/>
                </a:lnTo>
                <a:lnTo>
                  <a:pt x="5730228" y="734670"/>
                </a:lnTo>
                <a:lnTo>
                  <a:pt x="5742723" y="732778"/>
                </a:lnTo>
                <a:lnTo>
                  <a:pt x="5755382" y="730247"/>
                </a:lnTo>
                <a:lnTo>
                  <a:pt x="5768198" y="727076"/>
                </a:lnTo>
                <a:lnTo>
                  <a:pt x="5781166" y="723264"/>
                </a:lnTo>
                <a:lnTo>
                  <a:pt x="5781166" y="626363"/>
                </a:lnTo>
                <a:lnTo>
                  <a:pt x="5766720" y="630801"/>
                </a:lnTo>
                <a:lnTo>
                  <a:pt x="5754292" y="633474"/>
                </a:lnTo>
                <a:lnTo>
                  <a:pt x="5743956" y="634364"/>
                </a:lnTo>
                <a:lnTo>
                  <a:pt x="5743088" y="634358"/>
                </a:lnTo>
                <a:lnTo>
                  <a:pt x="5730306" y="632524"/>
                </a:lnTo>
                <a:lnTo>
                  <a:pt x="5718683" y="627379"/>
                </a:lnTo>
                <a:lnTo>
                  <a:pt x="5711062" y="622807"/>
                </a:lnTo>
                <a:lnTo>
                  <a:pt x="5703824" y="611251"/>
                </a:lnTo>
                <a:lnTo>
                  <a:pt x="5701546" y="600300"/>
                </a:lnTo>
                <a:lnTo>
                  <a:pt x="5700584" y="586974"/>
                </a:lnTo>
                <a:lnTo>
                  <a:pt x="5700267" y="569340"/>
                </a:lnTo>
                <a:lnTo>
                  <a:pt x="5700149" y="381833"/>
                </a:lnTo>
                <a:lnTo>
                  <a:pt x="5699424" y="366334"/>
                </a:lnTo>
                <a:lnTo>
                  <a:pt x="5698039" y="351967"/>
                </a:lnTo>
                <a:lnTo>
                  <a:pt x="5693289" y="326623"/>
                </a:lnTo>
                <a:lnTo>
                  <a:pt x="5685901" y="305786"/>
                </a:lnTo>
                <a:lnTo>
                  <a:pt x="5676418" y="290039"/>
                </a:lnTo>
                <a:lnTo>
                  <a:pt x="5660573" y="273071"/>
                </a:lnTo>
                <a:lnTo>
                  <a:pt x="5639658" y="257629"/>
                </a:lnTo>
                <a:lnTo>
                  <a:pt x="5613654" y="243712"/>
                </a:lnTo>
                <a:lnTo>
                  <a:pt x="5598727" y="237543"/>
                </a:lnTo>
                <a:lnTo>
                  <a:pt x="5575912" y="230474"/>
                </a:lnTo>
                <a:lnTo>
                  <a:pt x="5551237" y="225416"/>
                </a:lnTo>
                <a:lnTo>
                  <a:pt x="5524701" y="222376"/>
                </a:lnTo>
                <a:lnTo>
                  <a:pt x="5496306" y="221361"/>
                </a:lnTo>
                <a:lnTo>
                  <a:pt x="5483629" y="221550"/>
                </a:lnTo>
                <a:lnTo>
                  <a:pt x="5456897" y="223269"/>
                </a:lnTo>
                <a:lnTo>
                  <a:pt x="5431288" y="226766"/>
                </a:lnTo>
                <a:lnTo>
                  <a:pt x="5406810" y="232028"/>
                </a:lnTo>
                <a:lnTo>
                  <a:pt x="5383469" y="239043"/>
                </a:lnTo>
                <a:lnTo>
                  <a:pt x="5360206" y="248277"/>
                </a:lnTo>
                <a:lnTo>
                  <a:pt x="5335565" y="260875"/>
                </a:lnTo>
                <a:lnTo>
                  <a:pt x="5314423" y="275060"/>
                </a:lnTo>
                <a:lnTo>
                  <a:pt x="5296791" y="290843"/>
                </a:lnTo>
                <a:lnTo>
                  <a:pt x="5282190" y="309319"/>
                </a:lnTo>
                <a:lnTo>
                  <a:pt x="5271907" y="332603"/>
                </a:lnTo>
                <a:lnTo>
                  <a:pt x="5268467" y="358393"/>
                </a:lnTo>
                <a:lnTo>
                  <a:pt x="5268508" y="361004"/>
                </a:lnTo>
                <a:lnTo>
                  <a:pt x="5273997" y="386446"/>
                </a:lnTo>
                <a:lnTo>
                  <a:pt x="5288787" y="407542"/>
                </a:lnTo>
                <a:lnTo>
                  <a:pt x="5302887" y="418128"/>
                </a:lnTo>
                <a:lnTo>
                  <a:pt x="5327102" y="426329"/>
                </a:lnTo>
                <a:lnTo>
                  <a:pt x="5340984" y="427354"/>
                </a:lnTo>
                <a:lnTo>
                  <a:pt x="5349416" y="426968"/>
                </a:lnTo>
                <a:lnTo>
                  <a:pt x="5374102" y="420375"/>
                </a:lnTo>
                <a:lnTo>
                  <a:pt x="5387454" y="412070"/>
                </a:lnTo>
                <a:lnTo>
                  <a:pt x="5403265" y="394662"/>
                </a:lnTo>
                <a:lnTo>
                  <a:pt x="5416931" y="369824"/>
                </a:lnTo>
                <a:lnTo>
                  <a:pt x="5423366" y="355737"/>
                </a:lnTo>
                <a:lnTo>
                  <a:pt x="5429597" y="344564"/>
                </a:lnTo>
                <a:lnTo>
                  <a:pt x="5435218" y="337057"/>
                </a:lnTo>
                <a:lnTo>
                  <a:pt x="5444596" y="329330"/>
                </a:lnTo>
                <a:lnTo>
                  <a:pt x="5456555" y="323088"/>
                </a:lnTo>
                <a:lnTo>
                  <a:pt x="5461013" y="321497"/>
                </a:lnTo>
                <a:lnTo>
                  <a:pt x="5473200" y="318689"/>
                </a:lnTo>
                <a:lnTo>
                  <a:pt x="5486400" y="317753"/>
                </a:lnTo>
                <a:lnTo>
                  <a:pt x="5498812" y="318506"/>
                </a:lnTo>
                <a:lnTo>
                  <a:pt x="5511305" y="321201"/>
                </a:lnTo>
                <a:lnTo>
                  <a:pt x="5522086" y="325881"/>
                </a:lnTo>
                <a:lnTo>
                  <a:pt x="5535347" y="336273"/>
                </a:lnTo>
                <a:lnTo>
                  <a:pt x="5541899" y="346455"/>
                </a:lnTo>
                <a:lnTo>
                  <a:pt x="5543552" y="351050"/>
                </a:lnTo>
                <a:lnTo>
                  <a:pt x="5545678" y="361421"/>
                </a:lnTo>
                <a:lnTo>
                  <a:pt x="5546942" y="374966"/>
                </a:lnTo>
                <a:lnTo>
                  <a:pt x="5547359" y="391667"/>
                </a:lnTo>
                <a:lnTo>
                  <a:pt x="5547359" y="428370"/>
                </a:lnTo>
                <a:lnTo>
                  <a:pt x="5545190" y="428543"/>
                </a:lnTo>
                <a:lnTo>
                  <a:pt x="5530651" y="429780"/>
                </a:lnTo>
                <a:lnTo>
                  <a:pt x="5516475" y="431137"/>
                </a:lnTo>
                <a:lnTo>
                  <a:pt x="5502661" y="432615"/>
                </a:lnTo>
                <a:lnTo>
                  <a:pt x="5489212" y="434215"/>
                </a:lnTo>
                <a:lnTo>
                  <a:pt x="5476128" y="435937"/>
                </a:lnTo>
                <a:lnTo>
                  <a:pt x="5463410" y="437781"/>
                </a:lnTo>
                <a:lnTo>
                  <a:pt x="5451059" y="439750"/>
                </a:lnTo>
                <a:lnTo>
                  <a:pt x="5439075" y="441844"/>
                </a:lnTo>
                <a:lnTo>
                  <a:pt x="5427460" y="444063"/>
                </a:lnTo>
                <a:lnTo>
                  <a:pt x="5416213" y="446409"/>
                </a:lnTo>
                <a:lnTo>
                  <a:pt x="5405338" y="448883"/>
                </a:lnTo>
                <a:lnTo>
                  <a:pt x="5394833" y="451485"/>
                </a:lnTo>
                <a:lnTo>
                  <a:pt x="5381366" y="455075"/>
                </a:lnTo>
                <a:lnTo>
                  <a:pt x="5366848" y="459362"/>
                </a:lnTo>
                <a:lnTo>
                  <a:pt x="5353395" y="463808"/>
                </a:lnTo>
                <a:lnTo>
                  <a:pt x="5341003" y="468415"/>
                </a:lnTo>
                <a:lnTo>
                  <a:pt x="5329671" y="473182"/>
                </a:lnTo>
                <a:lnTo>
                  <a:pt x="5319394" y="478108"/>
                </a:lnTo>
                <a:lnTo>
                  <a:pt x="5310170" y="483195"/>
                </a:lnTo>
                <a:lnTo>
                  <a:pt x="5301996" y="488441"/>
                </a:lnTo>
                <a:lnTo>
                  <a:pt x="5288685" y="498601"/>
                </a:lnTo>
                <a:lnTo>
                  <a:pt x="5279084" y="507450"/>
                </a:lnTo>
                <a:lnTo>
                  <a:pt x="5270574" y="516817"/>
                </a:lnTo>
                <a:lnTo>
                  <a:pt x="5263144" y="526696"/>
                </a:lnTo>
                <a:lnTo>
                  <a:pt x="5256783" y="537082"/>
                </a:lnTo>
                <a:lnTo>
                  <a:pt x="5251535" y="548003"/>
                </a:lnTo>
                <a:lnTo>
                  <a:pt x="5247229" y="559868"/>
                </a:lnTo>
                <a:lnTo>
                  <a:pt x="5244145" y="572180"/>
                </a:lnTo>
                <a:lnTo>
                  <a:pt x="5242290" y="584945"/>
                </a:lnTo>
                <a:lnTo>
                  <a:pt x="5241671" y="598169"/>
                </a:lnTo>
                <a:close/>
              </a:path>
              <a:path w="6133210" h="740537">
                <a:moveTo>
                  <a:pt x="3374040" y="228726"/>
                </a:moveTo>
                <a:lnTo>
                  <a:pt x="3361730" y="231772"/>
                </a:lnTo>
                <a:lnTo>
                  <a:pt x="3361778" y="377481"/>
                </a:lnTo>
                <a:lnTo>
                  <a:pt x="3366226" y="365979"/>
                </a:lnTo>
                <a:lnTo>
                  <a:pt x="3371850" y="355853"/>
                </a:lnTo>
                <a:lnTo>
                  <a:pt x="3374070" y="352631"/>
                </a:lnTo>
                <a:lnTo>
                  <a:pt x="3386608" y="226206"/>
                </a:lnTo>
                <a:lnTo>
                  <a:pt x="3374040" y="228726"/>
                </a:lnTo>
                <a:close/>
              </a:path>
              <a:path w="6133210" h="740537">
                <a:moveTo>
                  <a:pt x="993552" y="228726"/>
                </a:moveTo>
                <a:lnTo>
                  <a:pt x="981242" y="231772"/>
                </a:lnTo>
                <a:lnTo>
                  <a:pt x="981290" y="377481"/>
                </a:lnTo>
                <a:lnTo>
                  <a:pt x="985738" y="365979"/>
                </a:lnTo>
                <a:lnTo>
                  <a:pt x="991361" y="355853"/>
                </a:lnTo>
                <a:lnTo>
                  <a:pt x="993582" y="352631"/>
                </a:lnTo>
                <a:lnTo>
                  <a:pt x="1006120" y="226206"/>
                </a:lnTo>
                <a:lnTo>
                  <a:pt x="993552" y="228726"/>
                </a:lnTo>
                <a:close/>
              </a:path>
              <a:path w="6133210" h="740537">
                <a:moveTo>
                  <a:pt x="5108364" y="614133"/>
                </a:moveTo>
                <a:lnTo>
                  <a:pt x="5106719" y="602585"/>
                </a:lnTo>
                <a:lnTo>
                  <a:pt x="5106161" y="585724"/>
                </a:lnTo>
                <a:lnTo>
                  <a:pt x="5106159" y="378386"/>
                </a:lnTo>
                <a:lnTo>
                  <a:pt x="5105880" y="362895"/>
                </a:lnTo>
                <a:lnTo>
                  <a:pt x="5105139" y="349354"/>
                </a:lnTo>
                <a:lnTo>
                  <a:pt x="5103924" y="337775"/>
                </a:lnTo>
                <a:lnTo>
                  <a:pt x="5100196" y="319822"/>
                </a:lnTo>
                <a:lnTo>
                  <a:pt x="5096123" y="307943"/>
                </a:lnTo>
                <a:lnTo>
                  <a:pt x="5090754" y="296467"/>
                </a:lnTo>
                <a:lnTo>
                  <a:pt x="5084105" y="285389"/>
                </a:lnTo>
                <a:lnTo>
                  <a:pt x="5076189" y="274700"/>
                </a:lnTo>
                <a:lnTo>
                  <a:pt x="5066705" y="264359"/>
                </a:lnTo>
                <a:lnTo>
                  <a:pt x="5057364" y="256058"/>
                </a:lnTo>
                <a:lnTo>
                  <a:pt x="5047114" y="248537"/>
                </a:lnTo>
                <a:lnTo>
                  <a:pt x="5035950" y="241797"/>
                </a:lnTo>
                <a:lnTo>
                  <a:pt x="5023865" y="235838"/>
                </a:lnTo>
                <a:lnTo>
                  <a:pt x="5003370" y="228310"/>
                </a:lnTo>
                <a:lnTo>
                  <a:pt x="4991189" y="225269"/>
                </a:lnTo>
                <a:lnTo>
                  <a:pt x="4978561" y="223098"/>
                </a:lnTo>
                <a:lnTo>
                  <a:pt x="4965491" y="221795"/>
                </a:lnTo>
                <a:lnTo>
                  <a:pt x="4951983" y="221361"/>
                </a:lnTo>
                <a:lnTo>
                  <a:pt x="4949653" y="221371"/>
                </a:lnTo>
                <a:lnTo>
                  <a:pt x="4936964" y="221804"/>
                </a:lnTo>
                <a:lnTo>
                  <a:pt x="4924337" y="222867"/>
                </a:lnTo>
                <a:lnTo>
                  <a:pt x="4911773" y="224556"/>
                </a:lnTo>
                <a:lnTo>
                  <a:pt x="4899275" y="226866"/>
                </a:lnTo>
                <a:lnTo>
                  <a:pt x="4886844" y="229795"/>
                </a:lnTo>
                <a:lnTo>
                  <a:pt x="4874483" y="233338"/>
                </a:lnTo>
                <a:lnTo>
                  <a:pt x="4862195" y="237489"/>
                </a:lnTo>
                <a:lnTo>
                  <a:pt x="4847525" y="243385"/>
                </a:lnTo>
                <a:lnTo>
                  <a:pt x="4836772" y="248351"/>
                </a:lnTo>
                <a:lnTo>
                  <a:pt x="4825907" y="253902"/>
                </a:lnTo>
                <a:lnTo>
                  <a:pt x="4814930" y="260040"/>
                </a:lnTo>
                <a:lnTo>
                  <a:pt x="4803838" y="266763"/>
                </a:lnTo>
                <a:lnTo>
                  <a:pt x="4792631" y="274073"/>
                </a:lnTo>
                <a:lnTo>
                  <a:pt x="4781307" y="281968"/>
                </a:lnTo>
                <a:lnTo>
                  <a:pt x="4769865" y="290449"/>
                </a:lnTo>
                <a:lnTo>
                  <a:pt x="4762596" y="279575"/>
                </a:lnTo>
                <a:lnTo>
                  <a:pt x="4754476" y="269302"/>
                </a:lnTo>
                <a:lnTo>
                  <a:pt x="4745939" y="260353"/>
                </a:lnTo>
                <a:lnTo>
                  <a:pt x="4736973" y="252729"/>
                </a:lnTo>
                <a:lnTo>
                  <a:pt x="4727506" y="246184"/>
                </a:lnTo>
                <a:lnTo>
                  <a:pt x="4716717" y="240149"/>
                </a:lnTo>
                <a:lnTo>
                  <a:pt x="4704798" y="234788"/>
                </a:lnTo>
                <a:lnTo>
                  <a:pt x="4691760" y="230124"/>
                </a:lnTo>
                <a:lnTo>
                  <a:pt x="4673642" y="225284"/>
                </a:lnTo>
                <a:lnTo>
                  <a:pt x="4661165" y="223104"/>
                </a:lnTo>
                <a:lnTo>
                  <a:pt x="4648457" y="221796"/>
                </a:lnTo>
                <a:lnTo>
                  <a:pt x="4635500" y="221361"/>
                </a:lnTo>
                <a:lnTo>
                  <a:pt x="4632133" y="221382"/>
                </a:lnTo>
                <a:lnTo>
                  <a:pt x="4619486" y="221857"/>
                </a:lnTo>
                <a:lnTo>
                  <a:pt x="4606894" y="222953"/>
                </a:lnTo>
                <a:lnTo>
                  <a:pt x="4594356" y="224670"/>
                </a:lnTo>
                <a:lnTo>
                  <a:pt x="4581869" y="227007"/>
                </a:lnTo>
                <a:lnTo>
                  <a:pt x="4569431" y="229965"/>
                </a:lnTo>
                <a:lnTo>
                  <a:pt x="4557040" y="233544"/>
                </a:lnTo>
                <a:lnTo>
                  <a:pt x="4544695" y="237743"/>
                </a:lnTo>
                <a:lnTo>
                  <a:pt x="4534165" y="241861"/>
                </a:lnTo>
                <a:lnTo>
                  <a:pt x="4523004" y="246767"/>
                </a:lnTo>
                <a:lnTo>
                  <a:pt x="4511889" y="252212"/>
                </a:lnTo>
                <a:lnTo>
                  <a:pt x="4500817" y="258192"/>
                </a:lnTo>
                <a:lnTo>
                  <a:pt x="4489787" y="264704"/>
                </a:lnTo>
                <a:lnTo>
                  <a:pt x="4478798" y="271744"/>
                </a:lnTo>
                <a:lnTo>
                  <a:pt x="4467849" y="279311"/>
                </a:lnTo>
                <a:lnTo>
                  <a:pt x="4456937" y="287400"/>
                </a:lnTo>
                <a:lnTo>
                  <a:pt x="4456937" y="221361"/>
                </a:lnTo>
                <a:lnTo>
                  <a:pt x="4410202" y="221361"/>
                </a:lnTo>
                <a:lnTo>
                  <a:pt x="4402797" y="224525"/>
                </a:lnTo>
                <a:lnTo>
                  <a:pt x="4391325" y="229154"/>
                </a:lnTo>
                <a:lnTo>
                  <a:pt x="4379705" y="233513"/>
                </a:lnTo>
                <a:lnTo>
                  <a:pt x="4367937" y="237602"/>
                </a:lnTo>
                <a:lnTo>
                  <a:pt x="4356021" y="241421"/>
                </a:lnTo>
                <a:lnTo>
                  <a:pt x="4343956" y="244970"/>
                </a:lnTo>
                <a:lnTo>
                  <a:pt x="4331742" y="248250"/>
                </a:lnTo>
                <a:lnTo>
                  <a:pt x="4319380" y="251260"/>
                </a:lnTo>
                <a:lnTo>
                  <a:pt x="4306867" y="254000"/>
                </a:lnTo>
                <a:lnTo>
                  <a:pt x="4294205" y="256470"/>
                </a:lnTo>
                <a:lnTo>
                  <a:pt x="4281393" y="258670"/>
                </a:lnTo>
                <a:lnTo>
                  <a:pt x="4268431" y="260600"/>
                </a:lnTo>
                <a:lnTo>
                  <a:pt x="4255318" y="262261"/>
                </a:lnTo>
                <a:lnTo>
                  <a:pt x="4242054" y="263651"/>
                </a:lnTo>
                <a:lnTo>
                  <a:pt x="4242054" y="359410"/>
                </a:lnTo>
                <a:lnTo>
                  <a:pt x="4315459" y="359410"/>
                </a:lnTo>
                <a:lnTo>
                  <a:pt x="4315459" y="582294"/>
                </a:lnTo>
                <a:lnTo>
                  <a:pt x="4315119" y="597093"/>
                </a:lnTo>
                <a:lnTo>
                  <a:pt x="4313821" y="610078"/>
                </a:lnTo>
                <a:lnTo>
                  <a:pt x="4308856" y="623697"/>
                </a:lnTo>
                <a:lnTo>
                  <a:pt x="4299838" y="629665"/>
                </a:lnTo>
                <a:lnTo>
                  <a:pt x="4279144" y="632506"/>
                </a:lnTo>
                <a:lnTo>
                  <a:pt x="4261358" y="632840"/>
                </a:lnTo>
                <a:lnTo>
                  <a:pt x="4242054" y="632840"/>
                </a:lnTo>
                <a:lnTo>
                  <a:pt x="4242054" y="728599"/>
                </a:lnTo>
                <a:lnTo>
                  <a:pt x="4531867" y="728599"/>
                </a:lnTo>
                <a:lnTo>
                  <a:pt x="4531867" y="632840"/>
                </a:lnTo>
                <a:lnTo>
                  <a:pt x="4511827" y="632725"/>
                </a:lnTo>
                <a:lnTo>
                  <a:pt x="4497940" y="631368"/>
                </a:lnTo>
                <a:lnTo>
                  <a:pt x="4488433" y="628395"/>
                </a:lnTo>
                <a:lnTo>
                  <a:pt x="4478782" y="621664"/>
                </a:lnTo>
                <a:lnTo>
                  <a:pt x="4475403" y="611735"/>
                </a:lnTo>
                <a:lnTo>
                  <a:pt x="4474228" y="599807"/>
                </a:lnTo>
                <a:lnTo>
                  <a:pt x="4473829" y="582294"/>
                </a:lnTo>
                <a:lnTo>
                  <a:pt x="4473829" y="388619"/>
                </a:lnTo>
                <a:lnTo>
                  <a:pt x="4485258" y="381126"/>
                </a:lnTo>
                <a:lnTo>
                  <a:pt x="4498096" y="372712"/>
                </a:lnTo>
                <a:lnTo>
                  <a:pt x="4510890" y="364474"/>
                </a:lnTo>
                <a:lnTo>
                  <a:pt x="4520237" y="358681"/>
                </a:lnTo>
                <a:lnTo>
                  <a:pt x="4532504" y="352373"/>
                </a:lnTo>
                <a:lnTo>
                  <a:pt x="4544422" y="347820"/>
                </a:lnTo>
                <a:lnTo>
                  <a:pt x="4556506" y="344424"/>
                </a:lnTo>
                <a:lnTo>
                  <a:pt x="4573602" y="341628"/>
                </a:lnTo>
                <a:lnTo>
                  <a:pt x="4585842" y="340994"/>
                </a:lnTo>
                <a:lnTo>
                  <a:pt x="4592413" y="341283"/>
                </a:lnTo>
                <a:lnTo>
                  <a:pt x="4606079" y="344326"/>
                </a:lnTo>
                <a:lnTo>
                  <a:pt x="4616824" y="350671"/>
                </a:lnTo>
                <a:lnTo>
                  <a:pt x="4624705" y="360299"/>
                </a:lnTo>
                <a:lnTo>
                  <a:pt x="4630072" y="380677"/>
                </a:lnTo>
                <a:lnTo>
                  <a:pt x="4631287" y="395003"/>
                </a:lnTo>
                <a:lnTo>
                  <a:pt x="4631689" y="412368"/>
                </a:lnTo>
                <a:lnTo>
                  <a:pt x="4631689" y="582294"/>
                </a:lnTo>
                <a:lnTo>
                  <a:pt x="4631313" y="597554"/>
                </a:lnTo>
                <a:lnTo>
                  <a:pt x="4629983" y="610481"/>
                </a:lnTo>
                <a:lnTo>
                  <a:pt x="4625085" y="623824"/>
                </a:lnTo>
                <a:lnTo>
                  <a:pt x="4616323" y="629412"/>
                </a:lnTo>
                <a:lnTo>
                  <a:pt x="4606602" y="631370"/>
                </a:lnTo>
                <a:lnTo>
                  <a:pt x="4593283" y="632356"/>
                </a:lnTo>
                <a:lnTo>
                  <a:pt x="4575048" y="632840"/>
                </a:lnTo>
                <a:lnTo>
                  <a:pt x="4575048" y="728599"/>
                </a:lnTo>
                <a:lnTo>
                  <a:pt x="4846574" y="728599"/>
                </a:lnTo>
                <a:lnTo>
                  <a:pt x="4846574" y="632840"/>
                </a:lnTo>
                <a:lnTo>
                  <a:pt x="4845113" y="632822"/>
                </a:lnTo>
                <a:lnTo>
                  <a:pt x="4826900" y="632303"/>
                </a:lnTo>
                <a:lnTo>
                  <a:pt x="4814433" y="631327"/>
                </a:lnTo>
                <a:lnTo>
                  <a:pt x="4801108" y="627252"/>
                </a:lnTo>
                <a:lnTo>
                  <a:pt x="4793996" y="618489"/>
                </a:lnTo>
                <a:lnTo>
                  <a:pt x="4790524" y="599623"/>
                </a:lnTo>
                <a:lnTo>
                  <a:pt x="4790058" y="582167"/>
                </a:lnTo>
                <a:lnTo>
                  <a:pt x="4790058" y="387730"/>
                </a:lnTo>
                <a:lnTo>
                  <a:pt x="4804140" y="378473"/>
                </a:lnTo>
                <a:lnTo>
                  <a:pt x="4816922" y="370428"/>
                </a:lnTo>
                <a:lnTo>
                  <a:pt x="4828515" y="363531"/>
                </a:lnTo>
                <a:lnTo>
                  <a:pt x="4838925" y="357784"/>
                </a:lnTo>
                <a:lnTo>
                  <a:pt x="4848159" y="353192"/>
                </a:lnTo>
                <a:lnTo>
                  <a:pt x="4861022" y="347974"/>
                </a:lnTo>
                <a:lnTo>
                  <a:pt x="4873890" y="344096"/>
                </a:lnTo>
                <a:lnTo>
                  <a:pt x="4886205" y="341770"/>
                </a:lnTo>
                <a:lnTo>
                  <a:pt x="4898008" y="340994"/>
                </a:lnTo>
                <a:lnTo>
                  <a:pt x="4903186" y="341171"/>
                </a:lnTo>
                <a:lnTo>
                  <a:pt x="4916055" y="343413"/>
                </a:lnTo>
                <a:lnTo>
                  <a:pt x="4927218" y="348234"/>
                </a:lnTo>
                <a:lnTo>
                  <a:pt x="4940808" y="358775"/>
                </a:lnTo>
                <a:lnTo>
                  <a:pt x="4946241" y="376807"/>
                </a:lnTo>
                <a:lnTo>
                  <a:pt x="4947405" y="390009"/>
                </a:lnTo>
                <a:lnTo>
                  <a:pt x="4947792" y="407162"/>
                </a:lnTo>
                <a:lnTo>
                  <a:pt x="4947792" y="587628"/>
                </a:lnTo>
                <a:lnTo>
                  <a:pt x="4946387" y="610759"/>
                </a:lnTo>
                <a:lnTo>
                  <a:pt x="4941315" y="623951"/>
                </a:lnTo>
                <a:lnTo>
                  <a:pt x="4931663" y="629665"/>
                </a:lnTo>
                <a:lnTo>
                  <a:pt x="4922124" y="631611"/>
                </a:lnTo>
                <a:lnTo>
                  <a:pt x="4909022" y="632537"/>
                </a:lnTo>
                <a:lnTo>
                  <a:pt x="4891278" y="632840"/>
                </a:lnTo>
                <a:lnTo>
                  <a:pt x="4891278" y="728599"/>
                </a:lnTo>
                <a:lnTo>
                  <a:pt x="5180583" y="728599"/>
                </a:lnTo>
                <a:lnTo>
                  <a:pt x="5180583" y="632840"/>
                </a:lnTo>
                <a:lnTo>
                  <a:pt x="5158739" y="632840"/>
                </a:lnTo>
                <a:lnTo>
                  <a:pt x="5142977" y="632569"/>
                </a:lnTo>
                <a:lnTo>
                  <a:pt x="5129918" y="631587"/>
                </a:lnTo>
                <a:lnTo>
                  <a:pt x="5122545" y="629919"/>
                </a:lnTo>
                <a:lnTo>
                  <a:pt x="5116576" y="627252"/>
                </a:lnTo>
                <a:lnTo>
                  <a:pt x="5112384" y="623442"/>
                </a:lnTo>
                <a:lnTo>
                  <a:pt x="5109845" y="618489"/>
                </a:lnTo>
                <a:lnTo>
                  <a:pt x="5108364" y="614133"/>
                </a:lnTo>
                <a:close/>
              </a:path>
            </a:pathLst>
          </a:custGeom>
          <a:solidFill>
            <a:srgbClr val="E7E6E6"/>
          </a:solidFill>
        </p:spPr>
        <p:txBody>
          <a:bodyPr wrap="square" lIns="0" tIns="0" rIns="0" bIns="0" rtlCol="0">
            <a:noAutofit/>
          </a:bodyPr>
          <a:lstStyle/>
          <a:p>
            <a:endParaRPr/>
          </a:p>
        </p:txBody>
      </p:sp>
      <p:sp>
        <p:nvSpPr>
          <p:cNvPr id="3" name="object 3"/>
          <p:cNvSpPr/>
          <p:nvPr/>
        </p:nvSpPr>
        <p:spPr>
          <a:xfrm>
            <a:off x="8509127" y="3083179"/>
            <a:ext cx="141350" cy="120142"/>
          </a:xfrm>
          <a:custGeom>
            <a:avLst/>
            <a:gdLst/>
            <a:ahLst/>
            <a:cxnLst/>
            <a:rect l="l" t="t" r="r" b="b"/>
            <a:pathLst>
              <a:path w="141350" h="120142">
                <a:moveTo>
                  <a:pt x="141350" y="0"/>
                </a:moveTo>
                <a:lnTo>
                  <a:pt x="124454" y="2535"/>
                </a:lnTo>
                <a:lnTo>
                  <a:pt x="108956" y="5084"/>
                </a:lnTo>
                <a:lnTo>
                  <a:pt x="94855" y="7647"/>
                </a:lnTo>
                <a:lnTo>
                  <a:pt x="82151" y="10225"/>
                </a:lnTo>
                <a:lnTo>
                  <a:pt x="70845" y="12816"/>
                </a:lnTo>
                <a:lnTo>
                  <a:pt x="60937" y="15421"/>
                </a:lnTo>
                <a:lnTo>
                  <a:pt x="52426" y="18040"/>
                </a:lnTo>
                <a:lnTo>
                  <a:pt x="35734" y="24895"/>
                </a:lnTo>
                <a:lnTo>
                  <a:pt x="24331" y="31522"/>
                </a:lnTo>
                <a:lnTo>
                  <a:pt x="15372" y="38929"/>
                </a:lnTo>
                <a:lnTo>
                  <a:pt x="11429" y="43434"/>
                </a:lnTo>
                <a:lnTo>
                  <a:pt x="4171" y="55124"/>
                </a:lnTo>
                <a:lnTo>
                  <a:pt x="495" y="67028"/>
                </a:lnTo>
                <a:lnTo>
                  <a:pt x="0" y="73406"/>
                </a:lnTo>
                <a:lnTo>
                  <a:pt x="1804" y="86464"/>
                </a:lnTo>
                <a:lnTo>
                  <a:pt x="7218" y="97976"/>
                </a:lnTo>
                <a:lnTo>
                  <a:pt x="14858" y="106680"/>
                </a:lnTo>
                <a:lnTo>
                  <a:pt x="24728" y="113508"/>
                </a:lnTo>
                <a:lnTo>
                  <a:pt x="36477" y="117964"/>
                </a:lnTo>
                <a:lnTo>
                  <a:pt x="50064" y="120005"/>
                </a:lnTo>
                <a:lnTo>
                  <a:pt x="54991" y="120142"/>
                </a:lnTo>
                <a:lnTo>
                  <a:pt x="66248" y="119217"/>
                </a:lnTo>
                <a:lnTo>
                  <a:pt x="78614" y="116479"/>
                </a:lnTo>
                <a:lnTo>
                  <a:pt x="92064" y="111980"/>
                </a:lnTo>
                <a:lnTo>
                  <a:pt x="103382" y="107279"/>
                </a:lnTo>
                <a:lnTo>
                  <a:pt x="114341" y="102052"/>
                </a:lnTo>
                <a:lnTo>
                  <a:pt x="125841" y="95951"/>
                </a:lnTo>
                <a:lnTo>
                  <a:pt x="137882" y="88977"/>
                </a:lnTo>
                <a:lnTo>
                  <a:pt x="141350" y="86868"/>
                </a:lnTo>
                <a:lnTo>
                  <a:pt x="141350" y="0"/>
                </a:lnTo>
                <a:close/>
              </a:path>
            </a:pathLst>
          </a:custGeom>
          <a:ln w="9144">
            <a:solidFill>
              <a:srgbClr val="000000"/>
            </a:solidFill>
          </a:ln>
        </p:spPr>
        <p:txBody>
          <a:bodyPr wrap="square" lIns="0" tIns="0" rIns="0" bIns="0" rtlCol="0">
            <a:noAutofit/>
          </a:bodyPr>
          <a:lstStyle/>
          <a:p>
            <a:endParaRPr/>
          </a:p>
        </p:txBody>
      </p:sp>
      <p:sp>
        <p:nvSpPr>
          <p:cNvPr id="4" name="object 4"/>
          <p:cNvSpPr/>
          <p:nvPr/>
        </p:nvSpPr>
        <p:spPr>
          <a:xfrm>
            <a:off x="4659630" y="2902458"/>
            <a:ext cx="208534" cy="303275"/>
          </a:xfrm>
          <a:custGeom>
            <a:avLst/>
            <a:gdLst/>
            <a:ahLst/>
            <a:cxnLst/>
            <a:rect l="l" t="t" r="r" b="b"/>
            <a:pathLst>
              <a:path w="208534" h="303275">
                <a:moveTo>
                  <a:pt x="105283" y="0"/>
                </a:moveTo>
                <a:lnTo>
                  <a:pt x="92563" y="884"/>
                </a:lnTo>
                <a:lnTo>
                  <a:pt x="80220" y="3524"/>
                </a:lnTo>
                <a:lnTo>
                  <a:pt x="68235" y="7904"/>
                </a:lnTo>
                <a:lnTo>
                  <a:pt x="56591" y="14003"/>
                </a:lnTo>
                <a:lnTo>
                  <a:pt x="42498" y="24395"/>
                </a:lnTo>
                <a:lnTo>
                  <a:pt x="33838" y="33186"/>
                </a:lnTo>
                <a:lnTo>
                  <a:pt x="26096" y="43269"/>
                </a:lnTo>
                <a:lnTo>
                  <a:pt x="19278" y="54652"/>
                </a:lnTo>
                <a:lnTo>
                  <a:pt x="13716" y="66547"/>
                </a:lnTo>
                <a:lnTo>
                  <a:pt x="9900" y="76809"/>
                </a:lnTo>
                <a:lnTo>
                  <a:pt x="6704" y="87878"/>
                </a:lnTo>
                <a:lnTo>
                  <a:pt x="4130" y="99753"/>
                </a:lnTo>
                <a:lnTo>
                  <a:pt x="2176" y="112430"/>
                </a:lnTo>
                <a:lnTo>
                  <a:pt x="843" y="125907"/>
                </a:lnTo>
                <a:lnTo>
                  <a:pt x="130" y="140181"/>
                </a:lnTo>
                <a:lnTo>
                  <a:pt x="0" y="149859"/>
                </a:lnTo>
                <a:lnTo>
                  <a:pt x="281" y="164630"/>
                </a:lnTo>
                <a:lnTo>
                  <a:pt x="1126" y="178646"/>
                </a:lnTo>
                <a:lnTo>
                  <a:pt x="2537" y="191908"/>
                </a:lnTo>
                <a:lnTo>
                  <a:pt x="4516" y="204416"/>
                </a:lnTo>
                <a:lnTo>
                  <a:pt x="7066" y="216170"/>
                </a:lnTo>
                <a:lnTo>
                  <a:pt x="10190" y="227171"/>
                </a:lnTo>
                <a:lnTo>
                  <a:pt x="19294" y="249457"/>
                </a:lnTo>
                <a:lnTo>
                  <a:pt x="25973" y="261119"/>
                </a:lnTo>
                <a:lnTo>
                  <a:pt x="33498" y="271326"/>
                </a:lnTo>
                <a:lnTo>
                  <a:pt x="41870" y="280073"/>
                </a:lnTo>
                <a:lnTo>
                  <a:pt x="50419" y="286892"/>
                </a:lnTo>
                <a:lnTo>
                  <a:pt x="61709" y="293655"/>
                </a:lnTo>
                <a:lnTo>
                  <a:pt x="73499" y="298628"/>
                </a:lnTo>
                <a:lnTo>
                  <a:pt x="85788" y="301812"/>
                </a:lnTo>
                <a:lnTo>
                  <a:pt x="98576" y="303206"/>
                </a:lnTo>
                <a:lnTo>
                  <a:pt x="102235" y="303275"/>
                </a:lnTo>
                <a:lnTo>
                  <a:pt x="115215" y="302422"/>
                </a:lnTo>
                <a:lnTo>
                  <a:pt x="127629" y="299860"/>
                </a:lnTo>
                <a:lnTo>
                  <a:pt x="139475" y="295590"/>
                </a:lnTo>
                <a:lnTo>
                  <a:pt x="150749" y="289612"/>
                </a:lnTo>
                <a:lnTo>
                  <a:pt x="161449" y="281927"/>
                </a:lnTo>
                <a:lnTo>
                  <a:pt x="171572" y="272534"/>
                </a:lnTo>
                <a:lnTo>
                  <a:pt x="183474" y="257972"/>
                </a:lnTo>
                <a:lnTo>
                  <a:pt x="189081" y="248691"/>
                </a:lnTo>
                <a:lnTo>
                  <a:pt x="193982" y="238477"/>
                </a:lnTo>
                <a:lnTo>
                  <a:pt x="198177" y="227331"/>
                </a:lnTo>
                <a:lnTo>
                  <a:pt x="201662" y="215253"/>
                </a:lnTo>
                <a:lnTo>
                  <a:pt x="204438" y="202244"/>
                </a:lnTo>
                <a:lnTo>
                  <a:pt x="206500" y="188306"/>
                </a:lnTo>
                <a:lnTo>
                  <a:pt x="207849" y="173440"/>
                </a:lnTo>
                <a:lnTo>
                  <a:pt x="208481" y="157645"/>
                </a:lnTo>
                <a:lnTo>
                  <a:pt x="208534" y="151383"/>
                </a:lnTo>
                <a:lnTo>
                  <a:pt x="208189" y="135461"/>
                </a:lnTo>
                <a:lnTo>
                  <a:pt x="207155" y="120424"/>
                </a:lnTo>
                <a:lnTo>
                  <a:pt x="205436" y="106271"/>
                </a:lnTo>
                <a:lnTo>
                  <a:pt x="203031" y="93000"/>
                </a:lnTo>
                <a:lnTo>
                  <a:pt x="199944" y="80609"/>
                </a:lnTo>
                <a:lnTo>
                  <a:pt x="196177" y="69095"/>
                </a:lnTo>
                <a:lnTo>
                  <a:pt x="191731" y="58458"/>
                </a:lnTo>
                <a:lnTo>
                  <a:pt x="186608" y="48695"/>
                </a:lnTo>
                <a:lnTo>
                  <a:pt x="180810" y="39803"/>
                </a:lnTo>
                <a:lnTo>
                  <a:pt x="170202" y="27293"/>
                </a:lnTo>
                <a:lnTo>
                  <a:pt x="160222" y="18369"/>
                </a:lnTo>
                <a:lnTo>
                  <a:pt x="149506" y="11202"/>
                </a:lnTo>
                <a:lnTo>
                  <a:pt x="138047" y="5797"/>
                </a:lnTo>
                <a:lnTo>
                  <a:pt x="125841" y="2154"/>
                </a:lnTo>
                <a:lnTo>
                  <a:pt x="112883" y="278"/>
                </a:lnTo>
                <a:lnTo>
                  <a:pt x="105283" y="0"/>
                </a:lnTo>
                <a:close/>
              </a:path>
            </a:pathLst>
          </a:custGeom>
          <a:ln w="9144">
            <a:solidFill>
              <a:srgbClr val="000000"/>
            </a:solidFill>
          </a:ln>
        </p:spPr>
        <p:txBody>
          <a:bodyPr wrap="square" lIns="0" tIns="0" rIns="0" bIns="0" rtlCol="0">
            <a:noAutofit/>
          </a:bodyPr>
          <a:lstStyle/>
          <a:p>
            <a:endParaRPr/>
          </a:p>
        </p:txBody>
      </p:sp>
      <p:sp>
        <p:nvSpPr>
          <p:cNvPr id="5" name="object 5"/>
          <p:cNvSpPr/>
          <p:nvPr/>
        </p:nvSpPr>
        <p:spPr>
          <a:xfrm>
            <a:off x="6459728" y="2889630"/>
            <a:ext cx="167767" cy="84328"/>
          </a:xfrm>
          <a:custGeom>
            <a:avLst/>
            <a:gdLst/>
            <a:ahLst/>
            <a:cxnLst/>
            <a:rect l="l" t="t" r="r" b="b"/>
            <a:pathLst>
              <a:path w="167767" h="84328">
                <a:moveTo>
                  <a:pt x="86614" y="0"/>
                </a:moveTo>
                <a:lnTo>
                  <a:pt x="74041" y="963"/>
                </a:lnTo>
                <a:lnTo>
                  <a:pt x="61703" y="3866"/>
                </a:lnTo>
                <a:lnTo>
                  <a:pt x="49621" y="8733"/>
                </a:lnTo>
                <a:lnTo>
                  <a:pt x="35301" y="17358"/>
                </a:lnTo>
                <a:lnTo>
                  <a:pt x="25662" y="25703"/>
                </a:lnTo>
                <a:lnTo>
                  <a:pt x="17460" y="35385"/>
                </a:lnTo>
                <a:lnTo>
                  <a:pt x="9616" y="48733"/>
                </a:lnTo>
                <a:lnTo>
                  <a:pt x="5168" y="60235"/>
                </a:lnTo>
                <a:lnTo>
                  <a:pt x="1853" y="73112"/>
                </a:lnTo>
                <a:lnTo>
                  <a:pt x="0" y="84328"/>
                </a:lnTo>
                <a:lnTo>
                  <a:pt x="167767" y="84328"/>
                </a:lnTo>
                <a:lnTo>
                  <a:pt x="165499" y="69750"/>
                </a:lnTo>
                <a:lnTo>
                  <a:pt x="162257" y="56865"/>
                </a:lnTo>
                <a:lnTo>
                  <a:pt x="158039" y="45675"/>
                </a:lnTo>
                <a:lnTo>
                  <a:pt x="153670" y="37465"/>
                </a:lnTo>
                <a:lnTo>
                  <a:pt x="146029" y="27225"/>
                </a:lnTo>
                <a:lnTo>
                  <a:pt x="136918" y="18407"/>
                </a:lnTo>
                <a:lnTo>
                  <a:pt x="126261" y="11035"/>
                </a:lnTo>
                <a:lnTo>
                  <a:pt x="112858" y="4631"/>
                </a:lnTo>
                <a:lnTo>
                  <a:pt x="100608" y="1265"/>
                </a:lnTo>
                <a:lnTo>
                  <a:pt x="87962" y="11"/>
                </a:lnTo>
                <a:lnTo>
                  <a:pt x="86614" y="0"/>
                </a:lnTo>
                <a:close/>
              </a:path>
            </a:pathLst>
          </a:custGeom>
          <a:ln w="9143">
            <a:solidFill>
              <a:srgbClr val="000000"/>
            </a:solidFill>
          </a:ln>
        </p:spPr>
        <p:txBody>
          <a:bodyPr wrap="square" lIns="0" tIns="0" rIns="0" bIns="0" rtlCol="0">
            <a:noAutofit/>
          </a:bodyPr>
          <a:lstStyle/>
          <a:p>
            <a:endParaRPr/>
          </a:p>
        </p:txBody>
      </p:sp>
      <p:sp>
        <p:nvSpPr>
          <p:cNvPr id="6" name="object 6"/>
          <p:cNvSpPr/>
          <p:nvPr/>
        </p:nvSpPr>
        <p:spPr>
          <a:xfrm>
            <a:off x="4079240" y="2889630"/>
            <a:ext cx="167767" cy="84328"/>
          </a:xfrm>
          <a:custGeom>
            <a:avLst/>
            <a:gdLst/>
            <a:ahLst/>
            <a:cxnLst/>
            <a:rect l="l" t="t" r="r" b="b"/>
            <a:pathLst>
              <a:path w="167767" h="84328">
                <a:moveTo>
                  <a:pt x="86613" y="0"/>
                </a:moveTo>
                <a:lnTo>
                  <a:pt x="74041" y="963"/>
                </a:lnTo>
                <a:lnTo>
                  <a:pt x="61703" y="3866"/>
                </a:lnTo>
                <a:lnTo>
                  <a:pt x="49621" y="8733"/>
                </a:lnTo>
                <a:lnTo>
                  <a:pt x="35301" y="17358"/>
                </a:lnTo>
                <a:lnTo>
                  <a:pt x="25662" y="25703"/>
                </a:lnTo>
                <a:lnTo>
                  <a:pt x="17460" y="35385"/>
                </a:lnTo>
                <a:lnTo>
                  <a:pt x="9616" y="48733"/>
                </a:lnTo>
                <a:lnTo>
                  <a:pt x="5168" y="60235"/>
                </a:lnTo>
                <a:lnTo>
                  <a:pt x="1853" y="73112"/>
                </a:lnTo>
                <a:lnTo>
                  <a:pt x="0" y="84328"/>
                </a:lnTo>
                <a:lnTo>
                  <a:pt x="167767" y="84328"/>
                </a:lnTo>
                <a:lnTo>
                  <a:pt x="165499" y="69750"/>
                </a:lnTo>
                <a:lnTo>
                  <a:pt x="162257" y="56865"/>
                </a:lnTo>
                <a:lnTo>
                  <a:pt x="158039" y="45675"/>
                </a:lnTo>
                <a:lnTo>
                  <a:pt x="153670" y="37465"/>
                </a:lnTo>
                <a:lnTo>
                  <a:pt x="146029" y="27225"/>
                </a:lnTo>
                <a:lnTo>
                  <a:pt x="136918" y="18407"/>
                </a:lnTo>
                <a:lnTo>
                  <a:pt x="126261" y="11035"/>
                </a:lnTo>
                <a:lnTo>
                  <a:pt x="112858" y="4631"/>
                </a:lnTo>
                <a:lnTo>
                  <a:pt x="100608" y="1265"/>
                </a:lnTo>
                <a:lnTo>
                  <a:pt x="87962" y="11"/>
                </a:lnTo>
                <a:lnTo>
                  <a:pt x="86613" y="0"/>
                </a:lnTo>
                <a:close/>
              </a:path>
            </a:pathLst>
          </a:custGeom>
          <a:ln w="9143">
            <a:solidFill>
              <a:srgbClr val="000000"/>
            </a:solidFill>
          </a:ln>
        </p:spPr>
        <p:txBody>
          <a:bodyPr wrap="square" lIns="0" tIns="0" rIns="0" bIns="0" rtlCol="0">
            <a:noAutofit/>
          </a:bodyPr>
          <a:lstStyle/>
          <a:p>
            <a:endParaRPr/>
          </a:p>
        </p:txBody>
      </p:sp>
      <p:sp>
        <p:nvSpPr>
          <p:cNvPr id="7" name="object 7"/>
          <p:cNvSpPr/>
          <p:nvPr/>
        </p:nvSpPr>
        <p:spPr>
          <a:xfrm>
            <a:off x="8344789" y="2793746"/>
            <a:ext cx="539495" cy="515238"/>
          </a:xfrm>
          <a:custGeom>
            <a:avLst/>
            <a:gdLst/>
            <a:ahLst/>
            <a:cxnLst/>
            <a:rect l="l" t="t" r="r" b="b"/>
            <a:pathLst>
              <a:path w="539495" h="515238">
                <a:moveTo>
                  <a:pt x="254634" y="0"/>
                </a:moveTo>
                <a:lnTo>
                  <a:pt x="269065" y="253"/>
                </a:lnTo>
                <a:lnTo>
                  <a:pt x="283030" y="1015"/>
                </a:lnTo>
                <a:lnTo>
                  <a:pt x="296531" y="2282"/>
                </a:lnTo>
                <a:lnTo>
                  <a:pt x="309566" y="4055"/>
                </a:lnTo>
                <a:lnTo>
                  <a:pt x="322136" y="6332"/>
                </a:lnTo>
                <a:lnTo>
                  <a:pt x="334241" y="9113"/>
                </a:lnTo>
                <a:lnTo>
                  <a:pt x="345881" y="12397"/>
                </a:lnTo>
                <a:lnTo>
                  <a:pt x="357056" y="16182"/>
                </a:lnTo>
                <a:lnTo>
                  <a:pt x="371982" y="22351"/>
                </a:lnTo>
                <a:lnTo>
                  <a:pt x="385622" y="29119"/>
                </a:lnTo>
                <a:lnTo>
                  <a:pt x="397987" y="36268"/>
                </a:lnTo>
                <a:lnTo>
                  <a:pt x="409079" y="43798"/>
                </a:lnTo>
                <a:lnTo>
                  <a:pt x="418902" y="51710"/>
                </a:lnTo>
                <a:lnTo>
                  <a:pt x="427457" y="60003"/>
                </a:lnTo>
                <a:lnTo>
                  <a:pt x="439546" y="75691"/>
                </a:lnTo>
                <a:lnTo>
                  <a:pt x="448254" y="94281"/>
                </a:lnTo>
                <a:lnTo>
                  <a:pt x="454323" y="117370"/>
                </a:lnTo>
                <a:lnTo>
                  <a:pt x="456368" y="130606"/>
                </a:lnTo>
                <a:lnTo>
                  <a:pt x="457753" y="144973"/>
                </a:lnTo>
                <a:lnTo>
                  <a:pt x="458478" y="160472"/>
                </a:lnTo>
                <a:lnTo>
                  <a:pt x="458596" y="170306"/>
                </a:lnTo>
                <a:lnTo>
                  <a:pt x="458596" y="347979"/>
                </a:lnTo>
                <a:lnTo>
                  <a:pt x="458913" y="365613"/>
                </a:lnTo>
                <a:lnTo>
                  <a:pt x="459875" y="378939"/>
                </a:lnTo>
                <a:lnTo>
                  <a:pt x="461505" y="387958"/>
                </a:lnTo>
                <a:lnTo>
                  <a:pt x="464438" y="395986"/>
                </a:lnTo>
                <a:lnTo>
                  <a:pt x="469391" y="401446"/>
                </a:lnTo>
                <a:lnTo>
                  <a:pt x="477011" y="406018"/>
                </a:lnTo>
                <a:lnTo>
                  <a:pt x="488635" y="411163"/>
                </a:lnTo>
                <a:lnTo>
                  <a:pt x="501417" y="412997"/>
                </a:lnTo>
                <a:lnTo>
                  <a:pt x="502284" y="413003"/>
                </a:lnTo>
                <a:lnTo>
                  <a:pt x="512621" y="412113"/>
                </a:lnTo>
                <a:lnTo>
                  <a:pt x="525049" y="409440"/>
                </a:lnTo>
                <a:lnTo>
                  <a:pt x="539495" y="405002"/>
                </a:lnTo>
                <a:lnTo>
                  <a:pt x="539495" y="501903"/>
                </a:lnTo>
                <a:lnTo>
                  <a:pt x="526527" y="505715"/>
                </a:lnTo>
                <a:lnTo>
                  <a:pt x="513711" y="508886"/>
                </a:lnTo>
                <a:lnTo>
                  <a:pt x="501052" y="511417"/>
                </a:lnTo>
                <a:lnTo>
                  <a:pt x="488557" y="513309"/>
                </a:lnTo>
                <a:lnTo>
                  <a:pt x="476230" y="514560"/>
                </a:lnTo>
                <a:lnTo>
                  <a:pt x="464078" y="515172"/>
                </a:lnTo>
                <a:lnTo>
                  <a:pt x="458596" y="515238"/>
                </a:lnTo>
                <a:lnTo>
                  <a:pt x="444339" y="514857"/>
                </a:lnTo>
                <a:lnTo>
                  <a:pt x="430753" y="513712"/>
                </a:lnTo>
                <a:lnTo>
                  <a:pt x="417845" y="511805"/>
                </a:lnTo>
                <a:lnTo>
                  <a:pt x="405620" y="509134"/>
                </a:lnTo>
                <a:lnTo>
                  <a:pt x="394086" y="505700"/>
                </a:lnTo>
                <a:lnTo>
                  <a:pt x="383249" y="501503"/>
                </a:lnTo>
                <a:lnTo>
                  <a:pt x="369374" y="494504"/>
                </a:lnTo>
                <a:lnTo>
                  <a:pt x="358701" y="487640"/>
                </a:lnTo>
                <a:lnTo>
                  <a:pt x="348727" y="479795"/>
                </a:lnTo>
                <a:lnTo>
                  <a:pt x="339452" y="470980"/>
                </a:lnTo>
                <a:lnTo>
                  <a:pt x="330875" y="461203"/>
                </a:lnTo>
                <a:lnTo>
                  <a:pt x="326643" y="455675"/>
                </a:lnTo>
                <a:lnTo>
                  <a:pt x="314315" y="463467"/>
                </a:lnTo>
                <a:lnTo>
                  <a:pt x="302284" y="470680"/>
                </a:lnTo>
                <a:lnTo>
                  <a:pt x="290547" y="477315"/>
                </a:lnTo>
                <a:lnTo>
                  <a:pt x="279101" y="483370"/>
                </a:lnTo>
                <a:lnTo>
                  <a:pt x="267942" y="488842"/>
                </a:lnTo>
                <a:lnTo>
                  <a:pt x="257069" y="493732"/>
                </a:lnTo>
                <a:lnTo>
                  <a:pt x="246477" y="498036"/>
                </a:lnTo>
                <a:lnTo>
                  <a:pt x="236474" y="501650"/>
                </a:lnTo>
                <a:lnTo>
                  <a:pt x="223603" y="505640"/>
                </a:lnTo>
                <a:lnTo>
                  <a:pt x="210869" y="508943"/>
                </a:lnTo>
                <a:lnTo>
                  <a:pt x="198272" y="511556"/>
                </a:lnTo>
                <a:lnTo>
                  <a:pt x="185811" y="513474"/>
                </a:lnTo>
                <a:lnTo>
                  <a:pt x="173488" y="514696"/>
                </a:lnTo>
                <a:lnTo>
                  <a:pt x="161302" y="515218"/>
                </a:lnTo>
                <a:lnTo>
                  <a:pt x="158368" y="515238"/>
                </a:lnTo>
                <a:lnTo>
                  <a:pt x="143809" y="514801"/>
                </a:lnTo>
                <a:lnTo>
                  <a:pt x="129849" y="513489"/>
                </a:lnTo>
                <a:lnTo>
                  <a:pt x="116489" y="511302"/>
                </a:lnTo>
                <a:lnTo>
                  <a:pt x="103728" y="508240"/>
                </a:lnTo>
                <a:lnTo>
                  <a:pt x="91568" y="504304"/>
                </a:lnTo>
                <a:lnTo>
                  <a:pt x="80008" y="499493"/>
                </a:lnTo>
                <a:lnTo>
                  <a:pt x="69047" y="493806"/>
                </a:lnTo>
                <a:lnTo>
                  <a:pt x="58686" y="487246"/>
                </a:lnTo>
                <a:lnTo>
                  <a:pt x="48925" y="479810"/>
                </a:lnTo>
                <a:lnTo>
                  <a:pt x="34002" y="465578"/>
                </a:lnTo>
                <a:lnTo>
                  <a:pt x="25526" y="455395"/>
                </a:lnTo>
                <a:lnTo>
                  <a:pt x="18261" y="444687"/>
                </a:lnTo>
                <a:lnTo>
                  <a:pt x="12208" y="433456"/>
                </a:lnTo>
                <a:lnTo>
                  <a:pt x="7367" y="421706"/>
                </a:lnTo>
                <a:lnTo>
                  <a:pt x="3742" y="409438"/>
                </a:lnTo>
                <a:lnTo>
                  <a:pt x="1332" y="396655"/>
                </a:lnTo>
                <a:lnTo>
                  <a:pt x="139" y="383360"/>
                </a:lnTo>
                <a:lnTo>
                  <a:pt x="0" y="376808"/>
                </a:lnTo>
                <a:lnTo>
                  <a:pt x="619" y="363584"/>
                </a:lnTo>
                <a:lnTo>
                  <a:pt x="2474" y="350819"/>
                </a:lnTo>
                <a:lnTo>
                  <a:pt x="5558" y="338507"/>
                </a:lnTo>
                <a:lnTo>
                  <a:pt x="9864" y="326642"/>
                </a:lnTo>
                <a:lnTo>
                  <a:pt x="15112" y="315721"/>
                </a:lnTo>
                <a:lnTo>
                  <a:pt x="21473" y="305335"/>
                </a:lnTo>
                <a:lnTo>
                  <a:pt x="28903" y="295456"/>
                </a:lnTo>
                <a:lnTo>
                  <a:pt x="37413" y="286089"/>
                </a:lnTo>
                <a:lnTo>
                  <a:pt x="47014" y="277240"/>
                </a:lnTo>
                <a:lnTo>
                  <a:pt x="57717" y="268913"/>
                </a:lnTo>
                <a:lnTo>
                  <a:pt x="68499" y="261834"/>
                </a:lnTo>
                <a:lnTo>
                  <a:pt x="77723" y="256747"/>
                </a:lnTo>
                <a:lnTo>
                  <a:pt x="88000" y="251821"/>
                </a:lnTo>
                <a:lnTo>
                  <a:pt x="99332" y="247054"/>
                </a:lnTo>
                <a:lnTo>
                  <a:pt x="111724" y="242447"/>
                </a:lnTo>
                <a:lnTo>
                  <a:pt x="125177" y="238001"/>
                </a:lnTo>
                <a:lnTo>
                  <a:pt x="139695" y="233714"/>
                </a:lnTo>
                <a:lnTo>
                  <a:pt x="153161" y="230124"/>
                </a:lnTo>
                <a:lnTo>
                  <a:pt x="163667" y="227522"/>
                </a:lnTo>
                <a:lnTo>
                  <a:pt x="174542" y="225048"/>
                </a:lnTo>
                <a:lnTo>
                  <a:pt x="185789" y="222702"/>
                </a:lnTo>
                <a:lnTo>
                  <a:pt x="197404" y="220483"/>
                </a:lnTo>
                <a:lnTo>
                  <a:pt x="209388" y="218389"/>
                </a:lnTo>
                <a:lnTo>
                  <a:pt x="221739" y="216420"/>
                </a:lnTo>
                <a:lnTo>
                  <a:pt x="234457" y="214576"/>
                </a:lnTo>
                <a:lnTo>
                  <a:pt x="247541" y="212854"/>
                </a:lnTo>
                <a:lnTo>
                  <a:pt x="260990" y="211254"/>
                </a:lnTo>
                <a:lnTo>
                  <a:pt x="274804" y="209776"/>
                </a:lnTo>
                <a:lnTo>
                  <a:pt x="288980" y="208419"/>
                </a:lnTo>
                <a:lnTo>
                  <a:pt x="303519" y="207182"/>
                </a:lnTo>
                <a:lnTo>
                  <a:pt x="305688" y="207009"/>
                </a:lnTo>
                <a:lnTo>
                  <a:pt x="305688" y="170306"/>
                </a:lnTo>
                <a:lnTo>
                  <a:pt x="305271" y="153605"/>
                </a:lnTo>
                <a:lnTo>
                  <a:pt x="304007" y="140060"/>
                </a:lnTo>
                <a:lnTo>
                  <a:pt x="301881" y="129689"/>
                </a:lnTo>
                <a:lnTo>
                  <a:pt x="300227" y="125094"/>
                </a:lnTo>
                <a:lnTo>
                  <a:pt x="293676" y="114912"/>
                </a:lnTo>
                <a:lnTo>
                  <a:pt x="283509" y="106386"/>
                </a:lnTo>
                <a:lnTo>
                  <a:pt x="269634" y="99840"/>
                </a:lnTo>
                <a:lnTo>
                  <a:pt x="257141" y="97145"/>
                </a:lnTo>
                <a:lnTo>
                  <a:pt x="244728" y="96392"/>
                </a:lnTo>
                <a:lnTo>
                  <a:pt x="231529" y="97328"/>
                </a:lnTo>
                <a:lnTo>
                  <a:pt x="219342" y="100136"/>
                </a:lnTo>
                <a:lnTo>
                  <a:pt x="214883" y="101726"/>
                </a:lnTo>
                <a:lnTo>
                  <a:pt x="202925" y="107969"/>
                </a:lnTo>
                <a:lnTo>
                  <a:pt x="193547" y="115696"/>
                </a:lnTo>
                <a:lnTo>
                  <a:pt x="187926" y="123203"/>
                </a:lnTo>
                <a:lnTo>
                  <a:pt x="181695" y="134376"/>
                </a:lnTo>
                <a:lnTo>
                  <a:pt x="175259" y="148462"/>
                </a:lnTo>
                <a:lnTo>
                  <a:pt x="168695" y="161810"/>
                </a:lnTo>
                <a:lnTo>
                  <a:pt x="161594" y="173301"/>
                </a:lnTo>
                <a:lnTo>
                  <a:pt x="153957" y="182934"/>
                </a:lnTo>
                <a:lnTo>
                  <a:pt x="145783" y="190709"/>
                </a:lnTo>
                <a:lnTo>
                  <a:pt x="132431" y="199014"/>
                </a:lnTo>
                <a:lnTo>
                  <a:pt x="120600" y="203331"/>
                </a:lnTo>
                <a:lnTo>
                  <a:pt x="107745" y="205607"/>
                </a:lnTo>
                <a:lnTo>
                  <a:pt x="99313" y="205993"/>
                </a:lnTo>
                <a:lnTo>
                  <a:pt x="85431" y="204968"/>
                </a:lnTo>
                <a:lnTo>
                  <a:pt x="72732" y="201893"/>
                </a:lnTo>
                <a:lnTo>
                  <a:pt x="61216" y="196767"/>
                </a:lnTo>
                <a:lnTo>
                  <a:pt x="50883" y="189591"/>
                </a:lnTo>
                <a:lnTo>
                  <a:pt x="38553" y="176176"/>
                </a:lnTo>
                <a:lnTo>
                  <a:pt x="32326" y="165085"/>
                </a:lnTo>
                <a:lnTo>
                  <a:pt x="28424" y="152907"/>
                </a:lnTo>
                <a:lnTo>
                  <a:pt x="26837" y="139643"/>
                </a:lnTo>
                <a:lnTo>
                  <a:pt x="26796" y="137032"/>
                </a:lnTo>
                <a:lnTo>
                  <a:pt x="27657" y="123824"/>
                </a:lnTo>
                <a:lnTo>
                  <a:pt x="30236" y="111242"/>
                </a:lnTo>
                <a:lnTo>
                  <a:pt x="34525" y="99286"/>
                </a:lnTo>
                <a:lnTo>
                  <a:pt x="40519" y="87958"/>
                </a:lnTo>
                <a:lnTo>
                  <a:pt x="47625" y="77977"/>
                </a:lnTo>
                <a:lnTo>
                  <a:pt x="55120" y="69482"/>
                </a:lnTo>
                <a:lnTo>
                  <a:pt x="63496" y="61390"/>
                </a:lnTo>
                <a:lnTo>
                  <a:pt x="72752" y="53699"/>
                </a:lnTo>
                <a:lnTo>
                  <a:pt x="82885" y="46407"/>
                </a:lnTo>
                <a:lnTo>
                  <a:pt x="93894" y="39514"/>
                </a:lnTo>
                <a:lnTo>
                  <a:pt x="105778" y="33018"/>
                </a:lnTo>
                <a:lnTo>
                  <a:pt x="118535" y="26916"/>
                </a:lnTo>
                <a:lnTo>
                  <a:pt x="130555" y="21843"/>
                </a:lnTo>
                <a:lnTo>
                  <a:pt x="141798" y="17682"/>
                </a:lnTo>
                <a:lnTo>
                  <a:pt x="153326" y="13956"/>
                </a:lnTo>
                <a:lnTo>
                  <a:pt x="165139" y="10667"/>
                </a:lnTo>
                <a:lnTo>
                  <a:pt x="177237" y="7816"/>
                </a:lnTo>
                <a:lnTo>
                  <a:pt x="189617" y="5405"/>
                </a:lnTo>
                <a:lnTo>
                  <a:pt x="202281" y="3435"/>
                </a:lnTo>
                <a:lnTo>
                  <a:pt x="215226" y="1908"/>
                </a:lnTo>
                <a:lnTo>
                  <a:pt x="228452" y="826"/>
                </a:lnTo>
                <a:lnTo>
                  <a:pt x="241958" y="189"/>
                </a:lnTo>
                <a:lnTo>
                  <a:pt x="254634" y="0"/>
                </a:lnTo>
                <a:close/>
              </a:path>
            </a:pathLst>
          </a:custGeom>
          <a:ln w="9144">
            <a:solidFill>
              <a:srgbClr val="000000"/>
            </a:solidFill>
          </a:ln>
        </p:spPr>
        <p:txBody>
          <a:bodyPr wrap="square" lIns="0" tIns="0" rIns="0" bIns="0" rtlCol="0">
            <a:noAutofit/>
          </a:bodyPr>
          <a:lstStyle/>
          <a:p>
            <a:endParaRPr/>
          </a:p>
        </p:txBody>
      </p:sp>
      <p:sp>
        <p:nvSpPr>
          <p:cNvPr id="8" name="object 8"/>
          <p:cNvSpPr/>
          <p:nvPr/>
        </p:nvSpPr>
        <p:spPr>
          <a:xfrm>
            <a:off x="7345172" y="2793746"/>
            <a:ext cx="938529" cy="507238"/>
          </a:xfrm>
          <a:custGeom>
            <a:avLst/>
            <a:gdLst/>
            <a:ahLst/>
            <a:cxnLst/>
            <a:rect l="l" t="t" r="r" b="b"/>
            <a:pathLst>
              <a:path w="938529" h="507238">
                <a:moveTo>
                  <a:pt x="168148" y="0"/>
                </a:moveTo>
                <a:lnTo>
                  <a:pt x="214883" y="0"/>
                </a:lnTo>
                <a:lnTo>
                  <a:pt x="214883" y="66039"/>
                </a:lnTo>
                <a:lnTo>
                  <a:pt x="225795" y="57950"/>
                </a:lnTo>
                <a:lnTo>
                  <a:pt x="236744" y="50383"/>
                </a:lnTo>
                <a:lnTo>
                  <a:pt x="247733" y="43343"/>
                </a:lnTo>
                <a:lnTo>
                  <a:pt x="258763" y="36831"/>
                </a:lnTo>
                <a:lnTo>
                  <a:pt x="269835" y="30851"/>
                </a:lnTo>
                <a:lnTo>
                  <a:pt x="280950" y="25406"/>
                </a:lnTo>
                <a:lnTo>
                  <a:pt x="292111" y="20500"/>
                </a:lnTo>
                <a:lnTo>
                  <a:pt x="302641" y="16382"/>
                </a:lnTo>
                <a:lnTo>
                  <a:pt x="314986" y="12183"/>
                </a:lnTo>
                <a:lnTo>
                  <a:pt x="327377" y="8604"/>
                </a:lnTo>
                <a:lnTo>
                  <a:pt x="339815" y="5646"/>
                </a:lnTo>
                <a:lnTo>
                  <a:pt x="352302" y="3309"/>
                </a:lnTo>
                <a:lnTo>
                  <a:pt x="364840" y="1592"/>
                </a:lnTo>
                <a:lnTo>
                  <a:pt x="377432" y="496"/>
                </a:lnTo>
                <a:lnTo>
                  <a:pt x="390079" y="21"/>
                </a:lnTo>
                <a:lnTo>
                  <a:pt x="393446" y="0"/>
                </a:lnTo>
                <a:lnTo>
                  <a:pt x="406403" y="435"/>
                </a:lnTo>
                <a:lnTo>
                  <a:pt x="419111" y="1743"/>
                </a:lnTo>
                <a:lnTo>
                  <a:pt x="431588" y="3923"/>
                </a:lnTo>
                <a:lnTo>
                  <a:pt x="443851" y="6975"/>
                </a:lnTo>
                <a:lnTo>
                  <a:pt x="462744" y="13427"/>
                </a:lnTo>
                <a:lnTo>
                  <a:pt x="474663" y="18788"/>
                </a:lnTo>
                <a:lnTo>
                  <a:pt x="485452" y="24823"/>
                </a:lnTo>
                <a:lnTo>
                  <a:pt x="494919" y="31368"/>
                </a:lnTo>
                <a:lnTo>
                  <a:pt x="503885" y="38992"/>
                </a:lnTo>
                <a:lnTo>
                  <a:pt x="512422" y="47941"/>
                </a:lnTo>
                <a:lnTo>
                  <a:pt x="520542" y="58214"/>
                </a:lnTo>
                <a:lnTo>
                  <a:pt x="527811" y="69087"/>
                </a:lnTo>
                <a:lnTo>
                  <a:pt x="539253" y="60607"/>
                </a:lnTo>
                <a:lnTo>
                  <a:pt x="550577" y="52712"/>
                </a:lnTo>
                <a:lnTo>
                  <a:pt x="561784" y="45402"/>
                </a:lnTo>
                <a:lnTo>
                  <a:pt x="572876" y="38679"/>
                </a:lnTo>
                <a:lnTo>
                  <a:pt x="583853" y="32541"/>
                </a:lnTo>
                <a:lnTo>
                  <a:pt x="594718" y="26990"/>
                </a:lnTo>
                <a:lnTo>
                  <a:pt x="616114" y="17643"/>
                </a:lnTo>
                <a:lnTo>
                  <a:pt x="632429" y="11977"/>
                </a:lnTo>
                <a:lnTo>
                  <a:pt x="644790" y="8434"/>
                </a:lnTo>
                <a:lnTo>
                  <a:pt x="657221" y="5505"/>
                </a:lnTo>
                <a:lnTo>
                  <a:pt x="669719" y="3195"/>
                </a:lnTo>
                <a:lnTo>
                  <a:pt x="682283" y="1506"/>
                </a:lnTo>
                <a:lnTo>
                  <a:pt x="694910" y="443"/>
                </a:lnTo>
                <a:lnTo>
                  <a:pt x="707599" y="10"/>
                </a:lnTo>
                <a:lnTo>
                  <a:pt x="709929" y="0"/>
                </a:lnTo>
                <a:lnTo>
                  <a:pt x="723437" y="434"/>
                </a:lnTo>
                <a:lnTo>
                  <a:pt x="736507" y="1737"/>
                </a:lnTo>
                <a:lnTo>
                  <a:pt x="749135" y="3908"/>
                </a:lnTo>
                <a:lnTo>
                  <a:pt x="761316" y="6949"/>
                </a:lnTo>
                <a:lnTo>
                  <a:pt x="773047" y="10857"/>
                </a:lnTo>
                <a:lnTo>
                  <a:pt x="793896" y="20436"/>
                </a:lnTo>
                <a:lnTo>
                  <a:pt x="805060" y="27176"/>
                </a:lnTo>
                <a:lnTo>
                  <a:pt x="815310" y="34697"/>
                </a:lnTo>
                <a:lnTo>
                  <a:pt x="824651" y="42998"/>
                </a:lnTo>
                <a:lnTo>
                  <a:pt x="833088" y="52082"/>
                </a:lnTo>
                <a:lnTo>
                  <a:pt x="842051" y="64028"/>
                </a:lnTo>
                <a:lnTo>
                  <a:pt x="848700" y="75106"/>
                </a:lnTo>
                <a:lnTo>
                  <a:pt x="854069" y="86582"/>
                </a:lnTo>
                <a:lnTo>
                  <a:pt x="858142" y="98461"/>
                </a:lnTo>
                <a:lnTo>
                  <a:pt x="861870" y="116414"/>
                </a:lnTo>
                <a:lnTo>
                  <a:pt x="863826" y="141534"/>
                </a:lnTo>
                <a:lnTo>
                  <a:pt x="864105" y="157025"/>
                </a:lnTo>
                <a:lnTo>
                  <a:pt x="864107" y="158876"/>
                </a:lnTo>
                <a:lnTo>
                  <a:pt x="864107" y="364363"/>
                </a:lnTo>
                <a:lnTo>
                  <a:pt x="864665" y="381224"/>
                </a:lnTo>
                <a:lnTo>
                  <a:pt x="866310" y="392772"/>
                </a:lnTo>
                <a:lnTo>
                  <a:pt x="867791" y="397128"/>
                </a:lnTo>
                <a:lnTo>
                  <a:pt x="870330" y="402081"/>
                </a:lnTo>
                <a:lnTo>
                  <a:pt x="874522" y="405891"/>
                </a:lnTo>
                <a:lnTo>
                  <a:pt x="880491" y="408558"/>
                </a:lnTo>
                <a:lnTo>
                  <a:pt x="887864" y="410226"/>
                </a:lnTo>
                <a:lnTo>
                  <a:pt x="900923" y="411208"/>
                </a:lnTo>
                <a:lnTo>
                  <a:pt x="916685" y="411479"/>
                </a:lnTo>
                <a:lnTo>
                  <a:pt x="938529" y="411479"/>
                </a:lnTo>
                <a:lnTo>
                  <a:pt x="938529" y="507238"/>
                </a:lnTo>
                <a:lnTo>
                  <a:pt x="649224" y="507238"/>
                </a:lnTo>
                <a:lnTo>
                  <a:pt x="649224" y="411479"/>
                </a:lnTo>
                <a:lnTo>
                  <a:pt x="666968" y="411176"/>
                </a:lnTo>
                <a:lnTo>
                  <a:pt x="680070" y="410250"/>
                </a:lnTo>
                <a:lnTo>
                  <a:pt x="689609" y="408304"/>
                </a:lnTo>
                <a:lnTo>
                  <a:pt x="699261" y="402589"/>
                </a:lnTo>
                <a:lnTo>
                  <a:pt x="704333" y="389398"/>
                </a:lnTo>
                <a:lnTo>
                  <a:pt x="705581" y="375458"/>
                </a:lnTo>
                <a:lnTo>
                  <a:pt x="705738" y="366267"/>
                </a:lnTo>
                <a:lnTo>
                  <a:pt x="705738" y="185800"/>
                </a:lnTo>
                <a:lnTo>
                  <a:pt x="705351" y="168648"/>
                </a:lnTo>
                <a:lnTo>
                  <a:pt x="704187" y="155446"/>
                </a:lnTo>
                <a:lnTo>
                  <a:pt x="701548" y="144271"/>
                </a:lnTo>
                <a:lnTo>
                  <a:pt x="693293" y="131699"/>
                </a:lnTo>
                <a:lnTo>
                  <a:pt x="674001" y="122052"/>
                </a:lnTo>
                <a:lnTo>
                  <a:pt x="661132" y="119810"/>
                </a:lnTo>
                <a:lnTo>
                  <a:pt x="655954" y="119633"/>
                </a:lnTo>
                <a:lnTo>
                  <a:pt x="644151" y="120409"/>
                </a:lnTo>
                <a:lnTo>
                  <a:pt x="631836" y="122735"/>
                </a:lnTo>
                <a:lnTo>
                  <a:pt x="618968" y="126613"/>
                </a:lnTo>
                <a:lnTo>
                  <a:pt x="606105" y="131831"/>
                </a:lnTo>
                <a:lnTo>
                  <a:pt x="596871" y="136423"/>
                </a:lnTo>
                <a:lnTo>
                  <a:pt x="586461" y="142170"/>
                </a:lnTo>
                <a:lnTo>
                  <a:pt x="574868" y="149067"/>
                </a:lnTo>
                <a:lnTo>
                  <a:pt x="562086" y="157112"/>
                </a:lnTo>
                <a:lnTo>
                  <a:pt x="548004" y="166369"/>
                </a:lnTo>
                <a:lnTo>
                  <a:pt x="548004" y="360806"/>
                </a:lnTo>
                <a:lnTo>
                  <a:pt x="548470" y="378262"/>
                </a:lnTo>
                <a:lnTo>
                  <a:pt x="549889" y="390590"/>
                </a:lnTo>
                <a:lnTo>
                  <a:pt x="554481" y="402081"/>
                </a:lnTo>
                <a:lnTo>
                  <a:pt x="565657" y="408558"/>
                </a:lnTo>
                <a:lnTo>
                  <a:pt x="584846" y="410942"/>
                </a:lnTo>
                <a:lnTo>
                  <a:pt x="603059" y="411461"/>
                </a:lnTo>
                <a:lnTo>
                  <a:pt x="604520" y="411479"/>
                </a:lnTo>
                <a:lnTo>
                  <a:pt x="604520" y="507238"/>
                </a:lnTo>
                <a:lnTo>
                  <a:pt x="332994" y="507238"/>
                </a:lnTo>
                <a:lnTo>
                  <a:pt x="332994" y="411479"/>
                </a:lnTo>
                <a:lnTo>
                  <a:pt x="351229" y="410995"/>
                </a:lnTo>
                <a:lnTo>
                  <a:pt x="364548" y="410009"/>
                </a:lnTo>
                <a:lnTo>
                  <a:pt x="374269" y="408050"/>
                </a:lnTo>
                <a:lnTo>
                  <a:pt x="383031" y="402463"/>
                </a:lnTo>
                <a:lnTo>
                  <a:pt x="387929" y="389120"/>
                </a:lnTo>
                <a:lnTo>
                  <a:pt x="389259" y="376193"/>
                </a:lnTo>
                <a:lnTo>
                  <a:pt x="389635" y="360933"/>
                </a:lnTo>
                <a:lnTo>
                  <a:pt x="389635" y="191007"/>
                </a:lnTo>
                <a:lnTo>
                  <a:pt x="389233" y="173642"/>
                </a:lnTo>
                <a:lnTo>
                  <a:pt x="388018" y="159316"/>
                </a:lnTo>
                <a:lnTo>
                  <a:pt x="385980" y="148039"/>
                </a:lnTo>
                <a:lnTo>
                  <a:pt x="374770" y="129310"/>
                </a:lnTo>
                <a:lnTo>
                  <a:pt x="364025" y="122965"/>
                </a:lnTo>
                <a:lnTo>
                  <a:pt x="350359" y="119922"/>
                </a:lnTo>
                <a:lnTo>
                  <a:pt x="343788" y="119633"/>
                </a:lnTo>
                <a:lnTo>
                  <a:pt x="331548" y="120267"/>
                </a:lnTo>
                <a:lnTo>
                  <a:pt x="318744" y="122169"/>
                </a:lnTo>
                <a:lnTo>
                  <a:pt x="302368" y="126459"/>
                </a:lnTo>
                <a:lnTo>
                  <a:pt x="290450" y="131012"/>
                </a:lnTo>
                <a:lnTo>
                  <a:pt x="278183" y="137320"/>
                </a:lnTo>
                <a:lnTo>
                  <a:pt x="268836" y="143113"/>
                </a:lnTo>
                <a:lnTo>
                  <a:pt x="256042" y="151351"/>
                </a:lnTo>
                <a:lnTo>
                  <a:pt x="243204" y="159765"/>
                </a:lnTo>
                <a:lnTo>
                  <a:pt x="231775" y="167258"/>
                </a:lnTo>
                <a:lnTo>
                  <a:pt x="231775" y="360933"/>
                </a:lnTo>
                <a:lnTo>
                  <a:pt x="232174" y="378446"/>
                </a:lnTo>
                <a:lnTo>
                  <a:pt x="233349" y="390374"/>
                </a:lnTo>
                <a:lnTo>
                  <a:pt x="236727" y="400303"/>
                </a:lnTo>
                <a:lnTo>
                  <a:pt x="246379" y="407034"/>
                </a:lnTo>
                <a:lnTo>
                  <a:pt x="255886" y="410007"/>
                </a:lnTo>
                <a:lnTo>
                  <a:pt x="269773" y="411364"/>
                </a:lnTo>
                <a:lnTo>
                  <a:pt x="276478" y="411479"/>
                </a:lnTo>
                <a:lnTo>
                  <a:pt x="289813" y="411479"/>
                </a:lnTo>
                <a:lnTo>
                  <a:pt x="289813" y="507238"/>
                </a:lnTo>
                <a:lnTo>
                  <a:pt x="0" y="507238"/>
                </a:lnTo>
                <a:lnTo>
                  <a:pt x="0" y="411479"/>
                </a:lnTo>
                <a:lnTo>
                  <a:pt x="19303" y="411479"/>
                </a:lnTo>
                <a:lnTo>
                  <a:pt x="37090" y="411145"/>
                </a:lnTo>
                <a:lnTo>
                  <a:pt x="49849" y="410124"/>
                </a:lnTo>
                <a:lnTo>
                  <a:pt x="62992" y="406145"/>
                </a:lnTo>
                <a:lnTo>
                  <a:pt x="69469" y="396875"/>
                </a:lnTo>
                <a:lnTo>
                  <a:pt x="73065" y="375732"/>
                </a:lnTo>
                <a:lnTo>
                  <a:pt x="73405" y="360933"/>
                </a:lnTo>
                <a:lnTo>
                  <a:pt x="73405" y="138049"/>
                </a:lnTo>
                <a:lnTo>
                  <a:pt x="0" y="138049"/>
                </a:lnTo>
                <a:lnTo>
                  <a:pt x="0" y="42290"/>
                </a:lnTo>
                <a:lnTo>
                  <a:pt x="13264" y="40900"/>
                </a:lnTo>
                <a:lnTo>
                  <a:pt x="26377" y="39239"/>
                </a:lnTo>
                <a:lnTo>
                  <a:pt x="39339" y="37309"/>
                </a:lnTo>
                <a:lnTo>
                  <a:pt x="52151" y="35109"/>
                </a:lnTo>
                <a:lnTo>
                  <a:pt x="64813" y="32639"/>
                </a:lnTo>
                <a:lnTo>
                  <a:pt x="77326" y="29899"/>
                </a:lnTo>
                <a:lnTo>
                  <a:pt x="89688" y="26889"/>
                </a:lnTo>
                <a:lnTo>
                  <a:pt x="101902" y="23609"/>
                </a:lnTo>
                <a:lnTo>
                  <a:pt x="113967" y="20060"/>
                </a:lnTo>
                <a:lnTo>
                  <a:pt x="125883" y="16241"/>
                </a:lnTo>
                <a:lnTo>
                  <a:pt x="137651" y="12152"/>
                </a:lnTo>
                <a:lnTo>
                  <a:pt x="149271" y="7793"/>
                </a:lnTo>
                <a:lnTo>
                  <a:pt x="160743" y="3164"/>
                </a:lnTo>
                <a:lnTo>
                  <a:pt x="168148" y="0"/>
                </a:lnTo>
                <a:close/>
              </a:path>
            </a:pathLst>
          </a:custGeom>
          <a:ln w="9144">
            <a:solidFill>
              <a:srgbClr val="000000"/>
            </a:solidFill>
          </a:ln>
        </p:spPr>
        <p:txBody>
          <a:bodyPr wrap="square" lIns="0" tIns="0" rIns="0" bIns="0" rtlCol="0">
            <a:noAutofit/>
          </a:bodyPr>
          <a:lstStyle/>
          <a:p>
            <a:endParaRPr/>
          </a:p>
        </p:txBody>
      </p:sp>
      <p:sp>
        <p:nvSpPr>
          <p:cNvPr id="9" name="object 9"/>
          <p:cNvSpPr/>
          <p:nvPr/>
        </p:nvSpPr>
        <p:spPr>
          <a:xfrm>
            <a:off x="6872351" y="2793746"/>
            <a:ext cx="424942" cy="507238"/>
          </a:xfrm>
          <a:custGeom>
            <a:avLst/>
            <a:gdLst/>
            <a:ahLst/>
            <a:cxnLst/>
            <a:rect l="l" t="t" r="r" b="b"/>
            <a:pathLst>
              <a:path w="424942" h="507238">
                <a:moveTo>
                  <a:pt x="168275" y="0"/>
                </a:moveTo>
                <a:lnTo>
                  <a:pt x="214883" y="0"/>
                </a:lnTo>
                <a:lnTo>
                  <a:pt x="214883" y="72008"/>
                </a:lnTo>
                <a:lnTo>
                  <a:pt x="225990" y="60684"/>
                </a:lnTo>
                <a:lnTo>
                  <a:pt x="236665" y="50438"/>
                </a:lnTo>
                <a:lnTo>
                  <a:pt x="246908" y="41270"/>
                </a:lnTo>
                <a:lnTo>
                  <a:pt x="256720" y="33181"/>
                </a:lnTo>
                <a:lnTo>
                  <a:pt x="266101" y="26169"/>
                </a:lnTo>
                <a:lnTo>
                  <a:pt x="275051" y="20237"/>
                </a:lnTo>
                <a:lnTo>
                  <a:pt x="283569" y="15382"/>
                </a:lnTo>
                <a:lnTo>
                  <a:pt x="296490" y="9300"/>
                </a:lnTo>
                <a:lnTo>
                  <a:pt x="308916" y="4820"/>
                </a:lnTo>
                <a:lnTo>
                  <a:pt x="321123" y="1799"/>
                </a:lnTo>
                <a:lnTo>
                  <a:pt x="333112" y="237"/>
                </a:lnTo>
                <a:lnTo>
                  <a:pt x="339851" y="0"/>
                </a:lnTo>
                <a:lnTo>
                  <a:pt x="353234" y="910"/>
                </a:lnTo>
                <a:lnTo>
                  <a:pt x="365760" y="3620"/>
                </a:lnTo>
                <a:lnTo>
                  <a:pt x="377431" y="8093"/>
                </a:lnTo>
                <a:lnTo>
                  <a:pt x="393699" y="18437"/>
                </a:lnTo>
                <a:lnTo>
                  <a:pt x="402767" y="27279"/>
                </a:lnTo>
                <a:lnTo>
                  <a:pt x="410473" y="37699"/>
                </a:lnTo>
                <a:lnTo>
                  <a:pt x="418989" y="54927"/>
                </a:lnTo>
                <a:lnTo>
                  <a:pt x="422647" y="67096"/>
                </a:lnTo>
                <a:lnTo>
                  <a:pt x="424597" y="79701"/>
                </a:lnTo>
                <a:lnTo>
                  <a:pt x="424942" y="87883"/>
                </a:lnTo>
                <a:lnTo>
                  <a:pt x="424015" y="100787"/>
                </a:lnTo>
                <a:lnTo>
                  <a:pt x="421243" y="113177"/>
                </a:lnTo>
                <a:lnTo>
                  <a:pt x="416642" y="125046"/>
                </a:lnTo>
                <a:lnTo>
                  <a:pt x="410224" y="136387"/>
                </a:lnTo>
                <a:lnTo>
                  <a:pt x="404241" y="144525"/>
                </a:lnTo>
                <a:lnTo>
                  <a:pt x="395248" y="153616"/>
                </a:lnTo>
                <a:lnTo>
                  <a:pt x="384931" y="160701"/>
                </a:lnTo>
                <a:lnTo>
                  <a:pt x="373283" y="165768"/>
                </a:lnTo>
                <a:lnTo>
                  <a:pt x="360298" y="168805"/>
                </a:lnTo>
                <a:lnTo>
                  <a:pt x="346201" y="169799"/>
                </a:lnTo>
                <a:lnTo>
                  <a:pt x="339598" y="169799"/>
                </a:lnTo>
                <a:lnTo>
                  <a:pt x="328549" y="168275"/>
                </a:lnTo>
                <a:lnTo>
                  <a:pt x="320420" y="166178"/>
                </a:lnTo>
                <a:lnTo>
                  <a:pt x="307477" y="162166"/>
                </a:lnTo>
                <a:lnTo>
                  <a:pt x="296037" y="158368"/>
                </a:lnTo>
                <a:lnTo>
                  <a:pt x="287400" y="155701"/>
                </a:lnTo>
                <a:lnTo>
                  <a:pt x="280289" y="154431"/>
                </a:lnTo>
                <a:lnTo>
                  <a:pt x="274574" y="154431"/>
                </a:lnTo>
                <a:lnTo>
                  <a:pt x="266104" y="155690"/>
                </a:lnTo>
                <a:lnTo>
                  <a:pt x="255042" y="159464"/>
                </a:lnTo>
                <a:lnTo>
                  <a:pt x="241374" y="165755"/>
                </a:lnTo>
                <a:lnTo>
                  <a:pt x="231775" y="170814"/>
                </a:lnTo>
                <a:lnTo>
                  <a:pt x="231775" y="364870"/>
                </a:lnTo>
                <a:lnTo>
                  <a:pt x="232357" y="381607"/>
                </a:lnTo>
                <a:lnTo>
                  <a:pt x="234104" y="393057"/>
                </a:lnTo>
                <a:lnTo>
                  <a:pt x="237998" y="402081"/>
                </a:lnTo>
                <a:lnTo>
                  <a:pt x="247650" y="408050"/>
                </a:lnTo>
                <a:lnTo>
                  <a:pt x="268667" y="411143"/>
                </a:lnTo>
                <a:lnTo>
                  <a:pt x="284479" y="411479"/>
                </a:lnTo>
                <a:lnTo>
                  <a:pt x="306197" y="411479"/>
                </a:lnTo>
                <a:lnTo>
                  <a:pt x="306197" y="507238"/>
                </a:lnTo>
                <a:lnTo>
                  <a:pt x="0" y="507238"/>
                </a:lnTo>
                <a:lnTo>
                  <a:pt x="0" y="411479"/>
                </a:lnTo>
                <a:lnTo>
                  <a:pt x="25526" y="411479"/>
                </a:lnTo>
                <a:lnTo>
                  <a:pt x="43019" y="411068"/>
                </a:lnTo>
                <a:lnTo>
                  <a:pt x="54827" y="409858"/>
                </a:lnTo>
                <a:lnTo>
                  <a:pt x="64262" y="406526"/>
                </a:lnTo>
                <a:lnTo>
                  <a:pt x="69976" y="398144"/>
                </a:lnTo>
                <a:lnTo>
                  <a:pt x="73315" y="376221"/>
                </a:lnTo>
                <a:lnTo>
                  <a:pt x="73532" y="364870"/>
                </a:lnTo>
                <a:lnTo>
                  <a:pt x="73532" y="137032"/>
                </a:lnTo>
                <a:lnTo>
                  <a:pt x="0" y="137032"/>
                </a:lnTo>
                <a:lnTo>
                  <a:pt x="0" y="41782"/>
                </a:lnTo>
                <a:lnTo>
                  <a:pt x="11893" y="40885"/>
                </a:lnTo>
                <a:lnTo>
                  <a:pt x="23852" y="39645"/>
                </a:lnTo>
                <a:lnTo>
                  <a:pt x="35878" y="38062"/>
                </a:lnTo>
                <a:lnTo>
                  <a:pt x="47972" y="36136"/>
                </a:lnTo>
                <a:lnTo>
                  <a:pt x="60133" y="33868"/>
                </a:lnTo>
                <a:lnTo>
                  <a:pt x="72362" y="31258"/>
                </a:lnTo>
                <a:lnTo>
                  <a:pt x="84661" y="28307"/>
                </a:lnTo>
                <a:lnTo>
                  <a:pt x="97029" y="25014"/>
                </a:lnTo>
                <a:lnTo>
                  <a:pt x="109467" y="21380"/>
                </a:lnTo>
                <a:lnTo>
                  <a:pt x="121976" y="17406"/>
                </a:lnTo>
                <a:lnTo>
                  <a:pt x="134556" y="13091"/>
                </a:lnTo>
                <a:lnTo>
                  <a:pt x="147209" y="8436"/>
                </a:lnTo>
                <a:lnTo>
                  <a:pt x="159934" y="3441"/>
                </a:lnTo>
                <a:lnTo>
                  <a:pt x="168275" y="0"/>
                </a:lnTo>
                <a:close/>
              </a:path>
            </a:pathLst>
          </a:custGeom>
          <a:ln w="9144">
            <a:solidFill>
              <a:srgbClr val="000000"/>
            </a:solidFill>
          </a:ln>
        </p:spPr>
        <p:txBody>
          <a:bodyPr wrap="square" lIns="0" tIns="0" rIns="0" bIns="0" rtlCol="0">
            <a:noAutofit/>
          </a:bodyPr>
          <a:lstStyle/>
          <a:p>
            <a:endParaRPr/>
          </a:p>
        </p:txBody>
      </p:sp>
      <p:sp>
        <p:nvSpPr>
          <p:cNvPr id="10" name="object 10"/>
          <p:cNvSpPr/>
          <p:nvPr/>
        </p:nvSpPr>
        <p:spPr>
          <a:xfrm>
            <a:off x="6276086" y="2793746"/>
            <a:ext cx="518667" cy="519175"/>
          </a:xfrm>
          <a:custGeom>
            <a:avLst/>
            <a:gdLst/>
            <a:ahLst/>
            <a:cxnLst/>
            <a:rect l="l" t="t" r="r" b="b"/>
            <a:pathLst>
              <a:path w="518667" h="519175">
                <a:moveTo>
                  <a:pt x="270510" y="0"/>
                </a:moveTo>
                <a:lnTo>
                  <a:pt x="284125" y="278"/>
                </a:lnTo>
                <a:lnTo>
                  <a:pt x="297390" y="1113"/>
                </a:lnTo>
                <a:lnTo>
                  <a:pt x="310308" y="2506"/>
                </a:lnTo>
                <a:lnTo>
                  <a:pt x="322880" y="4455"/>
                </a:lnTo>
                <a:lnTo>
                  <a:pt x="335109" y="6961"/>
                </a:lnTo>
                <a:lnTo>
                  <a:pt x="346996" y="10024"/>
                </a:lnTo>
                <a:lnTo>
                  <a:pt x="358544" y="13644"/>
                </a:lnTo>
                <a:lnTo>
                  <a:pt x="373240" y="19195"/>
                </a:lnTo>
                <a:lnTo>
                  <a:pt x="385070" y="24512"/>
                </a:lnTo>
                <a:lnTo>
                  <a:pt x="396421" y="30431"/>
                </a:lnTo>
                <a:lnTo>
                  <a:pt x="407291" y="36950"/>
                </a:lnTo>
                <a:lnTo>
                  <a:pt x="417676" y="44070"/>
                </a:lnTo>
                <a:lnTo>
                  <a:pt x="427573" y="51791"/>
                </a:lnTo>
                <a:lnTo>
                  <a:pt x="441337" y="64286"/>
                </a:lnTo>
                <a:lnTo>
                  <a:pt x="450026" y="73486"/>
                </a:lnTo>
                <a:lnTo>
                  <a:pt x="458121" y="83225"/>
                </a:lnTo>
                <a:lnTo>
                  <a:pt x="465620" y="93503"/>
                </a:lnTo>
                <a:lnTo>
                  <a:pt x="472524" y="104321"/>
                </a:lnTo>
                <a:lnTo>
                  <a:pt x="478833" y="115677"/>
                </a:lnTo>
                <a:lnTo>
                  <a:pt x="486651" y="132094"/>
                </a:lnTo>
                <a:lnTo>
                  <a:pt x="491547" y="143933"/>
                </a:lnTo>
                <a:lnTo>
                  <a:pt x="495893" y="155910"/>
                </a:lnTo>
                <a:lnTo>
                  <a:pt x="499692" y="168022"/>
                </a:lnTo>
                <a:lnTo>
                  <a:pt x="502946" y="180267"/>
                </a:lnTo>
                <a:lnTo>
                  <a:pt x="505658" y="192641"/>
                </a:lnTo>
                <a:lnTo>
                  <a:pt x="507876" y="208018"/>
                </a:lnTo>
                <a:lnTo>
                  <a:pt x="509274" y="231395"/>
                </a:lnTo>
                <a:lnTo>
                  <a:pt x="509640" y="245867"/>
                </a:lnTo>
                <a:lnTo>
                  <a:pt x="509777" y="262177"/>
                </a:lnTo>
                <a:lnTo>
                  <a:pt x="509778" y="263651"/>
                </a:lnTo>
                <a:lnTo>
                  <a:pt x="175767" y="263651"/>
                </a:lnTo>
                <a:lnTo>
                  <a:pt x="176471" y="278048"/>
                </a:lnTo>
                <a:lnTo>
                  <a:pt x="178136" y="291796"/>
                </a:lnTo>
                <a:lnTo>
                  <a:pt x="180761" y="304894"/>
                </a:lnTo>
                <a:lnTo>
                  <a:pt x="184348" y="317340"/>
                </a:lnTo>
                <a:lnTo>
                  <a:pt x="188895" y="329134"/>
                </a:lnTo>
                <a:lnTo>
                  <a:pt x="194404" y="340274"/>
                </a:lnTo>
                <a:lnTo>
                  <a:pt x="200873" y="350760"/>
                </a:lnTo>
                <a:lnTo>
                  <a:pt x="208304" y="360589"/>
                </a:lnTo>
                <a:lnTo>
                  <a:pt x="222492" y="375206"/>
                </a:lnTo>
                <a:lnTo>
                  <a:pt x="232816" y="383439"/>
                </a:lnTo>
                <a:lnTo>
                  <a:pt x="243700" y="390329"/>
                </a:lnTo>
                <a:lnTo>
                  <a:pt x="255145" y="395872"/>
                </a:lnTo>
                <a:lnTo>
                  <a:pt x="267152" y="400065"/>
                </a:lnTo>
                <a:lnTo>
                  <a:pt x="279724" y="402904"/>
                </a:lnTo>
                <a:lnTo>
                  <a:pt x="292862" y="404385"/>
                </a:lnTo>
                <a:lnTo>
                  <a:pt x="300863" y="404621"/>
                </a:lnTo>
                <a:lnTo>
                  <a:pt x="312239" y="404045"/>
                </a:lnTo>
                <a:lnTo>
                  <a:pt x="323964" y="402315"/>
                </a:lnTo>
                <a:lnTo>
                  <a:pt x="336038" y="399432"/>
                </a:lnTo>
                <a:lnTo>
                  <a:pt x="348459" y="395395"/>
                </a:lnTo>
                <a:lnTo>
                  <a:pt x="361229" y="390205"/>
                </a:lnTo>
                <a:lnTo>
                  <a:pt x="373253" y="384428"/>
                </a:lnTo>
                <a:lnTo>
                  <a:pt x="383353" y="378922"/>
                </a:lnTo>
                <a:lnTo>
                  <a:pt x="393418" y="372721"/>
                </a:lnTo>
                <a:lnTo>
                  <a:pt x="403447" y="365827"/>
                </a:lnTo>
                <a:lnTo>
                  <a:pt x="413444" y="358240"/>
                </a:lnTo>
                <a:lnTo>
                  <a:pt x="423409" y="349964"/>
                </a:lnTo>
                <a:lnTo>
                  <a:pt x="433344" y="340998"/>
                </a:lnTo>
                <a:lnTo>
                  <a:pt x="443251" y="331346"/>
                </a:lnTo>
                <a:lnTo>
                  <a:pt x="450722" y="323595"/>
                </a:lnTo>
                <a:lnTo>
                  <a:pt x="518667" y="392175"/>
                </a:lnTo>
                <a:lnTo>
                  <a:pt x="499292" y="413302"/>
                </a:lnTo>
                <a:lnTo>
                  <a:pt x="479789" y="432399"/>
                </a:lnTo>
                <a:lnTo>
                  <a:pt x="460154" y="449475"/>
                </a:lnTo>
                <a:lnTo>
                  <a:pt x="440385" y="464535"/>
                </a:lnTo>
                <a:lnTo>
                  <a:pt x="420476" y="477587"/>
                </a:lnTo>
                <a:lnTo>
                  <a:pt x="400427" y="488638"/>
                </a:lnTo>
                <a:lnTo>
                  <a:pt x="376007" y="499434"/>
                </a:lnTo>
                <a:lnTo>
                  <a:pt x="352043" y="507542"/>
                </a:lnTo>
                <a:lnTo>
                  <a:pt x="327390" y="513523"/>
                </a:lnTo>
                <a:lnTo>
                  <a:pt x="302043" y="517371"/>
                </a:lnTo>
                <a:lnTo>
                  <a:pt x="275996" y="519080"/>
                </a:lnTo>
                <a:lnTo>
                  <a:pt x="268096" y="519175"/>
                </a:lnTo>
                <a:lnTo>
                  <a:pt x="254244" y="518883"/>
                </a:lnTo>
                <a:lnTo>
                  <a:pt x="227354" y="516542"/>
                </a:lnTo>
                <a:lnTo>
                  <a:pt x="201550" y="511858"/>
                </a:lnTo>
                <a:lnTo>
                  <a:pt x="176836" y="504831"/>
                </a:lnTo>
                <a:lnTo>
                  <a:pt x="153216" y="495458"/>
                </a:lnTo>
                <a:lnTo>
                  <a:pt x="130691" y="483739"/>
                </a:lnTo>
                <a:lnTo>
                  <a:pt x="109265" y="469671"/>
                </a:lnTo>
                <a:lnTo>
                  <a:pt x="88940" y="453253"/>
                </a:lnTo>
                <a:lnTo>
                  <a:pt x="67996" y="432653"/>
                </a:lnTo>
                <a:lnTo>
                  <a:pt x="50896" y="412248"/>
                </a:lnTo>
                <a:lnTo>
                  <a:pt x="36263" y="390812"/>
                </a:lnTo>
                <a:lnTo>
                  <a:pt x="24100" y="368347"/>
                </a:lnTo>
                <a:lnTo>
                  <a:pt x="14409" y="344857"/>
                </a:lnTo>
                <a:lnTo>
                  <a:pt x="7195" y="320345"/>
                </a:lnTo>
                <a:lnTo>
                  <a:pt x="2459" y="294814"/>
                </a:lnTo>
                <a:lnTo>
                  <a:pt x="205" y="268267"/>
                </a:lnTo>
                <a:lnTo>
                  <a:pt x="0" y="257175"/>
                </a:lnTo>
                <a:lnTo>
                  <a:pt x="305" y="243874"/>
                </a:lnTo>
                <a:lnTo>
                  <a:pt x="2749" y="217900"/>
                </a:lnTo>
                <a:lnTo>
                  <a:pt x="7643" y="192774"/>
                </a:lnTo>
                <a:lnTo>
                  <a:pt x="14991" y="168505"/>
                </a:lnTo>
                <a:lnTo>
                  <a:pt x="24798" y="145103"/>
                </a:lnTo>
                <a:lnTo>
                  <a:pt x="34798" y="126364"/>
                </a:lnTo>
                <a:lnTo>
                  <a:pt x="48942" y="104782"/>
                </a:lnTo>
                <a:lnTo>
                  <a:pt x="65033" y="85046"/>
                </a:lnTo>
                <a:lnTo>
                  <a:pt x="83065" y="67162"/>
                </a:lnTo>
                <a:lnTo>
                  <a:pt x="103033" y="51136"/>
                </a:lnTo>
                <a:lnTo>
                  <a:pt x="124931" y="36972"/>
                </a:lnTo>
                <a:lnTo>
                  <a:pt x="142089" y="27853"/>
                </a:lnTo>
                <a:lnTo>
                  <a:pt x="164912" y="18080"/>
                </a:lnTo>
                <a:lnTo>
                  <a:pt x="188762" y="10411"/>
                </a:lnTo>
                <a:lnTo>
                  <a:pt x="213640" y="4845"/>
                </a:lnTo>
                <a:lnTo>
                  <a:pt x="239545" y="1382"/>
                </a:lnTo>
                <a:lnTo>
                  <a:pt x="266479" y="22"/>
                </a:lnTo>
                <a:lnTo>
                  <a:pt x="270510" y="0"/>
                </a:lnTo>
                <a:close/>
              </a:path>
            </a:pathLst>
          </a:custGeom>
          <a:ln w="9144">
            <a:solidFill>
              <a:srgbClr val="000000"/>
            </a:solidFill>
          </a:ln>
        </p:spPr>
        <p:txBody>
          <a:bodyPr wrap="square" lIns="0" tIns="0" rIns="0" bIns="0" rtlCol="0">
            <a:noAutofit/>
          </a:bodyPr>
          <a:lstStyle/>
          <a:p>
            <a:endParaRPr/>
          </a:p>
        </p:txBody>
      </p:sp>
      <p:sp>
        <p:nvSpPr>
          <p:cNvPr id="11" name="object 11"/>
          <p:cNvSpPr/>
          <p:nvPr/>
        </p:nvSpPr>
        <p:spPr>
          <a:xfrm>
            <a:off x="4486910" y="2793746"/>
            <a:ext cx="554863" cy="519175"/>
          </a:xfrm>
          <a:custGeom>
            <a:avLst/>
            <a:gdLst/>
            <a:ahLst/>
            <a:cxnLst/>
            <a:rect l="l" t="t" r="r" b="b"/>
            <a:pathLst>
              <a:path w="554863" h="519175">
                <a:moveTo>
                  <a:pt x="275970" y="0"/>
                </a:moveTo>
                <a:lnTo>
                  <a:pt x="303812" y="939"/>
                </a:lnTo>
                <a:lnTo>
                  <a:pt x="330418" y="3752"/>
                </a:lnTo>
                <a:lnTo>
                  <a:pt x="355790" y="8432"/>
                </a:lnTo>
                <a:lnTo>
                  <a:pt x="379934" y="14972"/>
                </a:lnTo>
                <a:lnTo>
                  <a:pt x="402852" y="23364"/>
                </a:lnTo>
                <a:lnTo>
                  <a:pt x="423925" y="33274"/>
                </a:lnTo>
                <a:lnTo>
                  <a:pt x="446988" y="46901"/>
                </a:lnTo>
                <a:lnTo>
                  <a:pt x="467913" y="62270"/>
                </a:lnTo>
                <a:lnTo>
                  <a:pt x="486710" y="79390"/>
                </a:lnTo>
                <a:lnTo>
                  <a:pt x="503389" y="98273"/>
                </a:lnTo>
                <a:lnTo>
                  <a:pt x="517962" y="118929"/>
                </a:lnTo>
                <a:lnTo>
                  <a:pt x="532245" y="145509"/>
                </a:lnTo>
                <a:lnTo>
                  <a:pt x="541257" y="168520"/>
                </a:lnTo>
                <a:lnTo>
                  <a:pt x="547992" y="192853"/>
                </a:lnTo>
                <a:lnTo>
                  <a:pt x="552448" y="218503"/>
                </a:lnTo>
                <a:lnTo>
                  <a:pt x="554626" y="245465"/>
                </a:lnTo>
                <a:lnTo>
                  <a:pt x="554863" y="258190"/>
                </a:lnTo>
                <a:lnTo>
                  <a:pt x="554568" y="272528"/>
                </a:lnTo>
                <a:lnTo>
                  <a:pt x="552208" y="300184"/>
                </a:lnTo>
                <a:lnTo>
                  <a:pt x="547490" y="326482"/>
                </a:lnTo>
                <a:lnTo>
                  <a:pt x="540412" y="351422"/>
                </a:lnTo>
                <a:lnTo>
                  <a:pt x="530975" y="375003"/>
                </a:lnTo>
                <a:lnTo>
                  <a:pt x="519179" y="397226"/>
                </a:lnTo>
                <a:lnTo>
                  <a:pt x="505024" y="418091"/>
                </a:lnTo>
                <a:lnTo>
                  <a:pt x="488509" y="437597"/>
                </a:lnTo>
                <a:lnTo>
                  <a:pt x="470294" y="455121"/>
                </a:lnTo>
                <a:lnTo>
                  <a:pt x="450962" y="470264"/>
                </a:lnTo>
                <a:lnTo>
                  <a:pt x="430206" y="483367"/>
                </a:lnTo>
                <a:lnTo>
                  <a:pt x="408025" y="494432"/>
                </a:lnTo>
                <a:lnTo>
                  <a:pt x="384421" y="503457"/>
                </a:lnTo>
                <a:lnTo>
                  <a:pt x="359396" y="510444"/>
                </a:lnTo>
                <a:lnTo>
                  <a:pt x="332951" y="515391"/>
                </a:lnTo>
                <a:lnTo>
                  <a:pt x="305087" y="518300"/>
                </a:lnTo>
                <a:lnTo>
                  <a:pt x="278002" y="519175"/>
                </a:lnTo>
                <a:lnTo>
                  <a:pt x="263145" y="518927"/>
                </a:lnTo>
                <a:lnTo>
                  <a:pt x="234507" y="516936"/>
                </a:lnTo>
                <a:lnTo>
                  <a:pt x="207308" y="512952"/>
                </a:lnTo>
                <a:lnTo>
                  <a:pt x="181547" y="506975"/>
                </a:lnTo>
                <a:lnTo>
                  <a:pt x="157224" y="499004"/>
                </a:lnTo>
                <a:lnTo>
                  <a:pt x="134340" y="489036"/>
                </a:lnTo>
                <a:lnTo>
                  <a:pt x="112893" y="477071"/>
                </a:lnTo>
                <a:lnTo>
                  <a:pt x="92885" y="463108"/>
                </a:lnTo>
                <a:lnTo>
                  <a:pt x="74314" y="447146"/>
                </a:lnTo>
                <a:lnTo>
                  <a:pt x="56110" y="428005"/>
                </a:lnTo>
                <a:lnTo>
                  <a:pt x="41132" y="408179"/>
                </a:lnTo>
                <a:lnTo>
                  <a:pt x="28472" y="386800"/>
                </a:lnTo>
                <a:lnTo>
                  <a:pt x="18132" y="363869"/>
                </a:lnTo>
                <a:lnTo>
                  <a:pt x="10113" y="339389"/>
                </a:lnTo>
                <a:lnTo>
                  <a:pt x="4418" y="313361"/>
                </a:lnTo>
                <a:lnTo>
                  <a:pt x="1047" y="285787"/>
                </a:lnTo>
                <a:lnTo>
                  <a:pt x="0" y="258190"/>
                </a:lnTo>
                <a:lnTo>
                  <a:pt x="282" y="244058"/>
                </a:lnTo>
                <a:lnTo>
                  <a:pt x="2546" y="216892"/>
                </a:lnTo>
                <a:lnTo>
                  <a:pt x="7074" y="191193"/>
                </a:lnTo>
                <a:lnTo>
                  <a:pt x="13865" y="166960"/>
                </a:lnTo>
                <a:lnTo>
                  <a:pt x="22921" y="144194"/>
                </a:lnTo>
                <a:lnTo>
                  <a:pt x="33527" y="124078"/>
                </a:lnTo>
                <a:lnTo>
                  <a:pt x="47491" y="103398"/>
                </a:lnTo>
                <a:lnTo>
                  <a:pt x="63653" y="84338"/>
                </a:lnTo>
                <a:lnTo>
                  <a:pt x="82025" y="66896"/>
                </a:lnTo>
                <a:lnTo>
                  <a:pt x="102618" y="51064"/>
                </a:lnTo>
                <a:lnTo>
                  <a:pt x="125442" y="36839"/>
                </a:lnTo>
                <a:lnTo>
                  <a:pt x="152673" y="23472"/>
                </a:lnTo>
                <a:lnTo>
                  <a:pt x="175867" y="14856"/>
                </a:lnTo>
                <a:lnTo>
                  <a:pt x="200133" y="8195"/>
                </a:lnTo>
                <a:lnTo>
                  <a:pt x="225468" y="3496"/>
                </a:lnTo>
                <a:lnTo>
                  <a:pt x="251868" y="766"/>
                </a:lnTo>
                <a:lnTo>
                  <a:pt x="275970" y="0"/>
                </a:lnTo>
                <a:close/>
              </a:path>
            </a:pathLst>
          </a:custGeom>
          <a:ln w="9144">
            <a:solidFill>
              <a:srgbClr val="000000"/>
            </a:solidFill>
          </a:ln>
        </p:spPr>
        <p:txBody>
          <a:bodyPr wrap="square" lIns="0" tIns="0" rIns="0" bIns="0" rtlCol="0">
            <a:noAutofit/>
          </a:bodyPr>
          <a:lstStyle/>
          <a:p>
            <a:endParaRPr/>
          </a:p>
        </p:txBody>
      </p:sp>
      <p:sp>
        <p:nvSpPr>
          <p:cNvPr id="12" name="object 12"/>
          <p:cNvSpPr/>
          <p:nvPr/>
        </p:nvSpPr>
        <p:spPr>
          <a:xfrm>
            <a:off x="3895598" y="2793746"/>
            <a:ext cx="518667" cy="519175"/>
          </a:xfrm>
          <a:custGeom>
            <a:avLst/>
            <a:gdLst/>
            <a:ahLst/>
            <a:cxnLst/>
            <a:rect l="l" t="t" r="r" b="b"/>
            <a:pathLst>
              <a:path w="518667" h="519175">
                <a:moveTo>
                  <a:pt x="270510" y="0"/>
                </a:moveTo>
                <a:lnTo>
                  <a:pt x="284125" y="278"/>
                </a:lnTo>
                <a:lnTo>
                  <a:pt x="297390" y="1113"/>
                </a:lnTo>
                <a:lnTo>
                  <a:pt x="310308" y="2506"/>
                </a:lnTo>
                <a:lnTo>
                  <a:pt x="322880" y="4455"/>
                </a:lnTo>
                <a:lnTo>
                  <a:pt x="335109" y="6961"/>
                </a:lnTo>
                <a:lnTo>
                  <a:pt x="346996" y="10024"/>
                </a:lnTo>
                <a:lnTo>
                  <a:pt x="358544" y="13644"/>
                </a:lnTo>
                <a:lnTo>
                  <a:pt x="373240" y="19195"/>
                </a:lnTo>
                <a:lnTo>
                  <a:pt x="385070" y="24512"/>
                </a:lnTo>
                <a:lnTo>
                  <a:pt x="396421" y="30431"/>
                </a:lnTo>
                <a:lnTo>
                  <a:pt x="407291" y="36950"/>
                </a:lnTo>
                <a:lnTo>
                  <a:pt x="417676" y="44070"/>
                </a:lnTo>
                <a:lnTo>
                  <a:pt x="427573" y="51791"/>
                </a:lnTo>
                <a:lnTo>
                  <a:pt x="441337" y="64286"/>
                </a:lnTo>
                <a:lnTo>
                  <a:pt x="450026" y="73486"/>
                </a:lnTo>
                <a:lnTo>
                  <a:pt x="458121" y="83225"/>
                </a:lnTo>
                <a:lnTo>
                  <a:pt x="465620" y="93503"/>
                </a:lnTo>
                <a:lnTo>
                  <a:pt x="472524" y="104321"/>
                </a:lnTo>
                <a:lnTo>
                  <a:pt x="478833" y="115677"/>
                </a:lnTo>
                <a:lnTo>
                  <a:pt x="486651" y="132094"/>
                </a:lnTo>
                <a:lnTo>
                  <a:pt x="491547" y="143933"/>
                </a:lnTo>
                <a:lnTo>
                  <a:pt x="495893" y="155910"/>
                </a:lnTo>
                <a:lnTo>
                  <a:pt x="499692" y="168022"/>
                </a:lnTo>
                <a:lnTo>
                  <a:pt x="502946" y="180267"/>
                </a:lnTo>
                <a:lnTo>
                  <a:pt x="505658" y="192641"/>
                </a:lnTo>
                <a:lnTo>
                  <a:pt x="507876" y="208018"/>
                </a:lnTo>
                <a:lnTo>
                  <a:pt x="509274" y="231395"/>
                </a:lnTo>
                <a:lnTo>
                  <a:pt x="509640" y="245867"/>
                </a:lnTo>
                <a:lnTo>
                  <a:pt x="509777" y="262177"/>
                </a:lnTo>
                <a:lnTo>
                  <a:pt x="509777" y="263651"/>
                </a:lnTo>
                <a:lnTo>
                  <a:pt x="175767" y="263651"/>
                </a:lnTo>
                <a:lnTo>
                  <a:pt x="176471" y="278048"/>
                </a:lnTo>
                <a:lnTo>
                  <a:pt x="178136" y="291796"/>
                </a:lnTo>
                <a:lnTo>
                  <a:pt x="180761" y="304894"/>
                </a:lnTo>
                <a:lnTo>
                  <a:pt x="184348" y="317340"/>
                </a:lnTo>
                <a:lnTo>
                  <a:pt x="188895" y="329134"/>
                </a:lnTo>
                <a:lnTo>
                  <a:pt x="194404" y="340274"/>
                </a:lnTo>
                <a:lnTo>
                  <a:pt x="200873" y="350760"/>
                </a:lnTo>
                <a:lnTo>
                  <a:pt x="208304" y="360589"/>
                </a:lnTo>
                <a:lnTo>
                  <a:pt x="222492" y="375206"/>
                </a:lnTo>
                <a:lnTo>
                  <a:pt x="232816" y="383439"/>
                </a:lnTo>
                <a:lnTo>
                  <a:pt x="243700" y="390329"/>
                </a:lnTo>
                <a:lnTo>
                  <a:pt x="255145" y="395872"/>
                </a:lnTo>
                <a:lnTo>
                  <a:pt x="267152" y="400065"/>
                </a:lnTo>
                <a:lnTo>
                  <a:pt x="279724" y="402904"/>
                </a:lnTo>
                <a:lnTo>
                  <a:pt x="292862" y="404385"/>
                </a:lnTo>
                <a:lnTo>
                  <a:pt x="300863" y="404621"/>
                </a:lnTo>
                <a:lnTo>
                  <a:pt x="312239" y="404045"/>
                </a:lnTo>
                <a:lnTo>
                  <a:pt x="323964" y="402315"/>
                </a:lnTo>
                <a:lnTo>
                  <a:pt x="336038" y="399432"/>
                </a:lnTo>
                <a:lnTo>
                  <a:pt x="348459" y="395395"/>
                </a:lnTo>
                <a:lnTo>
                  <a:pt x="361229" y="390205"/>
                </a:lnTo>
                <a:lnTo>
                  <a:pt x="373252" y="384428"/>
                </a:lnTo>
                <a:lnTo>
                  <a:pt x="383353" y="378922"/>
                </a:lnTo>
                <a:lnTo>
                  <a:pt x="393418" y="372721"/>
                </a:lnTo>
                <a:lnTo>
                  <a:pt x="403447" y="365827"/>
                </a:lnTo>
                <a:lnTo>
                  <a:pt x="413444" y="358240"/>
                </a:lnTo>
                <a:lnTo>
                  <a:pt x="423409" y="349964"/>
                </a:lnTo>
                <a:lnTo>
                  <a:pt x="433344" y="340998"/>
                </a:lnTo>
                <a:lnTo>
                  <a:pt x="443251" y="331346"/>
                </a:lnTo>
                <a:lnTo>
                  <a:pt x="450723" y="323595"/>
                </a:lnTo>
                <a:lnTo>
                  <a:pt x="518667" y="392175"/>
                </a:lnTo>
                <a:lnTo>
                  <a:pt x="499292" y="413302"/>
                </a:lnTo>
                <a:lnTo>
                  <a:pt x="479789" y="432399"/>
                </a:lnTo>
                <a:lnTo>
                  <a:pt x="460154" y="449475"/>
                </a:lnTo>
                <a:lnTo>
                  <a:pt x="440385" y="464535"/>
                </a:lnTo>
                <a:lnTo>
                  <a:pt x="420476" y="477587"/>
                </a:lnTo>
                <a:lnTo>
                  <a:pt x="400427" y="488638"/>
                </a:lnTo>
                <a:lnTo>
                  <a:pt x="376007" y="499434"/>
                </a:lnTo>
                <a:lnTo>
                  <a:pt x="352043" y="507542"/>
                </a:lnTo>
                <a:lnTo>
                  <a:pt x="327390" y="513523"/>
                </a:lnTo>
                <a:lnTo>
                  <a:pt x="302043" y="517371"/>
                </a:lnTo>
                <a:lnTo>
                  <a:pt x="275996" y="519080"/>
                </a:lnTo>
                <a:lnTo>
                  <a:pt x="268097" y="519175"/>
                </a:lnTo>
                <a:lnTo>
                  <a:pt x="254244" y="518883"/>
                </a:lnTo>
                <a:lnTo>
                  <a:pt x="227354" y="516542"/>
                </a:lnTo>
                <a:lnTo>
                  <a:pt x="201550" y="511858"/>
                </a:lnTo>
                <a:lnTo>
                  <a:pt x="176836" y="504831"/>
                </a:lnTo>
                <a:lnTo>
                  <a:pt x="153216" y="495458"/>
                </a:lnTo>
                <a:lnTo>
                  <a:pt x="130691" y="483739"/>
                </a:lnTo>
                <a:lnTo>
                  <a:pt x="109265" y="469671"/>
                </a:lnTo>
                <a:lnTo>
                  <a:pt x="88940" y="453253"/>
                </a:lnTo>
                <a:lnTo>
                  <a:pt x="67996" y="432653"/>
                </a:lnTo>
                <a:lnTo>
                  <a:pt x="50896" y="412248"/>
                </a:lnTo>
                <a:lnTo>
                  <a:pt x="36263" y="390812"/>
                </a:lnTo>
                <a:lnTo>
                  <a:pt x="24100" y="368347"/>
                </a:lnTo>
                <a:lnTo>
                  <a:pt x="14409" y="344857"/>
                </a:lnTo>
                <a:lnTo>
                  <a:pt x="7195" y="320345"/>
                </a:lnTo>
                <a:lnTo>
                  <a:pt x="2459" y="294814"/>
                </a:lnTo>
                <a:lnTo>
                  <a:pt x="205" y="268267"/>
                </a:lnTo>
                <a:lnTo>
                  <a:pt x="0" y="257175"/>
                </a:lnTo>
                <a:lnTo>
                  <a:pt x="305" y="243874"/>
                </a:lnTo>
                <a:lnTo>
                  <a:pt x="2749" y="217900"/>
                </a:lnTo>
                <a:lnTo>
                  <a:pt x="7643" y="192774"/>
                </a:lnTo>
                <a:lnTo>
                  <a:pt x="14991" y="168505"/>
                </a:lnTo>
                <a:lnTo>
                  <a:pt x="24798" y="145103"/>
                </a:lnTo>
                <a:lnTo>
                  <a:pt x="34798" y="126364"/>
                </a:lnTo>
                <a:lnTo>
                  <a:pt x="48942" y="104782"/>
                </a:lnTo>
                <a:lnTo>
                  <a:pt x="65033" y="85046"/>
                </a:lnTo>
                <a:lnTo>
                  <a:pt x="83065" y="67162"/>
                </a:lnTo>
                <a:lnTo>
                  <a:pt x="103033" y="51136"/>
                </a:lnTo>
                <a:lnTo>
                  <a:pt x="124931" y="36972"/>
                </a:lnTo>
                <a:lnTo>
                  <a:pt x="142089" y="27853"/>
                </a:lnTo>
                <a:lnTo>
                  <a:pt x="164912" y="18080"/>
                </a:lnTo>
                <a:lnTo>
                  <a:pt x="188762" y="10411"/>
                </a:lnTo>
                <a:lnTo>
                  <a:pt x="213640" y="4845"/>
                </a:lnTo>
                <a:lnTo>
                  <a:pt x="239545" y="1382"/>
                </a:lnTo>
                <a:lnTo>
                  <a:pt x="266479" y="22"/>
                </a:lnTo>
                <a:lnTo>
                  <a:pt x="270510" y="0"/>
                </a:lnTo>
                <a:close/>
              </a:path>
            </a:pathLst>
          </a:custGeom>
          <a:ln w="9144">
            <a:solidFill>
              <a:srgbClr val="000000"/>
            </a:solidFill>
          </a:ln>
        </p:spPr>
        <p:txBody>
          <a:bodyPr wrap="square" lIns="0" tIns="0" rIns="0" bIns="0" rtlCol="0">
            <a:noAutofit/>
          </a:bodyPr>
          <a:lstStyle/>
          <a:p>
            <a:endParaRPr/>
          </a:p>
        </p:txBody>
      </p:sp>
      <p:sp>
        <p:nvSpPr>
          <p:cNvPr id="13" name="object 13"/>
          <p:cNvSpPr/>
          <p:nvPr/>
        </p:nvSpPr>
        <p:spPr>
          <a:xfrm>
            <a:off x="5108448" y="2635504"/>
            <a:ext cx="414909" cy="673481"/>
          </a:xfrm>
          <a:custGeom>
            <a:avLst/>
            <a:gdLst/>
            <a:ahLst/>
            <a:cxnLst/>
            <a:rect l="l" t="t" r="r" b="b"/>
            <a:pathLst>
              <a:path w="414909" h="673481">
                <a:moveTo>
                  <a:pt x="136905" y="0"/>
                </a:moveTo>
                <a:lnTo>
                  <a:pt x="232790" y="0"/>
                </a:lnTo>
                <a:lnTo>
                  <a:pt x="232790" y="170180"/>
                </a:lnTo>
                <a:lnTo>
                  <a:pt x="392556" y="170180"/>
                </a:lnTo>
                <a:lnTo>
                  <a:pt x="392556" y="275971"/>
                </a:lnTo>
                <a:lnTo>
                  <a:pt x="232790" y="275971"/>
                </a:lnTo>
                <a:lnTo>
                  <a:pt x="232790" y="448691"/>
                </a:lnTo>
                <a:lnTo>
                  <a:pt x="232964" y="467194"/>
                </a:lnTo>
                <a:lnTo>
                  <a:pt x="233486" y="483326"/>
                </a:lnTo>
                <a:lnTo>
                  <a:pt x="234362" y="497089"/>
                </a:lnTo>
                <a:lnTo>
                  <a:pt x="235593" y="508488"/>
                </a:lnTo>
                <a:lnTo>
                  <a:pt x="237185" y="517527"/>
                </a:lnTo>
                <a:lnTo>
                  <a:pt x="239013" y="523875"/>
                </a:lnTo>
                <a:lnTo>
                  <a:pt x="244857" y="535010"/>
                </a:lnTo>
                <a:lnTo>
                  <a:pt x="253518" y="544415"/>
                </a:lnTo>
                <a:lnTo>
                  <a:pt x="262000" y="550418"/>
                </a:lnTo>
                <a:lnTo>
                  <a:pt x="273149" y="556053"/>
                </a:lnTo>
                <a:lnTo>
                  <a:pt x="285011" y="560150"/>
                </a:lnTo>
                <a:lnTo>
                  <a:pt x="297598" y="562710"/>
                </a:lnTo>
                <a:lnTo>
                  <a:pt x="310919" y="563732"/>
                </a:lnTo>
                <a:lnTo>
                  <a:pt x="313181" y="563753"/>
                </a:lnTo>
                <a:lnTo>
                  <a:pt x="325292" y="563286"/>
                </a:lnTo>
                <a:lnTo>
                  <a:pt x="337392" y="561884"/>
                </a:lnTo>
                <a:lnTo>
                  <a:pt x="349481" y="559546"/>
                </a:lnTo>
                <a:lnTo>
                  <a:pt x="361559" y="556272"/>
                </a:lnTo>
                <a:lnTo>
                  <a:pt x="373627" y="552059"/>
                </a:lnTo>
                <a:lnTo>
                  <a:pt x="385684" y="546906"/>
                </a:lnTo>
                <a:lnTo>
                  <a:pt x="397730" y="540812"/>
                </a:lnTo>
                <a:lnTo>
                  <a:pt x="409765" y="533775"/>
                </a:lnTo>
                <a:lnTo>
                  <a:pt x="414909" y="530479"/>
                </a:lnTo>
                <a:lnTo>
                  <a:pt x="414909" y="636778"/>
                </a:lnTo>
                <a:lnTo>
                  <a:pt x="401915" y="642710"/>
                </a:lnTo>
                <a:lnTo>
                  <a:pt x="389309" y="648076"/>
                </a:lnTo>
                <a:lnTo>
                  <a:pt x="365246" y="657107"/>
                </a:lnTo>
                <a:lnTo>
                  <a:pt x="342700" y="663870"/>
                </a:lnTo>
                <a:lnTo>
                  <a:pt x="324876" y="667853"/>
                </a:lnTo>
                <a:lnTo>
                  <a:pt x="300271" y="671468"/>
                </a:lnTo>
                <a:lnTo>
                  <a:pt x="274351" y="673260"/>
                </a:lnTo>
                <a:lnTo>
                  <a:pt x="260985" y="673481"/>
                </a:lnTo>
                <a:lnTo>
                  <a:pt x="247022" y="673200"/>
                </a:lnTo>
                <a:lnTo>
                  <a:pt x="233566" y="672361"/>
                </a:lnTo>
                <a:lnTo>
                  <a:pt x="208177" y="669018"/>
                </a:lnTo>
                <a:lnTo>
                  <a:pt x="184816" y="663472"/>
                </a:lnTo>
                <a:lnTo>
                  <a:pt x="166719" y="657191"/>
                </a:lnTo>
                <a:lnTo>
                  <a:pt x="143417" y="645953"/>
                </a:lnTo>
                <a:lnTo>
                  <a:pt x="122997" y="631984"/>
                </a:lnTo>
                <a:lnTo>
                  <a:pt x="108534" y="618877"/>
                </a:lnTo>
                <a:lnTo>
                  <a:pt x="99709" y="608952"/>
                </a:lnTo>
                <a:lnTo>
                  <a:pt x="86565" y="588324"/>
                </a:lnTo>
                <a:lnTo>
                  <a:pt x="80920" y="573278"/>
                </a:lnTo>
                <a:lnTo>
                  <a:pt x="76489" y="550330"/>
                </a:lnTo>
                <a:lnTo>
                  <a:pt x="75203" y="536779"/>
                </a:lnTo>
                <a:lnTo>
                  <a:pt x="74532" y="521845"/>
                </a:lnTo>
                <a:lnTo>
                  <a:pt x="74422" y="512191"/>
                </a:lnTo>
                <a:lnTo>
                  <a:pt x="74422" y="275971"/>
                </a:lnTo>
                <a:lnTo>
                  <a:pt x="0" y="275971"/>
                </a:lnTo>
                <a:lnTo>
                  <a:pt x="0" y="180594"/>
                </a:lnTo>
                <a:lnTo>
                  <a:pt x="12713" y="176042"/>
                </a:lnTo>
                <a:lnTo>
                  <a:pt x="24824" y="170894"/>
                </a:lnTo>
                <a:lnTo>
                  <a:pt x="36325" y="165150"/>
                </a:lnTo>
                <a:lnTo>
                  <a:pt x="47211" y="158811"/>
                </a:lnTo>
                <a:lnTo>
                  <a:pt x="57473" y="151876"/>
                </a:lnTo>
                <a:lnTo>
                  <a:pt x="67107" y="144345"/>
                </a:lnTo>
                <a:lnTo>
                  <a:pt x="77410" y="135050"/>
                </a:lnTo>
                <a:lnTo>
                  <a:pt x="86197" y="125876"/>
                </a:lnTo>
                <a:lnTo>
                  <a:pt x="94309" y="116119"/>
                </a:lnTo>
                <a:lnTo>
                  <a:pt x="101752" y="105782"/>
                </a:lnTo>
                <a:lnTo>
                  <a:pt x="108528" y="94871"/>
                </a:lnTo>
                <a:lnTo>
                  <a:pt x="113411" y="85851"/>
                </a:lnTo>
                <a:lnTo>
                  <a:pt x="118086" y="75850"/>
                </a:lnTo>
                <a:lnTo>
                  <a:pt x="122324" y="65093"/>
                </a:lnTo>
                <a:lnTo>
                  <a:pt x="126124" y="53585"/>
                </a:lnTo>
                <a:lnTo>
                  <a:pt x="129482" y="41329"/>
                </a:lnTo>
                <a:lnTo>
                  <a:pt x="132398" y="28332"/>
                </a:lnTo>
                <a:lnTo>
                  <a:pt x="134868" y="14596"/>
                </a:lnTo>
                <a:lnTo>
                  <a:pt x="136890" y="127"/>
                </a:lnTo>
                <a:lnTo>
                  <a:pt x="136905" y="0"/>
                </a:lnTo>
                <a:close/>
              </a:path>
            </a:pathLst>
          </a:custGeom>
          <a:ln w="9143">
            <a:solidFill>
              <a:srgbClr val="000000"/>
            </a:solidFill>
          </a:ln>
        </p:spPr>
        <p:txBody>
          <a:bodyPr wrap="square" lIns="0" tIns="0" rIns="0" bIns="0" rtlCol="0">
            <a:noAutofit/>
          </a:bodyPr>
          <a:lstStyle/>
          <a:p>
            <a:endParaRPr/>
          </a:p>
        </p:txBody>
      </p:sp>
      <p:sp>
        <p:nvSpPr>
          <p:cNvPr id="14" name="object 14"/>
          <p:cNvSpPr/>
          <p:nvPr/>
        </p:nvSpPr>
        <p:spPr>
          <a:xfrm>
            <a:off x="3103118" y="2596769"/>
            <a:ext cx="747521" cy="716152"/>
          </a:xfrm>
          <a:custGeom>
            <a:avLst/>
            <a:gdLst/>
            <a:ahLst/>
            <a:cxnLst/>
            <a:rect l="l" t="t" r="r" b="b"/>
            <a:pathLst>
              <a:path w="747521" h="716152">
                <a:moveTo>
                  <a:pt x="345185" y="0"/>
                </a:moveTo>
                <a:lnTo>
                  <a:pt x="357828" y="219"/>
                </a:lnTo>
                <a:lnTo>
                  <a:pt x="370455" y="880"/>
                </a:lnTo>
                <a:lnTo>
                  <a:pt x="383068" y="1986"/>
                </a:lnTo>
                <a:lnTo>
                  <a:pt x="395667" y="3542"/>
                </a:lnTo>
                <a:lnTo>
                  <a:pt x="408250" y="5552"/>
                </a:lnTo>
                <a:lnTo>
                  <a:pt x="420820" y="8019"/>
                </a:lnTo>
                <a:lnTo>
                  <a:pt x="433374" y="10948"/>
                </a:lnTo>
                <a:lnTo>
                  <a:pt x="449727" y="15392"/>
                </a:lnTo>
                <a:lnTo>
                  <a:pt x="462609" y="19456"/>
                </a:lnTo>
                <a:lnTo>
                  <a:pt x="474887" y="23877"/>
                </a:lnTo>
                <a:lnTo>
                  <a:pt x="486558" y="28659"/>
                </a:lnTo>
                <a:lnTo>
                  <a:pt x="497620" y="33803"/>
                </a:lnTo>
                <a:lnTo>
                  <a:pt x="508070" y="39312"/>
                </a:lnTo>
                <a:lnTo>
                  <a:pt x="513842" y="42671"/>
                </a:lnTo>
                <a:lnTo>
                  <a:pt x="532257" y="11937"/>
                </a:lnTo>
                <a:lnTo>
                  <a:pt x="601598" y="11937"/>
                </a:lnTo>
                <a:lnTo>
                  <a:pt x="664082" y="241172"/>
                </a:lnTo>
                <a:lnTo>
                  <a:pt x="572769" y="271017"/>
                </a:lnTo>
                <a:lnTo>
                  <a:pt x="563592" y="256345"/>
                </a:lnTo>
                <a:lnTo>
                  <a:pt x="554814" y="242643"/>
                </a:lnTo>
                <a:lnTo>
                  <a:pt x="538451" y="218150"/>
                </a:lnTo>
                <a:lnTo>
                  <a:pt x="523676" y="197545"/>
                </a:lnTo>
                <a:lnTo>
                  <a:pt x="510481" y="180835"/>
                </a:lnTo>
                <a:lnTo>
                  <a:pt x="499109" y="168275"/>
                </a:lnTo>
                <a:lnTo>
                  <a:pt x="479963" y="151166"/>
                </a:lnTo>
                <a:lnTo>
                  <a:pt x="458998" y="136828"/>
                </a:lnTo>
                <a:lnTo>
                  <a:pt x="437006" y="125602"/>
                </a:lnTo>
                <a:lnTo>
                  <a:pt x="411885" y="116411"/>
                </a:lnTo>
                <a:lnTo>
                  <a:pt x="387166" y="111276"/>
                </a:lnTo>
                <a:lnTo>
                  <a:pt x="368807" y="110108"/>
                </a:lnTo>
                <a:lnTo>
                  <a:pt x="355964" y="110628"/>
                </a:lnTo>
                <a:lnTo>
                  <a:pt x="330942" y="114777"/>
                </a:lnTo>
                <a:lnTo>
                  <a:pt x="306833" y="123059"/>
                </a:lnTo>
                <a:lnTo>
                  <a:pt x="283670" y="135459"/>
                </a:lnTo>
                <a:lnTo>
                  <a:pt x="261466" y="152492"/>
                </a:lnTo>
                <a:lnTo>
                  <a:pt x="244359" y="170610"/>
                </a:lnTo>
                <a:lnTo>
                  <a:pt x="229347" y="191777"/>
                </a:lnTo>
                <a:lnTo>
                  <a:pt x="216432" y="216007"/>
                </a:lnTo>
                <a:lnTo>
                  <a:pt x="207449" y="238603"/>
                </a:lnTo>
                <a:lnTo>
                  <a:pt x="200855" y="261776"/>
                </a:lnTo>
                <a:lnTo>
                  <a:pt x="196112" y="286681"/>
                </a:lnTo>
                <a:lnTo>
                  <a:pt x="193214" y="313313"/>
                </a:lnTo>
                <a:lnTo>
                  <a:pt x="192156" y="341666"/>
                </a:lnTo>
                <a:lnTo>
                  <a:pt x="192151" y="343915"/>
                </a:lnTo>
                <a:lnTo>
                  <a:pt x="192351" y="358161"/>
                </a:lnTo>
                <a:lnTo>
                  <a:pt x="193958" y="385641"/>
                </a:lnTo>
                <a:lnTo>
                  <a:pt x="197175" y="411770"/>
                </a:lnTo>
                <a:lnTo>
                  <a:pt x="202006" y="436544"/>
                </a:lnTo>
                <a:lnTo>
                  <a:pt x="208457" y="459959"/>
                </a:lnTo>
                <a:lnTo>
                  <a:pt x="216530" y="482010"/>
                </a:lnTo>
                <a:lnTo>
                  <a:pt x="224302" y="499097"/>
                </a:lnTo>
                <a:lnTo>
                  <a:pt x="237765" y="523108"/>
                </a:lnTo>
                <a:lnTo>
                  <a:pt x="252871" y="543939"/>
                </a:lnTo>
                <a:lnTo>
                  <a:pt x="269618" y="561583"/>
                </a:lnTo>
                <a:lnTo>
                  <a:pt x="286384" y="574928"/>
                </a:lnTo>
                <a:lnTo>
                  <a:pt x="309018" y="588150"/>
                </a:lnTo>
                <a:lnTo>
                  <a:pt x="332769" y="597386"/>
                </a:lnTo>
                <a:lnTo>
                  <a:pt x="357665" y="602650"/>
                </a:lnTo>
                <a:lnTo>
                  <a:pt x="379221" y="604011"/>
                </a:lnTo>
                <a:lnTo>
                  <a:pt x="392217" y="603526"/>
                </a:lnTo>
                <a:lnTo>
                  <a:pt x="417439" y="599659"/>
                </a:lnTo>
                <a:lnTo>
                  <a:pt x="441639" y="591960"/>
                </a:lnTo>
                <a:lnTo>
                  <a:pt x="460858" y="582730"/>
                </a:lnTo>
                <a:lnTo>
                  <a:pt x="481956" y="567790"/>
                </a:lnTo>
                <a:lnTo>
                  <a:pt x="496259" y="547422"/>
                </a:lnTo>
                <a:lnTo>
                  <a:pt x="502161" y="522608"/>
                </a:lnTo>
                <a:lnTo>
                  <a:pt x="502793" y="483869"/>
                </a:lnTo>
                <a:lnTo>
                  <a:pt x="502298" y="466701"/>
                </a:lnTo>
                <a:lnTo>
                  <a:pt x="495681" y="443991"/>
                </a:lnTo>
                <a:lnTo>
                  <a:pt x="476130" y="433699"/>
                </a:lnTo>
                <a:lnTo>
                  <a:pt x="448691" y="431800"/>
                </a:lnTo>
                <a:lnTo>
                  <a:pt x="409574" y="431800"/>
                </a:lnTo>
                <a:lnTo>
                  <a:pt x="409574" y="335025"/>
                </a:lnTo>
                <a:lnTo>
                  <a:pt x="747521" y="335025"/>
                </a:lnTo>
                <a:lnTo>
                  <a:pt x="747521" y="431800"/>
                </a:lnTo>
                <a:lnTo>
                  <a:pt x="722248" y="431800"/>
                </a:lnTo>
                <a:lnTo>
                  <a:pt x="705966" y="432419"/>
                </a:lnTo>
                <a:lnTo>
                  <a:pt x="694026" y="434252"/>
                </a:lnTo>
                <a:lnTo>
                  <a:pt x="682117" y="439292"/>
                </a:lnTo>
                <a:lnTo>
                  <a:pt x="674623" y="450341"/>
                </a:lnTo>
                <a:lnTo>
                  <a:pt x="670520" y="471689"/>
                </a:lnTo>
                <a:lnTo>
                  <a:pt x="670052" y="487425"/>
                </a:lnTo>
                <a:lnTo>
                  <a:pt x="670052" y="704214"/>
                </a:lnTo>
                <a:lnTo>
                  <a:pt x="568452" y="704214"/>
                </a:lnTo>
                <a:lnTo>
                  <a:pt x="542162" y="654684"/>
                </a:lnTo>
                <a:lnTo>
                  <a:pt x="531055" y="661738"/>
                </a:lnTo>
                <a:lnTo>
                  <a:pt x="519851" y="668364"/>
                </a:lnTo>
                <a:lnTo>
                  <a:pt x="497155" y="680332"/>
                </a:lnTo>
                <a:lnTo>
                  <a:pt x="474074" y="690588"/>
                </a:lnTo>
                <a:lnTo>
                  <a:pt x="450608" y="699134"/>
                </a:lnTo>
                <a:lnTo>
                  <a:pt x="420987" y="707324"/>
                </a:lnTo>
                <a:lnTo>
                  <a:pt x="396131" y="712055"/>
                </a:lnTo>
                <a:lnTo>
                  <a:pt x="370810" y="714988"/>
                </a:lnTo>
                <a:lnTo>
                  <a:pt x="345013" y="716134"/>
                </a:lnTo>
                <a:lnTo>
                  <a:pt x="341248" y="716152"/>
                </a:lnTo>
                <a:lnTo>
                  <a:pt x="327872" y="715920"/>
                </a:lnTo>
                <a:lnTo>
                  <a:pt x="301626" y="714056"/>
                </a:lnTo>
                <a:lnTo>
                  <a:pt x="276059" y="710328"/>
                </a:lnTo>
                <a:lnTo>
                  <a:pt x="251169" y="704736"/>
                </a:lnTo>
                <a:lnTo>
                  <a:pt x="226957" y="697280"/>
                </a:lnTo>
                <a:lnTo>
                  <a:pt x="203422" y="687960"/>
                </a:lnTo>
                <a:lnTo>
                  <a:pt x="180566" y="676777"/>
                </a:lnTo>
                <a:lnTo>
                  <a:pt x="157728" y="663300"/>
                </a:lnTo>
                <a:lnTo>
                  <a:pt x="136868" y="648675"/>
                </a:lnTo>
                <a:lnTo>
                  <a:pt x="117334" y="632555"/>
                </a:lnTo>
                <a:lnTo>
                  <a:pt x="99122" y="614943"/>
                </a:lnTo>
                <a:lnTo>
                  <a:pt x="82232" y="595839"/>
                </a:lnTo>
                <a:lnTo>
                  <a:pt x="66659" y="575247"/>
                </a:lnTo>
                <a:lnTo>
                  <a:pt x="52404" y="553168"/>
                </a:lnTo>
                <a:lnTo>
                  <a:pt x="39618" y="529920"/>
                </a:lnTo>
                <a:lnTo>
                  <a:pt x="29132" y="507187"/>
                </a:lnTo>
                <a:lnTo>
                  <a:pt x="20258" y="483746"/>
                </a:lnTo>
                <a:lnTo>
                  <a:pt x="12993" y="459602"/>
                </a:lnTo>
                <a:lnTo>
                  <a:pt x="7337" y="434757"/>
                </a:lnTo>
                <a:lnTo>
                  <a:pt x="3288" y="409214"/>
                </a:lnTo>
                <a:lnTo>
                  <a:pt x="842" y="382979"/>
                </a:lnTo>
                <a:lnTo>
                  <a:pt x="0" y="356054"/>
                </a:lnTo>
                <a:lnTo>
                  <a:pt x="0" y="355345"/>
                </a:lnTo>
                <a:lnTo>
                  <a:pt x="206" y="341669"/>
                </a:lnTo>
                <a:lnTo>
                  <a:pt x="1854" y="314903"/>
                </a:lnTo>
                <a:lnTo>
                  <a:pt x="5151" y="288919"/>
                </a:lnTo>
                <a:lnTo>
                  <a:pt x="10097" y="263717"/>
                </a:lnTo>
                <a:lnTo>
                  <a:pt x="16691" y="239298"/>
                </a:lnTo>
                <a:lnTo>
                  <a:pt x="24934" y="215661"/>
                </a:lnTo>
                <a:lnTo>
                  <a:pt x="34826" y="192806"/>
                </a:lnTo>
                <a:lnTo>
                  <a:pt x="51513" y="161956"/>
                </a:lnTo>
                <a:lnTo>
                  <a:pt x="65722" y="140444"/>
                </a:lnTo>
                <a:lnTo>
                  <a:pt x="81392" y="120306"/>
                </a:lnTo>
                <a:lnTo>
                  <a:pt x="98517" y="101542"/>
                </a:lnTo>
                <a:lnTo>
                  <a:pt x="117093" y="84152"/>
                </a:lnTo>
                <a:lnTo>
                  <a:pt x="137117" y="68136"/>
                </a:lnTo>
                <a:lnTo>
                  <a:pt x="158583" y="53494"/>
                </a:lnTo>
                <a:lnTo>
                  <a:pt x="181822" y="40079"/>
                </a:lnTo>
                <a:lnTo>
                  <a:pt x="205004" y="28893"/>
                </a:lnTo>
                <a:lnTo>
                  <a:pt x="228725" y="19529"/>
                </a:lnTo>
                <a:lnTo>
                  <a:pt x="252981" y="11992"/>
                </a:lnTo>
                <a:lnTo>
                  <a:pt x="277772" y="6281"/>
                </a:lnTo>
                <a:lnTo>
                  <a:pt x="303094" y="2400"/>
                </a:lnTo>
                <a:lnTo>
                  <a:pt x="328946" y="350"/>
                </a:lnTo>
                <a:lnTo>
                  <a:pt x="342071" y="12"/>
                </a:lnTo>
                <a:lnTo>
                  <a:pt x="345185" y="0"/>
                </a:lnTo>
                <a:close/>
              </a:path>
            </a:pathLst>
          </a:custGeom>
          <a:ln w="9144">
            <a:solidFill>
              <a:srgbClr val="000000"/>
            </a:solidFill>
          </a:ln>
        </p:spPr>
        <p:txBody>
          <a:bodyPr wrap="square" lIns="0" tIns="0" rIns="0" bIns="0" rtlCol="0">
            <a:noAutofit/>
          </a:bodyPr>
          <a:lstStyle/>
          <a:p>
            <a:endParaRPr/>
          </a:p>
        </p:txBody>
      </p:sp>
      <p:sp>
        <p:nvSpPr>
          <p:cNvPr id="15" name="object 15"/>
          <p:cNvSpPr/>
          <p:nvPr/>
        </p:nvSpPr>
        <p:spPr>
          <a:xfrm>
            <a:off x="8929116" y="2572385"/>
            <a:ext cx="307212" cy="728599"/>
          </a:xfrm>
          <a:custGeom>
            <a:avLst/>
            <a:gdLst/>
            <a:ahLst/>
            <a:cxnLst/>
            <a:rect l="l" t="t" r="r" b="b"/>
            <a:pathLst>
              <a:path w="307212" h="728599">
                <a:moveTo>
                  <a:pt x="183641" y="0"/>
                </a:moveTo>
                <a:lnTo>
                  <a:pt x="231775" y="0"/>
                </a:lnTo>
                <a:lnTo>
                  <a:pt x="231775" y="580770"/>
                </a:lnTo>
                <a:lnTo>
                  <a:pt x="232086" y="599006"/>
                </a:lnTo>
                <a:lnTo>
                  <a:pt x="233045" y="610831"/>
                </a:lnTo>
                <a:lnTo>
                  <a:pt x="234187" y="615441"/>
                </a:lnTo>
                <a:lnTo>
                  <a:pt x="236600" y="622173"/>
                </a:lnTo>
                <a:lnTo>
                  <a:pt x="241680" y="626872"/>
                </a:lnTo>
                <a:lnTo>
                  <a:pt x="249681" y="629919"/>
                </a:lnTo>
                <a:lnTo>
                  <a:pt x="256880" y="631454"/>
                </a:lnTo>
                <a:lnTo>
                  <a:pt x="269113" y="632432"/>
                </a:lnTo>
                <a:lnTo>
                  <a:pt x="286403" y="632832"/>
                </a:lnTo>
                <a:lnTo>
                  <a:pt x="289813" y="632840"/>
                </a:lnTo>
                <a:lnTo>
                  <a:pt x="307212" y="632840"/>
                </a:lnTo>
                <a:lnTo>
                  <a:pt x="307212" y="728599"/>
                </a:lnTo>
                <a:lnTo>
                  <a:pt x="0" y="728599"/>
                </a:lnTo>
                <a:lnTo>
                  <a:pt x="0" y="632840"/>
                </a:lnTo>
                <a:lnTo>
                  <a:pt x="18795" y="632840"/>
                </a:lnTo>
                <a:lnTo>
                  <a:pt x="36206" y="632428"/>
                </a:lnTo>
                <a:lnTo>
                  <a:pt x="56888" y="629215"/>
                </a:lnTo>
                <a:lnTo>
                  <a:pt x="69468" y="617219"/>
                </a:lnTo>
                <a:lnTo>
                  <a:pt x="73042" y="596218"/>
                </a:lnTo>
                <a:lnTo>
                  <a:pt x="73405" y="580770"/>
                </a:lnTo>
                <a:lnTo>
                  <a:pt x="73405" y="138049"/>
                </a:lnTo>
                <a:lnTo>
                  <a:pt x="0" y="138049"/>
                </a:lnTo>
                <a:lnTo>
                  <a:pt x="0" y="42163"/>
                </a:lnTo>
                <a:lnTo>
                  <a:pt x="11994" y="41229"/>
                </a:lnTo>
                <a:lnTo>
                  <a:pt x="24044" y="40018"/>
                </a:lnTo>
                <a:lnTo>
                  <a:pt x="36150" y="38530"/>
                </a:lnTo>
                <a:lnTo>
                  <a:pt x="48311" y="36766"/>
                </a:lnTo>
                <a:lnTo>
                  <a:pt x="60527" y="34726"/>
                </a:lnTo>
                <a:lnTo>
                  <a:pt x="72799" y="32410"/>
                </a:lnTo>
                <a:lnTo>
                  <a:pt x="85126" y="29819"/>
                </a:lnTo>
                <a:lnTo>
                  <a:pt x="97508" y="26952"/>
                </a:lnTo>
                <a:lnTo>
                  <a:pt x="109946" y="23811"/>
                </a:lnTo>
                <a:lnTo>
                  <a:pt x="122439" y="20394"/>
                </a:lnTo>
                <a:lnTo>
                  <a:pt x="134988" y="16703"/>
                </a:lnTo>
                <a:lnTo>
                  <a:pt x="147592" y="12737"/>
                </a:lnTo>
                <a:lnTo>
                  <a:pt x="160252" y="8498"/>
                </a:lnTo>
                <a:lnTo>
                  <a:pt x="172966" y="3984"/>
                </a:lnTo>
                <a:lnTo>
                  <a:pt x="183641" y="0"/>
                </a:lnTo>
                <a:close/>
              </a:path>
            </a:pathLst>
          </a:custGeom>
          <a:ln w="9143">
            <a:solidFill>
              <a:srgbClr val="000000"/>
            </a:solidFill>
          </a:ln>
        </p:spPr>
        <p:txBody>
          <a:bodyPr wrap="square" lIns="0" tIns="0" rIns="0" bIns="0" rtlCol="0">
            <a:noAutofit/>
          </a:bodyPr>
          <a:lstStyle/>
          <a:p>
            <a:endParaRPr/>
          </a:p>
        </p:txBody>
      </p:sp>
      <p:sp>
        <p:nvSpPr>
          <p:cNvPr id="16" name="object 16"/>
          <p:cNvSpPr/>
          <p:nvPr/>
        </p:nvSpPr>
        <p:spPr>
          <a:xfrm>
            <a:off x="5589651" y="2572385"/>
            <a:ext cx="623443" cy="728599"/>
          </a:xfrm>
          <a:custGeom>
            <a:avLst/>
            <a:gdLst/>
            <a:ahLst/>
            <a:cxnLst/>
            <a:rect l="l" t="t" r="r" b="b"/>
            <a:pathLst>
              <a:path w="623443" h="728599">
                <a:moveTo>
                  <a:pt x="185165" y="0"/>
                </a:moveTo>
                <a:lnTo>
                  <a:pt x="231775" y="0"/>
                </a:lnTo>
                <a:lnTo>
                  <a:pt x="231775" y="275463"/>
                </a:lnTo>
                <a:lnTo>
                  <a:pt x="244520" y="267940"/>
                </a:lnTo>
                <a:lnTo>
                  <a:pt x="256869" y="261025"/>
                </a:lnTo>
                <a:lnTo>
                  <a:pt x="268821" y="254719"/>
                </a:lnTo>
                <a:lnTo>
                  <a:pt x="280377" y="249019"/>
                </a:lnTo>
                <a:lnTo>
                  <a:pt x="291537" y="243928"/>
                </a:lnTo>
                <a:lnTo>
                  <a:pt x="312668" y="235569"/>
                </a:lnTo>
                <a:lnTo>
                  <a:pt x="331515" y="229728"/>
                </a:lnTo>
                <a:lnTo>
                  <a:pt x="344249" y="226622"/>
                </a:lnTo>
                <a:lnTo>
                  <a:pt x="356841" y="224233"/>
                </a:lnTo>
                <a:lnTo>
                  <a:pt x="369287" y="222561"/>
                </a:lnTo>
                <a:lnTo>
                  <a:pt x="381583" y="221607"/>
                </a:lnTo>
                <a:lnTo>
                  <a:pt x="391668" y="221361"/>
                </a:lnTo>
                <a:lnTo>
                  <a:pt x="405276" y="221796"/>
                </a:lnTo>
                <a:lnTo>
                  <a:pt x="418454" y="223103"/>
                </a:lnTo>
                <a:lnTo>
                  <a:pt x="431201" y="225281"/>
                </a:lnTo>
                <a:lnTo>
                  <a:pt x="443512" y="228331"/>
                </a:lnTo>
                <a:lnTo>
                  <a:pt x="455387" y="232251"/>
                </a:lnTo>
                <a:lnTo>
                  <a:pt x="466822" y="237044"/>
                </a:lnTo>
                <a:lnTo>
                  <a:pt x="487846" y="248717"/>
                </a:lnTo>
                <a:lnTo>
                  <a:pt x="498803" y="256485"/>
                </a:lnTo>
                <a:lnTo>
                  <a:pt x="508609" y="264859"/>
                </a:lnTo>
                <a:lnTo>
                  <a:pt x="517261" y="273838"/>
                </a:lnTo>
                <a:lnTo>
                  <a:pt x="524755" y="283421"/>
                </a:lnTo>
                <a:lnTo>
                  <a:pt x="535014" y="301627"/>
                </a:lnTo>
                <a:lnTo>
                  <a:pt x="542414" y="324075"/>
                </a:lnTo>
                <a:lnTo>
                  <a:pt x="544891" y="336730"/>
                </a:lnTo>
                <a:lnTo>
                  <a:pt x="546550" y="350333"/>
                </a:lnTo>
                <a:lnTo>
                  <a:pt x="547387" y="364878"/>
                </a:lnTo>
                <a:lnTo>
                  <a:pt x="547497" y="372744"/>
                </a:lnTo>
                <a:lnTo>
                  <a:pt x="547497" y="579754"/>
                </a:lnTo>
                <a:lnTo>
                  <a:pt x="547809" y="597811"/>
                </a:lnTo>
                <a:lnTo>
                  <a:pt x="548726" y="610179"/>
                </a:lnTo>
                <a:lnTo>
                  <a:pt x="550037" y="616457"/>
                </a:lnTo>
                <a:lnTo>
                  <a:pt x="552576" y="622807"/>
                </a:lnTo>
                <a:lnTo>
                  <a:pt x="557657" y="627379"/>
                </a:lnTo>
                <a:lnTo>
                  <a:pt x="564896" y="630427"/>
                </a:lnTo>
                <a:lnTo>
                  <a:pt x="572434" y="631871"/>
                </a:lnTo>
                <a:lnTo>
                  <a:pt x="585740" y="632659"/>
                </a:lnTo>
                <a:lnTo>
                  <a:pt x="600075" y="632840"/>
                </a:lnTo>
                <a:lnTo>
                  <a:pt x="623443" y="632840"/>
                </a:lnTo>
                <a:lnTo>
                  <a:pt x="623443" y="728599"/>
                </a:lnTo>
                <a:lnTo>
                  <a:pt x="331088" y="728599"/>
                </a:lnTo>
                <a:lnTo>
                  <a:pt x="331088" y="632840"/>
                </a:lnTo>
                <a:lnTo>
                  <a:pt x="345948" y="632840"/>
                </a:lnTo>
                <a:lnTo>
                  <a:pt x="361801" y="632129"/>
                </a:lnTo>
                <a:lnTo>
                  <a:pt x="372745" y="629955"/>
                </a:lnTo>
                <a:lnTo>
                  <a:pt x="384175" y="622553"/>
                </a:lnTo>
                <a:lnTo>
                  <a:pt x="387972" y="609818"/>
                </a:lnTo>
                <a:lnTo>
                  <a:pt x="388916" y="596544"/>
                </a:lnTo>
                <a:lnTo>
                  <a:pt x="389127" y="582676"/>
                </a:lnTo>
                <a:lnTo>
                  <a:pt x="389127" y="411479"/>
                </a:lnTo>
                <a:lnTo>
                  <a:pt x="388796" y="394290"/>
                </a:lnTo>
                <a:lnTo>
                  <a:pt x="387801" y="380657"/>
                </a:lnTo>
                <a:lnTo>
                  <a:pt x="386144" y="370581"/>
                </a:lnTo>
                <a:lnTo>
                  <a:pt x="382143" y="359155"/>
                </a:lnTo>
                <a:lnTo>
                  <a:pt x="369824" y="348234"/>
                </a:lnTo>
                <a:lnTo>
                  <a:pt x="358918" y="343172"/>
                </a:lnTo>
                <a:lnTo>
                  <a:pt x="345767" y="341062"/>
                </a:lnTo>
                <a:lnTo>
                  <a:pt x="342646" y="340994"/>
                </a:lnTo>
                <a:lnTo>
                  <a:pt x="330610" y="341615"/>
                </a:lnTo>
                <a:lnTo>
                  <a:pt x="318276" y="343469"/>
                </a:lnTo>
                <a:lnTo>
                  <a:pt x="305642" y="346543"/>
                </a:lnTo>
                <a:lnTo>
                  <a:pt x="293877" y="350392"/>
                </a:lnTo>
                <a:lnTo>
                  <a:pt x="284474" y="354289"/>
                </a:lnTo>
                <a:lnTo>
                  <a:pt x="274342" y="359184"/>
                </a:lnTo>
                <a:lnTo>
                  <a:pt x="263483" y="365082"/>
                </a:lnTo>
                <a:lnTo>
                  <a:pt x="251896" y="371988"/>
                </a:lnTo>
                <a:lnTo>
                  <a:pt x="239582" y="379905"/>
                </a:lnTo>
                <a:lnTo>
                  <a:pt x="231775" y="385190"/>
                </a:lnTo>
                <a:lnTo>
                  <a:pt x="231775" y="582676"/>
                </a:lnTo>
                <a:lnTo>
                  <a:pt x="232166" y="600243"/>
                </a:lnTo>
                <a:lnTo>
                  <a:pt x="233340" y="612302"/>
                </a:lnTo>
                <a:lnTo>
                  <a:pt x="236727" y="622553"/>
                </a:lnTo>
                <a:lnTo>
                  <a:pt x="246125" y="628903"/>
                </a:lnTo>
                <a:lnTo>
                  <a:pt x="268942" y="632687"/>
                </a:lnTo>
                <a:lnTo>
                  <a:pt x="277622" y="632840"/>
                </a:lnTo>
                <a:lnTo>
                  <a:pt x="288416" y="632840"/>
                </a:lnTo>
                <a:lnTo>
                  <a:pt x="288416" y="728599"/>
                </a:lnTo>
                <a:lnTo>
                  <a:pt x="0" y="728599"/>
                </a:lnTo>
                <a:lnTo>
                  <a:pt x="0" y="632840"/>
                </a:lnTo>
                <a:lnTo>
                  <a:pt x="27812" y="632840"/>
                </a:lnTo>
                <a:lnTo>
                  <a:pt x="44727" y="632325"/>
                </a:lnTo>
                <a:lnTo>
                  <a:pt x="63373" y="627506"/>
                </a:lnTo>
                <a:lnTo>
                  <a:pt x="71332" y="609767"/>
                </a:lnTo>
                <a:lnTo>
                  <a:pt x="72516" y="588137"/>
                </a:lnTo>
                <a:lnTo>
                  <a:pt x="72516" y="138049"/>
                </a:lnTo>
                <a:lnTo>
                  <a:pt x="0" y="138049"/>
                </a:lnTo>
                <a:lnTo>
                  <a:pt x="0" y="42163"/>
                </a:lnTo>
                <a:lnTo>
                  <a:pt x="11394" y="41324"/>
                </a:lnTo>
                <a:lnTo>
                  <a:pt x="23152" y="40147"/>
                </a:lnTo>
                <a:lnTo>
                  <a:pt x="35275" y="38635"/>
                </a:lnTo>
                <a:lnTo>
                  <a:pt x="47762" y="36786"/>
                </a:lnTo>
                <a:lnTo>
                  <a:pt x="60614" y="34601"/>
                </a:lnTo>
                <a:lnTo>
                  <a:pt x="73829" y="32080"/>
                </a:lnTo>
                <a:lnTo>
                  <a:pt x="87410" y="29222"/>
                </a:lnTo>
                <a:lnTo>
                  <a:pt x="105909" y="24930"/>
                </a:lnTo>
                <a:lnTo>
                  <a:pt x="118882" y="21625"/>
                </a:lnTo>
                <a:lnTo>
                  <a:pt x="131500" y="18153"/>
                </a:lnTo>
                <a:lnTo>
                  <a:pt x="143763" y="14515"/>
                </a:lnTo>
                <a:lnTo>
                  <a:pt x="155672" y="10714"/>
                </a:lnTo>
                <a:lnTo>
                  <a:pt x="167226" y="6750"/>
                </a:lnTo>
                <a:lnTo>
                  <a:pt x="178425" y="2626"/>
                </a:lnTo>
                <a:lnTo>
                  <a:pt x="185165" y="0"/>
                </a:lnTo>
                <a:close/>
              </a:path>
            </a:pathLst>
          </a:custGeom>
          <a:ln w="9143">
            <a:solidFill>
              <a:srgbClr val="000000"/>
            </a:solidFill>
          </a:ln>
        </p:spPr>
        <p:txBody>
          <a:bodyPr wrap="square" lIns="0" tIns="0" rIns="0" bIns="0" rtlCol="0">
            <a:noAutofit/>
          </a:bodyPr>
          <a:lstStyle/>
          <a:p>
            <a:endParaRPr/>
          </a:p>
        </p:txBody>
      </p:sp>
      <p:sp>
        <p:nvSpPr>
          <p:cNvPr id="17" name="object 17"/>
          <p:cNvSpPr/>
          <p:nvPr/>
        </p:nvSpPr>
        <p:spPr>
          <a:xfrm>
            <a:off x="4283710" y="3698367"/>
            <a:ext cx="3656965" cy="922655"/>
          </a:xfrm>
          <a:custGeom>
            <a:avLst/>
            <a:gdLst/>
            <a:ahLst/>
            <a:cxnLst/>
            <a:rect l="l" t="t" r="r" b="b"/>
            <a:pathLst>
              <a:path w="3656965" h="922654">
                <a:moveTo>
                  <a:pt x="1286499" y="578218"/>
                </a:moveTo>
                <a:lnTo>
                  <a:pt x="1284970" y="566437"/>
                </a:lnTo>
                <a:lnTo>
                  <a:pt x="1284477" y="549401"/>
                </a:lnTo>
                <a:lnTo>
                  <a:pt x="1284477" y="342899"/>
                </a:lnTo>
                <a:lnTo>
                  <a:pt x="1284159" y="328079"/>
                </a:lnTo>
                <a:lnTo>
                  <a:pt x="1283135" y="313472"/>
                </a:lnTo>
                <a:lnTo>
                  <a:pt x="1281410" y="299915"/>
                </a:lnTo>
                <a:lnTo>
                  <a:pt x="1278988" y="287414"/>
                </a:lnTo>
                <a:lnTo>
                  <a:pt x="1275874" y="275972"/>
                </a:lnTo>
                <a:lnTo>
                  <a:pt x="1267587" y="256285"/>
                </a:lnTo>
                <a:lnTo>
                  <a:pt x="1254992" y="238141"/>
                </a:lnTo>
                <a:lnTo>
                  <a:pt x="1246448" y="229062"/>
                </a:lnTo>
                <a:lnTo>
                  <a:pt x="1236727" y="220588"/>
                </a:lnTo>
                <a:lnTo>
                  <a:pt x="1225825" y="212727"/>
                </a:lnTo>
                <a:lnTo>
                  <a:pt x="1213739" y="205485"/>
                </a:lnTo>
                <a:lnTo>
                  <a:pt x="1192518" y="195792"/>
                </a:lnTo>
                <a:lnTo>
                  <a:pt x="1180660" y="191927"/>
                </a:lnTo>
                <a:lnTo>
                  <a:pt x="1168330" y="188917"/>
                </a:lnTo>
                <a:lnTo>
                  <a:pt x="1155528" y="186764"/>
                </a:lnTo>
                <a:lnTo>
                  <a:pt x="1142258" y="185470"/>
                </a:lnTo>
                <a:lnTo>
                  <a:pt x="1128522" y="185038"/>
                </a:lnTo>
                <a:lnTo>
                  <a:pt x="1121980" y="185126"/>
                </a:lnTo>
                <a:lnTo>
                  <a:pt x="1109288" y="185798"/>
                </a:lnTo>
                <a:lnTo>
                  <a:pt x="1096662" y="187130"/>
                </a:lnTo>
                <a:lnTo>
                  <a:pt x="1084111" y="189120"/>
                </a:lnTo>
                <a:lnTo>
                  <a:pt x="1071642" y="191765"/>
                </a:lnTo>
                <a:lnTo>
                  <a:pt x="1059265" y="195062"/>
                </a:lnTo>
                <a:lnTo>
                  <a:pt x="1046988" y="199008"/>
                </a:lnTo>
                <a:lnTo>
                  <a:pt x="1031474" y="205047"/>
                </a:lnTo>
                <a:lnTo>
                  <a:pt x="1021267" y="209649"/>
                </a:lnTo>
                <a:lnTo>
                  <a:pt x="1010625" y="214905"/>
                </a:lnTo>
                <a:lnTo>
                  <a:pt x="999547" y="220817"/>
                </a:lnTo>
                <a:lnTo>
                  <a:pt x="988031" y="227389"/>
                </a:lnTo>
                <a:lnTo>
                  <a:pt x="976077" y="234621"/>
                </a:lnTo>
                <a:lnTo>
                  <a:pt x="963683" y="242517"/>
                </a:lnTo>
                <a:lnTo>
                  <a:pt x="950849" y="251078"/>
                </a:lnTo>
                <a:lnTo>
                  <a:pt x="950849" y="185038"/>
                </a:lnTo>
                <a:lnTo>
                  <a:pt x="904875" y="185038"/>
                </a:lnTo>
                <a:lnTo>
                  <a:pt x="898486" y="187564"/>
                </a:lnTo>
                <a:lnTo>
                  <a:pt x="886887" y="191938"/>
                </a:lnTo>
                <a:lnTo>
                  <a:pt x="875164" y="196089"/>
                </a:lnTo>
                <a:lnTo>
                  <a:pt x="863316" y="200019"/>
                </a:lnTo>
                <a:lnTo>
                  <a:pt x="851344" y="203728"/>
                </a:lnTo>
                <a:lnTo>
                  <a:pt x="839248" y="207217"/>
                </a:lnTo>
                <a:lnTo>
                  <a:pt x="827027" y="210487"/>
                </a:lnTo>
                <a:lnTo>
                  <a:pt x="814681" y="213540"/>
                </a:lnTo>
                <a:lnTo>
                  <a:pt x="802212" y="216375"/>
                </a:lnTo>
                <a:lnTo>
                  <a:pt x="789617" y="218995"/>
                </a:lnTo>
                <a:lnTo>
                  <a:pt x="776899" y="221399"/>
                </a:lnTo>
                <a:lnTo>
                  <a:pt x="764056" y="223589"/>
                </a:lnTo>
                <a:lnTo>
                  <a:pt x="751088" y="225565"/>
                </a:lnTo>
                <a:lnTo>
                  <a:pt x="737997" y="227329"/>
                </a:lnTo>
                <a:lnTo>
                  <a:pt x="737997" y="323087"/>
                </a:lnTo>
                <a:lnTo>
                  <a:pt x="811402" y="323087"/>
                </a:lnTo>
                <a:lnTo>
                  <a:pt x="811321" y="559748"/>
                </a:lnTo>
                <a:lnTo>
                  <a:pt x="810043" y="574117"/>
                </a:lnTo>
                <a:lnTo>
                  <a:pt x="807212" y="583183"/>
                </a:lnTo>
                <a:lnTo>
                  <a:pt x="800226" y="591565"/>
                </a:lnTo>
                <a:lnTo>
                  <a:pt x="783962" y="595458"/>
                </a:lnTo>
                <a:lnTo>
                  <a:pt x="770490" y="596250"/>
                </a:lnTo>
                <a:lnTo>
                  <a:pt x="752348" y="596518"/>
                </a:lnTo>
                <a:lnTo>
                  <a:pt x="737997" y="596518"/>
                </a:lnTo>
                <a:lnTo>
                  <a:pt x="737997" y="692276"/>
                </a:lnTo>
                <a:lnTo>
                  <a:pt x="1026287" y="692276"/>
                </a:lnTo>
                <a:lnTo>
                  <a:pt x="1026287" y="596518"/>
                </a:lnTo>
                <a:lnTo>
                  <a:pt x="1010285" y="596518"/>
                </a:lnTo>
                <a:lnTo>
                  <a:pt x="997826" y="596027"/>
                </a:lnTo>
                <a:lnTo>
                  <a:pt x="984631" y="593613"/>
                </a:lnTo>
                <a:lnTo>
                  <a:pt x="976029" y="588294"/>
                </a:lnTo>
                <a:lnTo>
                  <a:pt x="970459" y="567385"/>
                </a:lnTo>
                <a:lnTo>
                  <a:pt x="969772" y="549528"/>
                </a:lnTo>
                <a:lnTo>
                  <a:pt x="969772" y="352805"/>
                </a:lnTo>
                <a:lnTo>
                  <a:pt x="982958" y="343630"/>
                </a:lnTo>
                <a:lnTo>
                  <a:pt x="995293" y="335512"/>
                </a:lnTo>
                <a:lnTo>
                  <a:pt x="1006696" y="328504"/>
                </a:lnTo>
                <a:lnTo>
                  <a:pt x="1017165" y="322600"/>
                </a:lnTo>
                <a:lnTo>
                  <a:pt x="1026701" y="317791"/>
                </a:lnTo>
                <a:lnTo>
                  <a:pt x="1044000" y="310983"/>
                </a:lnTo>
                <a:lnTo>
                  <a:pt x="1056726" y="307488"/>
                </a:lnTo>
                <a:lnTo>
                  <a:pt x="1069031" y="305379"/>
                </a:lnTo>
                <a:lnTo>
                  <a:pt x="1080897" y="304672"/>
                </a:lnTo>
                <a:lnTo>
                  <a:pt x="1085089" y="304793"/>
                </a:lnTo>
                <a:lnTo>
                  <a:pt x="1098900" y="307311"/>
                </a:lnTo>
                <a:lnTo>
                  <a:pt x="1110076" y="313077"/>
                </a:lnTo>
                <a:lnTo>
                  <a:pt x="1118615" y="322071"/>
                </a:lnTo>
                <a:lnTo>
                  <a:pt x="1123827" y="336422"/>
                </a:lnTo>
                <a:lnTo>
                  <a:pt x="1125535" y="350164"/>
                </a:lnTo>
                <a:lnTo>
                  <a:pt x="1126109" y="367664"/>
                </a:lnTo>
                <a:lnTo>
                  <a:pt x="1126109" y="549528"/>
                </a:lnTo>
                <a:lnTo>
                  <a:pt x="1125827" y="561947"/>
                </a:lnTo>
                <a:lnTo>
                  <a:pt x="1124505" y="575294"/>
                </a:lnTo>
                <a:lnTo>
                  <a:pt x="1119504" y="588898"/>
                </a:lnTo>
                <a:lnTo>
                  <a:pt x="1105789" y="594994"/>
                </a:lnTo>
                <a:lnTo>
                  <a:pt x="1087812" y="596170"/>
                </a:lnTo>
                <a:lnTo>
                  <a:pt x="1068577" y="596518"/>
                </a:lnTo>
                <a:lnTo>
                  <a:pt x="1068577" y="692276"/>
                </a:lnTo>
                <a:lnTo>
                  <a:pt x="1359915" y="692276"/>
                </a:lnTo>
                <a:lnTo>
                  <a:pt x="1359915" y="596518"/>
                </a:lnTo>
                <a:lnTo>
                  <a:pt x="1335531" y="596518"/>
                </a:lnTo>
                <a:lnTo>
                  <a:pt x="1320290" y="596323"/>
                </a:lnTo>
                <a:lnTo>
                  <a:pt x="1307058" y="595534"/>
                </a:lnTo>
                <a:lnTo>
                  <a:pt x="1299844" y="594105"/>
                </a:lnTo>
                <a:lnTo>
                  <a:pt x="1294511" y="591692"/>
                </a:lnTo>
                <a:lnTo>
                  <a:pt x="1290574" y="588136"/>
                </a:lnTo>
                <a:lnTo>
                  <a:pt x="1288161" y="583183"/>
                </a:lnTo>
                <a:lnTo>
                  <a:pt x="1286499" y="578218"/>
                </a:lnTo>
                <a:close/>
              </a:path>
              <a:path w="3656965" h="922654">
                <a:moveTo>
                  <a:pt x="456056" y="185038"/>
                </a:moveTo>
                <a:lnTo>
                  <a:pt x="367791" y="185038"/>
                </a:lnTo>
                <a:lnTo>
                  <a:pt x="367791" y="211327"/>
                </a:lnTo>
                <a:lnTo>
                  <a:pt x="367502" y="226065"/>
                </a:lnTo>
                <a:lnTo>
                  <a:pt x="366407" y="240591"/>
                </a:lnTo>
                <a:lnTo>
                  <a:pt x="364509" y="251807"/>
                </a:lnTo>
                <a:lnTo>
                  <a:pt x="353532" y="270662"/>
                </a:lnTo>
                <a:lnTo>
                  <a:pt x="342264" y="277621"/>
                </a:lnTo>
                <a:lnTo>
                  <a:pt x="320927" y="282037"/>
                </a:lnTo>
                <a:lnTo>
                  <a:pt x="306567" y="283012"/>
                </a:lnTo>
                <a:lnTo>
                  <a:pt x="289305" y="283336"/>
                </a:lnTo>
                <a:lnTo>
                  <a:pt x="254635" y="283336"/>
                </a:lnTo>
                <a:lnTo>
                  <a:pt x="254635" y="110616"/>
                </a:lnTo>
                <a:lnTo>
                  <a:pt x="360299" y="110616"/>
                </a:lnTo>
                <a:lnTo>
                  <a:pt x="372086" y="110775"/>
                </a:lnTo>
                <a:lnTo>
                  <a:pt x="385779" y="111383"/>
                </a:lnTo>
                <a:lnTo>
                  <a:pt x="398949" y="112449"/>
                </a:lnTo>
                <a:lnTo>
                  <a:pt x="411596" y="113973"/>
                </a:lnTo>
                <a:lnTo>
                  <a:pt x="423722" y="115953"/>
                </a:lnTo>
                <a:lnTo>
                  <a:pt x="435324" y="118390"/>
                </a:lnTo>
                <a:lnTo>
                  <a:pt x="446404" y="121284"/>
                </a:lnTo>
                <a:lnTo>
                  <a:pt x="461614" y="126722"/>
                </a:lnTo>
                <a:lnTo>
                  <a:pt x="472734" y="132111"/>
                </a:lnTo>
                <a:lnTo>
                  <a:pt x="483536" y="138606"/>
                </a:lnTo>
                <a:lnTo>
                  <a:pt x="494013" y="146205"/>
                </a:lnTo>
                <a:lnTo>
                  <a:pt x="504159" y="154909"/>
                </a:lnTo>
                <a:lnTo>
                  <a:pt x="513968" y="164718"/>
                </a:lnTo>
                <a:lnTo>
                  <a:pt x="521421" y="173179"/>
                </a:lnTo>
                <a:lnTo>
                  <a:pt x="528692" y="182356"/>
                </a:lnTo>
                <a:lnTo>
                  <a:pt x="535725" y="192185"/>
                </a:lnTo>
                <a:lnTo>
                  <a:pt x="542518" y="202667"/>
                </a:lnTo>
                <a:lnTo>
                  <a:pt x="549074" y="213798"/>
                </a:lnTo>
                <a:lnTo>
                  <a:pt x="555391" y="225578"/>
                </a:lnTo>
                <a:lnTo>
                  <a:pt x="561469" y="238006"/>
                </a:lnTo>
                <a:lnTo>
                  <a:pt x="567309" y="251078"/>
                </a:lnTo>
                <a:lnTo>
                  <a:pt x="657098" y="218820"/>
                </a:lnTo>
                <a:lnTo>
                  <a:pt x="578103" y="0"/>
                </a:lnTo>
                <a:lnTo>
                  <a:pt x="0" y="0"/>
                </a:lnTo>
                <a:lnTo>
                  <a:pt x="0" y="95757"/>
                </a:lnTo>
                <a:lnTo>
                  <a:pt x="30734" y="95757"/>
                </a:lnTo>
                <a:lnTo>
                  <a:pt x="44402" y="96137"/>
                </a:lnTo>
                <a:lnTo>
                  <a:pt x="66039" y="100456"/>
                </a:lnTo>
                <a:lnTo>
                  <a:pt x="79120" y="114553"/>
                </a:lnTo>
                <a:lnTo>
                  <a:pt x="82899" y="137577"/>
                </a:lnTo>
                <a:lnTo>
                  <a:pt x="83312" y="154812"/>
                </a:lnTo>
                <a:lnTo>
                  <a:pt x="83289" y="538560"/>
                </a:lnTo>
                <a:lnTo>
                  <a:pt x="82940" y="555390"/>
                </a:lnTo>
                <a:lnTo>
                  <a:pt x="80899" y="574166"/>
                </a:lnTo>
                <a:lnTo>
                  <a:pt x="64007" y="591565"/>
                </a:lnTo>
                <a:lnTo>
                  <a:pt x="34511" y="596155"/>
                </a:lnTo>
                <a:lnTo>
                  <a:pt x="17399" y="596518"/>
                </a:lnTo>
                <a:lnTo>
                  <a:pt x="0" y="596518"/>
                </a:lnTo>
                <a:lnTo>
                  <a:pt x="0" y="692276"/>
                </a:lnTo>
                <a:lnTo>
                  <a:pt x="599059" y="692276"/>
                </a:lnTo>
                <a:lnTo>
                  <a:pt x="689863" y="434974"/>
                </a:lnTo>
                <a:lnTo>
                  <a:pt x="599186" y="403605"/>
                </a:lnTo>
                <a:lnTo>
                  <a:pt x="595299" y="414793"/>
                </a:lnTo>
                <a:lnTo>
                  <a:pt x="590490" y="427165"/>
                </a:lnTo>
                <a:lnTo>
                  <a:pt x="585272" y="439140"/>
                </a:lnTo>
                <a:lnTo>
                  <a:pt x="579646" y="450718"/>
                </a:lnTo>
                <a:lnTo>
                  <a:pt x="573609" y="461901"/>
                </a:lnTo>
                <a:lnTo>
                  <a:pt x="567161" y="472686"/>
                </a:lnTo>
                <a:lnTo>
                  <a:pt x="560300" y="483076"/>
                </a:lnTo>
                <a:lnTo>
                  <a:pt x="553026" y="493069"/>
                </a:lnTo>
                <a:lnTo>
                  <a:pt x="545338" y="502665"/>
                </a:lnTo>
                <a:lnTo>
                  <a:pt x="537438" y="511608"/>
                </a:lnTo>
                <a:lnTo>
                  <a:pt x="528111" y="521157"/>
                </a:lnTo>
                <a:lnTo>
                  <a:pt x="518474" y="529975"/>
                </a:lnTo>
                <a:lnTo>
                  <a:pt x="508525" y="538059"/>
                </a:lnTo>
                <a:lnTo>
                  <a:pt x="498263" y="545405"/>
                </a:lnTo>
                <a:lnTo>
                  <a:pt x="487686" y="552011"/>
                </a:lnTo>
                <a:lnTo>
                  <a:pt x="476793" y="557874"/>
                </a:lnTo>
                <a:lnTo>
                  <a:pt x="465581" y="562990"/>
                </a:lnTo>
                <a:lnTo>
                  <a:pt x="446802" y="569750"/>
                </a:lnTo>
                <a:lnTo>
                  <a:pt x="435416" y="572910"/>
                </a:lnTo>
                <a:lnTo>
                  <a:pt x="423495" y="575583"/>
                </a:lnTo>
                <a:lnTo>
                  <a:pt x="411038" y="577771"/>
                </a:lnTo>
                <a:lnTo>
                  <a:pt x="398046" y="579472"/>
                </a:lnTo>
                <a:lnTo>
                  <a:pt x="384517" y="580687"/>
                </a:lnTo>
                <a:lnTo>
                  <a:pt x="370453" y="581416"/>
                </a:lnTo>
                <a:lnTo>
                  <a:pt x="355853" y="581659"/>
                </a:lnTo>
                <a:lnTo>
                  <a:pt x="289597" y="581556"/>
                </a:lnTo>
                <a:lnTo>
                  <a:pt x="275411" y="580591"/>
                </a:lnTo>
                <a:lnTo>
                  <a:pt x="262000" y="576706"/>
                </a:lnTo>
                <a:lnTo>
                  <a:pt x="255028" y="556823"/>
                </a:lnTo>
                <a:lnTo>
                  <a:pt x="254635" y="539368"/>
                </a:lnTo>
                <a:lnTo>
                  <a:pt x="254635" y="380110"/>
                </a:lnTo>
                <a:lnTo>
                  <a:pt x="292691" y="380144"/>
                </a:lnTo>
                <a:lnTo>
                  <a:pt x="309548" y="380595"/>
                </a:lnTo>
                <a:lnTo>
                  <a:pt x="323224" y="381581"/>
                </a:lnTo>
                <a:lnTo>
                  <a:pt x="340994" y="385190"/>
                </a:lnTo>
                <a:lnTo>
                  <a:pt x="352704" y="393005"/>
                </a:lnTo>
                <a:lnTo>
                  <a:pt x="360552" y="404113"/>
                </a:lnTo>
                <a:lnTo>
                  <a:pt x="365476" y="419339"/>
                </a:lnTo>
                <a:lnTo>
                  <a:pt x="367213" y="432591"/>
                </a:lnTo>
                <a:lnTo>
                  <a:pt x="367791" y="448436"/>
                </a:lnTo>
                <a:lnTo>
                  <a:pt x="367791" y="478408"/>
                </a:lnTo>
                <a:lnTo>
                  <a:pt x="456056" y="478408"/>
                </a:lnTo>
                <a:lnTo>
                  <a:pt x="456056" y="185038"/>
                </a:lnTo>
                <a:close/>
              </a:path>
              <a:path w="3656965" h="922654">
                <a:moveTo>
                  <a:pt x="3287014" y="307212"/>
                </a:moveTo>
                <a:lnTo>
                  <a:pt x="3287014" y="302513"/>
                </a:lnTo>
                <a:lnTo>
                  <a:pt x="3289426" y="298957"/>
                </a:lnTo>
                <a:lnTo>
                  <a:pt x="3294253" y="296544"/>
                </a:lnTo>
                <a:lnTo>
                  <a:pt x="3299854" y="294712"/>
                </a:lnTo>
                <a:lnTo>
                  <a:pt x="3311906" y="293229"/>
                </a:lnTo>
                <a:lnTo>
                  <a:pt x="3329305" y="292734"/>
                </a:lnTo>
                <a:lnTo>
                  <a:pt x="3349751" y="292734"/>
                </a:lnTo>
                <a:lnTo>
                  <a:pt x="3349751" y="196976"/>
                </a:lnTo>
                <a:lnTo>
                  <a:pt x="3040125" y="196976"/>
                </a:lnTo>
                <a:lnTo>
                  <a:pt x="3040125" y="292734"/>
                </a:lnTo>
                <a:lnTo>
                  <a:pt x="3046491" y="292760"/>
                </a:lnTo>
                <a:lnTo>
                  <a:pt x="3062970" y="293150"/>
                </a:lnTo>
                <a:lnTo>
                  <a:pt x="3082290" y="295274"/>
                </a:lnTo>
                <a:lnTo>
                  <a:pt x="3097403" y="304672"/>
                </a:lnTo>
                <a:lnTo>
                  <a:pt x="3108956" y="323019"/>
                </a:lnTo>
                <a:lnTo>
                  <a:pt x="3116453" y="338454"/>
                </a:lnTo>
                <a:lnTo>
                  <a:pt x="3285236" y="692276"/>
                </a:lnTo>
                <a:lnTo>
                  <a:pt x="3266440" y="733043"/>
                </a:lnTo>
                <a:lnTo>
                  <a:pt x="3258161" y="750070"/>
                </a:lnTo>
                <a:lnTo>
                  <a:pt x="3244802" y="773426"/>
                </a:lnTo>
                <a:lnTo>
                  <a:pt x="3232658" y="789177"/>
                </a:lnTo>
                <a:lnTo>
                  <a:pt x="3219195" y="799083"/>
                </a:lnTo>
                <a:lnTo>
                  <a:pt x="3209290" y="799083"/>
                </a:lnTo>
                <a:lnTo>
                  <a:pt x="3206241" y="798194"/>
                </a:lnTo>
                <a:lnTo>
                  <a:pt x="3203066" y="796289"/>
                </a:lnTo>
                <a:lnTo>
                  <a:pt x="3200018" y="794511"/>
                </a:lnTo>
                <a:lnTo>
                  <a:pt x="3195700" y="790320"/>
                </a:lnTo>
                <a:lnTo>
                  <a:pt x="3190493" y="783716"/>
                </a:lnTo>
                <a:lnTo>
                  <a:pt x="3184270" y="776787"/>
                </a:lnTo>
                <a:lnTo>
                  <a:pt x="3165093" y="761872"/>
                </a:lnTo>
                <a:lnTo>
                  <a:pt x="3138989" y="752874"/>
                </a:lnTo>
                <a:lnTo>
                  <a:pt x="3109514" y="753822"/>
                </a:lnTo>
                <a:lnTo>
                  <a:pt x="3086450" y="764573"/>
                </a:lnTo>
                <a:lnTo>
                  <a:pt x="3065273" y="787828"/>
                </a:lnTo>
                <a:lnTo>
                  <a:pt x="3056573" y="811681"/>
                </a:lnTo>
                <a:lnTo>
                  <a:pt x="3055492" y="824864"/>
                </a:lnTo>
                <a:lnTo>
                  <a:pt x="3056462" y="837201"/>
                </a:lnTo>
                <a:lnTo>
                  <a:pt x="3064233" y="860649"/>
                </a:lnTo>
                <a:lnTo>
                  <a:pt x="3079757" y="882360"/>
                </a:lnTo>
                <a:lnTo>
                  <a:pt x="3095992" y="897050"/>
                </a:lnTo>
                <a:lnTo>
                  <a:pt x="3116826" y="909591"/>
                </a:lnTo>
                <a:lnTo>
                  <a:pt x="3140641" y="917952"/>
                </a:lnTo>
                <a:lnTo>
                  <a:pt x="3167452" y="922132"/>
                </a:lnTo>
                <a:lnTo>
                  <a:pt x="3181985" y="922654"/>
                </a:lnTo>
                <a:lnTo>
                  <a:pt x="3185079" y="922634"/>
                </a:lnTo>
                <a:lnTo>
                  <a:pt x="3212200" y="920545"/>
                </a:lnTo>
                <a:lnTo>
                  <a:pt x="3237440" y="915041"/>
                </a:lnTo>
                <a:lnTo>
                  <a:pt x="3260807" y="906130"/>
                </a:lnTo>
                <a:lnTo>
                  <a:pt x="3282315" y="893825"/>
                </a:lnTo>
                <a:lnTo>
                  <a:pt x="3298616" y="880713"/>
                </a:lnTo>
                <a:lnTo>
                  <a:pt x="3314562" y="864025"/>
                </a:lnTo>
                <a:lnTo>
                  <a:pt x="3329987" y="843866"/>
                </a:lnTo>
                <a:lnTo>
                  <a:pt x="3344892" y="820231"/>
                </a:lnTo>
                <a:lnTo>
                  <a:pt x="3359276" y="793114"/>
                </a:lnTo>
                <a:lnTo>
                  <a:pt x="3583559" y="332993"/>
                </a:lnTo>
                <a:lnTo>
                  <a:pt x="3590000" y="320688"/>
                </a:lnTo>
                <a:lnTo>
                  <a:pt x="3596707" y="309184"/>
                </a:lnTo>
                <a:lnTo>
                  <a:pt x="3601592" y="302767"/>
                </a:lnTo>
                <a:lnTo>
                  <a:pt x="3605148" y="299084"/>
                </a:lnTo>
                <a:lnTo>
                  <a:pt x="3609847" y="296544"/>
                </a:lnTo>
                <a:lnTo>
                  <a:pt x="3615563" y="295274"/>
                </a:lnTo>
                <a:lnTo>
                  <a:pt x="3616722" y="294972"/>
                </a:lnTo>
                <a:lnTo>
                  <a:pt x="3624600" y="293977"/>
                </a:lnTo>
                <a:lnTo>
                  <a:pt x="3638021" y="293224"/>
                </a:lnTo>
                <a:lnTo>
                  <a:pt x="3656965" y="292734"/>
                </a:lnTo>
                <a:lnTo>
                  <a:pt x="3656965" y="196976"/>
                </a:lnTo>
                <a:lnTo>
                  <a:pt x="3388994" y="196976"/>
                </a:lnTo>
                <a:lnTo>
                  <a:pt x="3388994" y="292734"/>
                </a:lnTo>
                <a:lnTo>
                  <a:pt x="3417316" y="292734"/>
                </a:lnTo>
                <a:lnTo>
                  <a:pt x="3429997" y="293025"/>
                </a:lnTo>
                <a:lnTo>
                  <a:pt x="3443362" y="294436"/>
                </a:lnTo>
                <a:lnTo>
                  <a:pt x="3451479" y="297052"/>
                </a:lnTo>
                <a:lnTo>
                  <a:pt x="3456559" y="299846"/>
                </a:lnTo>
                <a:lnTo>
                  <a:pt x="3458971" y="303910"/>
                </a:lnTo>
                <a:lnTo>
                  <a:pt x="3458971" y="309117"/>
                </a:lnTo>
                <a:lnTo>
                  <a:pt x="3458713" y="312523"/>
                </a:lnTo>
                <a:lnTo>
                  <a:pt x="3455940" y="323527"/>
                </a:lnTo>
                <a:lnTo>
                  <a:pt x="3450082" y="338454"/>
                </a:lnTo>
                <a:lnTo>
                  <a:pt x="3371976" y="518032"/>
                </a:lnTo>
                <a:lnTo>
                  <a:pt x="3297428" y="338581"/>
                </a:lnTo>
                <a:lnTo>
                  <a:pt x="3293146" y="327874"/>
                </a:lnTo>
                <a:lnTo>
                  <a:pt x="3288539" y="314661"/>
                </a:lnTo>
                <a:lnTo>
                  <a:pt x="3287014" y="307212"/>
                </a:lnTo>
                <a:close/>
              </a:path>
              <a:path w="3656965" h="922654">
                <a:moveTo>
                  <a:pt x="2643024" y="814594"/>
                </a:moveTo>
                <a:lnTo>
                  <a:pt x="2628162" y="807340"/>
                </a:lnTo>
                <a:lnTo>
                  <a:pt x="2617559" y="798963"/>
                </a:lnTo>
                <a:lnTo>
                  <a:pt x="2611204" y="789443"/>
                </a:lnTo>
                <a:lnTo>
                  <a:pt x="2609088" y="778763"/>
                </a:lnTo>
                <a:lnTo>
                  <a:pt x="2617609" y="911453"/>
                </a:lnTo>
                <a:lnTo>
                  <a:pt x="2629628" y="913272"/>
                </a:lnTo>
                <a:lnTo>
                  <a:pt x="2642076" y="914849"/>
                </a:lnTo>
                <a:lnTo>
                  <a:pt x="2654954" y="916184"/>
                </a:lnTo>
                <a:lnTo>
                  <a:pt x="2648839" y="816736"/>
                </a:lnTo>
                <a:lnTo>
                  <a:pt x="2643024" y="814594"/>
                </a:lnTo>
                <a:close/>
              </a:path>
              <a:path w="3656965" h="922654">
                <a:moveTo>
                  <a:pt x="1621948" y="192404"/>
                </a:moveTo>
                <a:lnTo>
                  <a:pt x="1609638" y="195450"/>
                </a:lnTo>
                <a:lnTo>
                  <a:pt x="1609686" y="341159"/>
                </a:lnTo>
                <a:lnTo>
                  <a:pt x="1614134" y="329657"/>
                </a:lnTo>
                <a:lnTo>
                  <a:pt x="1619757" y="319531"/>
                </a:lnTo>
                <a:lnTo>
                  <a:pt x="1621978" y="316309"/>
                </a:lnTo>
                <a:lnTo>
                  <a:pt x="1634516" y="189884"/>
                </a:lnTo>
                <a:lnTo>
                  <a:pt x="1621948" y="192404"/>
                </a:lnTo>
                <a:close/>
              </a:path>
              <a:path w="3656965" h="922654">
                <a:moveTo>
                  <a:pt x="2733216" y="446012"/>
                </a:moveTo>
                <a:lnTo>
                  <a:pt x="2719832" y="447166"/>
                </a:lnTo>
                <a:lnTo>
                  <a:pt x="2714472" y="447002"/>
                </a:lnTo>
                <a:lnTo>
                  <a:pt x="2701235" y="445003"/>
                </a:lnTo>
                <a:lnTo>
                  <a:pt x="2689224" y="540257"/>
                </a:lnTo>
                <a:lnTo>
                  <a:pt x="2690178" y="540358"/>
                </a:lnTo>
                <a:lnTo>
                  <a:pt x="2702930" y="541484"/>
                </a:lnTo>
                <a:lnTo>
                  <a:pt x="2715626" y="542179"/>
                </a:lnTo>
                <a:lnTo>
                  <a:pt x="2728214" y="542416"/>
                </a:lnTo>
                <a:lnTo>
                  <a:pt x="2731505" y="542403"/>
                </a:lnTo>
                <a:lnTo>
                  <a:pt x="2745708" y="542012"/>
                </a:lnTo>
                <a:lnTo>
                  <a:pt x="2759457" y="541085"/>
                </a:lnTo>
                <a:lnTo>
                  <a:pt x="2772754" y="539620"/>
                </a:lnTo>
                <a:lnTo>
                  <a:pt x="2785600" y="537619"/>
                </a:lnTo>
                <a:lnTo>
                  <a:pt x="2797999" y="535080"/>
                </a:lnTo>
                <a:lnTo>
                  <a:pt x="2809951" y="532005"/>
                </a:lnTo>
                <a:lnTo>
                  <a:pt x="2821458" y="528392"/>
                </a:lnTo>
                <a:lnTo>
                  <a:pt x="2832524" y="524243"/>
                </a:lnTo>
                <a:lnTo>
                  <a:pt x="2843148" y="519556"/>
                </a:lnTo>
                <a:lnTo>
                  <a:pt x="2852382" y="514868"/>
                </a:lnTo>
                <a:lnTo>
                  <a:pt x="2863831" y="508212"/>
                </a:lnTo>
                <a:lnTo>
                  <a:pt x="2874594" y="500946"/>
                </a:lnTo>
                <a:lnTo>
                  <a:pt x="2884671" y="493070"/>
                </a:lnTo>
                <a:lnTo>
                  <a:pt x="2894060" y="484581"/>
                </a:lnTo>
                <a:lnTo>
                  <a:pt x="2902758" y="475477"/>
                </a:lnTo>
                <a:lnTo>
                  <a:pt x="2910765" y="465758"/>
                </a:lnTo>
                <a:lnTo>
                  <a:pt x="2918079" y="455421"/>
                </a:lnTo>
                <a:lnTo>
                  <a:pt x="2925373" y="443351"/>
                </a:lnTo>
                <a:lnTo>
                  <a:pt x="2931410" y="431434"/>
                </a:lnTo>
                <a:lnTo>
                  <a:pt x="2936349" y="419425"/>
                </a:lnTo>
                <a:lnTo>
                  <a:pt x="2940190" y="407322"/>
                </a:lnTo>
                <a:lnTo>
                  <a:pt x="2942934" y="395127"/>
                </a:lnTo>
                <a:lnTo>
                  <a:pt x="2944581" y="382839"/>
                </a:lnTo>
                <a:lnTo>
                  <a:pt x="2945130" y="370458"/>
                </a:lnTo>
                <a:lnTo>
                  <a:pt x="2945117" y="368713"/>
                </a:lnTo>
                <a:lnTo>
                  <a:pt x="2944419" y="357053"/>
                </a:lnTo>
                <a:lnTo>
                  <a:pt x="2942651" y="345242"/>
                </a:lnTo>
                <a:lnTo>
                  <a:pt x="2939814" y="333278"/>
                </a:lnTo>
                <a:lnTo>
                  <a:pt x="2935911" y="321158"/>
                </a:lnTo>
                <a:lnTo>
                  <a:pt x="2930944" y="308881"/>
                </a:lnTo>
                <a:lnTo>
                  <a:pt x="2924914" y="296444"/>
                </a:lnTo>
                <a:lnTo>
                  <a:pt x="2917824" y="283844"/>
                </a:lnTo>
                <a:lnTo>
                  <a:pt x="2920787" y="281769"/>
                </a:lnTo>
                <a:lnTo>
                  <a:pt x="2932713" y="275896"/>
                </a:lnTo>
                <a:lnTo>
                  <a:pt x="2944621" y="273938"/>
                </a:lnTo>
                <a:lnTo>
                  <a:pt x="2961513" y="274446"/>
                </a:lnTo>
                <a:lnTo>
                  <a:pt x="2977895" y="274954"/>
                </a:lnTo>
                <a:lnTo>
                  <a:pt x="2983350" y="274732"/>
                </a:lnTo>
                <a:lnTo>
                  <a:pt x="2996188" y="272203"/>
                </a:lnTo>
                <a:lnTo>
                  <a:pt x="3007705" y="266888"/>
                </a:lnTo>
                <a:lnTo>
                  <a:pt x="3017900" y="258825"/>
                </a:lnTo>
                <a:lnTo>
                  <a:pt x="3028521" y="243901"/>
                </a:lnTo>
                <a:lnTo>
                  <a:pt x="3032646" y="231808"/>
                </a:lnTo>
                <a:lnTo>
                  <a:pt x="3034030" y="218312"/>
                </a:lnTo>
                <a:lnTo>
                  <a:pt x="3033408" y="208428"/>
                </a:lnTo>
                <a:lnTo>
                  <a:pt x="3030419" y="195664"/>
                </a:lnTo>
                <a:lnTo>
                  <a:pt x="3024986" y="184317"/>
                </a:lnTo>
                <a:lnTo>
                  <a:pt x="3017139" y="174370"/>
                </a:lnTo>
                <a:lnTo>
                  <a:pt x="3008801" y="167463"/>
                </a:lnTo>
                <a:lnTo>
                  <a:pt x="2997818" y="161776"/>
                </a:lnTo>
                <a:lnTo>
                  <a:pt x="2985192" y="158363"/>
                </a:lnTo>
                <a:lnTo>
                  <a:pt x="2970911" y="157225"/>
                </a:lnTo>
                <a:lnTo>
                  <a:pt x="2963987" y="157453"/>
                </a:lnTo>
                <a:lnTo>
                  <a:pt x="2951428" y="159061"/>
                </a:lnTo>
                <a:lnTo>
                  <a:pt x="2939141" y="162194"/>
                </a:lnTo>
                <a:lnTo>
                  <a:pt x="2927132" y="166837"/>
                </a:lnTo>
                <a:lnTo>
                  <a:pt x="2915412" y="172973"/>
                </a:lnTo>
                <a:lnTo>
                  <a:pt x="2907470" y="178153"/>
                </a:lnTo>
                <a:lnTo>
                  <a:pt x="2898495" y="185199"/>
                </a:lnTo>
                <a:lnTo>
                  <a:pt x="2889535" y="193500"/>
                </a:lnTo>
                <a:lnTo>
                  <a:pt x="2880586" y="203056"/>
                </a:lnTo>
                <a:lnTo>
                  <a:pt x="2871644" y="213867"/>
                </a:lnTo>
                <a:lnTo>
                  <a:pt x="2862707" y="225932"/>
                </a:lnTo>
                <a:lnTo>
                  <a:pt x="2855738" y="221217"/>
                </a:lnTo>
                <a:lnTo>
                  <a:pt x="2845044" y="214784"/>
                </a:lnTo>
                <a:lnTo>
                  <a:pt x="2833870" y="208983"/>
                </a:lnTo>
                <a:lnTo>
                  <a:pt x="2822213" y="203809"/>
                </a:lnTo>
                <a:lnTo>
                  <a:pt x="2810067" y="199258"/>
                </a:lnTo>
                <a:lnTo>
                  <a:pt x="2797429" y="195325"/>
                </a:lnTo>
                <a:lnTo>
                  <a:pt x="2781115" y="191314"/>
                </a:lnTo>
                <a:lnTo>
                  <a:pt x="2769010" y="189055"/>
                </a:lnTo>
                <a:lnTo>
                  <a:pt x="2756521" y="187298"/>
                </a:lnTo>
                <a:lnTo>
                  <a:pt x="2743652" y="186043"/>
                </a:lnTo>
                <a:lnTo>
                  <a:pt x="2730405" y="185290"/>
                </a:lnTo>
                <a:lnTo>
                  <a:pt x="2716784" y="185038"/>
                </a:lnTo>
                <a:lnTo>
                  <a:pt x="2713003" y="185058"/>
                </a:lnTo>
                <a:lnTo>
                  <a:pt x="2698355" y="185505"/>
                </a:lnTo>
                <a:lnTo>
                  <a:pt x="2684146" y="186547"/>
                </a:lnTo>
                <a:lnTo>
                  <a:pt x="2670375" y="188184"/>
                </a:lnTo>
                <a:lnTo>
                  <a:pt x="2657042" y="190415"/>
                </a:lnTo>
                <a:lnTo>
                  <a:pt x="2644148" y="193240"/>
                </a:lnTo>
                <a:lnTo>
                  <a:pt x="2631691" y="196659"/>
                </a:lnTo>
                <a:lnTo>
                  <a:pt x="2619673" y="200673"/>
                </a:lnTo>
                <a:lnTo>
                  <a:pt x="2608092" y="205281"/>
                </a:lnTo>
                <a:lnTo>
                  <a:pt x="2596950" y="210483"/>
                </a:lnTo>
                <a:lnTo>
                  <a:pt x="2586246" y="216280"/>
                </a:lnTo>
                <a:lnTo>
                  <a:pt x="2575981" y="222671"/>
                </a:lnTo>
                <a:lnTo>
                  <a:pt x="2566153" y="229656"/>
                </a:lnTo>
                <a:lnTo>
                  <a:pt x="2556764" y="237235"/>
                </a:lnTo>
                <a:lnTo>
                  <a:pt x="2545663" y="247452"/>
                </a:lnTo>
                <a:lnTo>
                  <a:pt x="2536221" y="257455"/>
                </a:lnTo>
                <a:lnTo>
                  <a:pt x="2527771" y="267820"/>
                </a:lnTo>
                <a:lnTo>
                  <a:pt x="2520313" y="278548"/>
                </a:lnTo>
                <a:lnTo>
                  <a:pt x="2513848" y="289640"/>
                </a:lnTo>
                <a:lnTo>
                  <a:pt x="2508375" y="301095"/>
                </a:lnTo>
                <a:lnTo>
                  <a:pt x="2503897" y="312916"/>
                </a:lnTo>
                <a:lnTo>
                  <a:pt x="2500412" y="325101"/>
                </a:lnTo>
                <a:lnTo>
                  <a:pt x="2497923" y="337652"/>
                </a:lnTo>
                <a:lnTo>
                  <a:pt x="2496429" y="350570"/>
                </a:lnTo>
                <a:lnTo>
                  <a:pt x="2495931" y="363854"/>
                </a:lnTo>
                <a:lnTo>
                  <a:pt x="2496006" y="368963"/>
                </a:lnTo>
                <a:lnTo>
                  <a:pt x="2496856" y="381670"/>
                </a:lnTo>
                <a:lnTo>
                  <a:pt x="2498650" y="394247"/>
                </a:lnTo>
                <a:lnTo>
                  <a:pt x="2501390" y="406684"/>
                </a:lnTo>
                <a:lnTo>
                  <a:pt x="2505074" y="418972"/>
                </a:lnTo>
                <a:lnTo>
                  <a:pt x="2510227" y="432281"/>
                </a:lnTo>
                <a:lnTo>
                  <a:pt x="2515808" y="443998"/>
                </a:lnTo>
                <a:lnTo>
                  <a:pt x="2522041" y="454713"/>
                </a:lnTo>
                <a:lnTo>
                  <a:pt x="2530221" y="466010"/>
                </a:lnTo>
                <a:lnTo>
                  <a:pt x="2547247" y="483047"/>
                </a:lnTo>
                <a:lnTo>
                  <a:pt x="2557659" y="491116"/>
                </a:lnTo>
                <a:lnTo>
                  <a:pt x="2569337" y="498855"/>
                </a:lnTo>
                <a:lnTo>
                  <a:pt x="2568455" y="499399"/>
                </a:lnTo>
                <a:lnTo>
                  <a:pt x="2555930" y="507440"/>
                </a:lnTo>
                <a:lnTo>
                  <a:pt x="2544322" y="515496"/>
                </a:lnTo>
                <a:lnTo>
                  <a:pt x="2533634" y="523568"/>
                </a:lnTo>
                <a:lnTo>
                  <a:pt x="2523867" y="531654"/>
                </a:lnTo>
                <a:lnTo>
                  <a:pt x="2515025" y="539756"/>
                </a:lnTo>
                <a:lnTo>
                  <a:pt x="2507109" y="547873"/>
                </a:lnTo>
                <a:lnTo>
                  <a:pt x="2500121" y="556005"/>
                </a:lnTo>
                <a:lnTo>
                  <a:pt x="2492113" y="567113"/>
                </a:lnTo>
                <a:lnTo>
                  <a:pt x="2485551" y="578857"/>
                </a:lnTo>
                <a:lnTo>
                  <a:pt x="2480871" y="590683"/>
                </a:lnTo>
                <a:lnTo>
                  <a:pt x="2478068" y="602584"/>
                </a:lnTo>
                <a:lnTo>
                  <a:pt x="2477135" y="614552"/>
                </a:lnTo>
                <a:lnTo>
                  <a:pt x="2477582" y="621897"/>
                </a:lnTo>
                <a:lnTo>
                  <a:pt x="2480183" y="633579"/>
                </a:lnTo>
                <a:lnTo>
                  <a:pt x="2485103" y="645107"/>
                </a:lnTo>
                <a:lnTo>
                  <a:pt x="2492342" y="656498"/>
                </a:lnTo>
                <a:lnTo>
                  <a:pt x="2501899" y="667765"/>
                </a:lnTo>
                <a:lnTo>
                  <a:pt x="2510303" y="675514"/>
                </a:lnTo>
                <a:lnTo>
                  <a:pt x="2519809" y="682441"/>
                </a:lnTo>
                <a:lnTo>
                  <a:pt x="2530767" y="688919"/>
                </a:lnTo>
                <a:lnTo>
                  <a:pt x="2543172" y="694950"/>
                </a:lnTo>
                <a:lnTo>
                  <a:pt x="2557017" y="700531"/>
                </a:lnTo>
                <a:lnTo>
                  <a:pt x="2550368" y="703825"/>
                </a:lnTo>
                <a:lnTo>
                  <a:pt x="2535664" y="711462"/>
                </a:lnTo>
                <a:lnTo>
                  <a:pt x="2522434" y="718864"/>
                </a:lnTo>
                <a:lnTo>
                  <a:pt x="2510676" y="726031"/>
                </a:lnTo>
                <a:lnTo>
                  <a:pt x="2500384" y="732963"/>
                </a:lnTo>
                <a:lnTo>
                  <a:pt x="2491557" y="739660"/>
                </a:lnTo>
                <a:lnTo>
                  <a:pt x="2484189" y="746121"/>
                </a:lnTo>
                <a:lnTo>
                  <a:pt x="2478278" y="752347"/>
                </a:lnTo>
                <a:lnTo>
                  <a:pt x="2468622" y="766268"/>
                </a:lnTo>
                <a:lnTo>
                  <a:pt x="2463403" y="777944"/>
                </a:lnTo>
                <a:lnTo>
                  <a:pt x="2460271" y="790244"/>
                </a:lnTo>
                <a:lnTo>
                  <a:pt x="2459228" y="803147"/>
                </a:lnTo>
                <a:lnTo>
                  <a:pt x="2459642" y="809503"/>
                </a:lnTo>
                <a:lnTo>
                  <a:pt x="2462276" y="820587"/>
                </a:lnTo>
                <a:lnTo>
                  <a:pt x="2467339" y="831939"/>
                </a:lnTo>
                <a:lnTo>
                  <a:pt x="2474832" y="843564"/>
                </a:lnTo>
                <a:lnTo>
                  <a:pt x="2484755" y="855471"/>
                </a:lnTo>
                <a:lnTo>
                  <a:pt x="2489740" y="860428"/>
                </a:lnTo>
                <a:lnTo>
                  <a:pt x="2497818" y="867174"/>
                </a:lnTo>
                <a:lnTo>
                  <a:pt x="2507095" y="873609"/>
                </a:lnTo>
                <a:lnTo>
                  <a:pt x="2517569" y="879732"/>
                </a:lnTo>
                <a:lnTo>
                  <a:pt x="2529237" y="885540"/>
                </a:lnTo>
                <a:lnTo>
                  <a:pt x="2542095" y="891033"/>
                </a:lnTo>
                <a:lnTo>
                  <a:pt x="2556140" y="896208"/>
                </a:lnTo>
                <a:lnTo>
                  <a:pt x="2571368" y="901064"/>
                </a:lnTo>
                <a:lnTo>
                  <a:pt x="2584123" y="904556"/>
                </a:lnTo>
                <a:lnTo>
                  <a:pt x="2594857" y="907095"/>
                </a:lnTo>
                <a:lnTo>
                  <a:pt x="2606019" y="909395"/>
                </a:lnTo>
                <a:lnTo>
                  <a:pt x="2617609" y="911453"/>
                </a:lnTo>
                <a:lnTo>
                  <a:pt x="2609088" y="778763"/>
                </a:lnTo>
                <a:lnTo>
                  <a:pt x="2609088" y="770254"/>
                </a:lnTo>
                <a:lnTo>
                  <a:pt x="2616326" y="755268"/>
                </a:lnTo>
                <a:lnTo>
                  <a:pt x="2626499" y="743917"/>
                </a:lnTo>
                <a:lnTo>
                  <a:pt x="2636703" y="734857"/>
                </a:lnTo>
                <a:lnTo>
                  <a:pt x="2649855" y="724280"/>
                </a:lnTo>
                <a:lnTo>
                  <a:pt x="2797174" y="742187"/>
                </a:lnTo>
                <a:lnTo>
                  <a:pt x="2812396" y="744167"/>
                </a:lnTo>
                <a:lnTo>
                  <a:pt x="2828752" y="746736"/>
                </a:lnTo>
                <a:lnTo>
                  <a:pt x="2842609" y="749470"/>
                </a:lnTo>
                <a:lnTo>
                  <a:pt x="2853967" y="752372"/>
                </a:lnTo>
                <a:lnTo>
                  <a:pt x="2862825" y="755447"/>
                </a:lnTo>
                <a:lnTo>
                  <a:pt x="2872013" y="760691"/>
                </a:lnTo>
                <a:lnTo>
                  <a:pt x="2881035" y="770771"/>
                </a:lnTo>
                <a:lnTo>
                  <a:pt x="2884042" y="782700"/>
                </a:lnTo>
                <a:lnTo>
                  <a:pt x="2884042" y="791336"/>
                </a:lnTo>
                <a:lnTo>
                  <a:pt x="2876676" y="803020"/>
                </a:lnTo>
                <a:lnTo>
                  <a:pt x="2859721" y="813466"/>
                </a:lnTo>
                <a:lnTo>
                  <a:pt x="2846594" y="818179"/>
                </a:lnTo>
                <a:lnTo>
                  <a:pt x="2830448" y="822451"/>
                </a:lnTo>
                <a:lnTo>
                  <a:pt x="2815497" y="825381"/>
                </a:lnTo>
                <a:lnTo>
                  <a:pt x="2803559" y="827153"/>
                </a:lnTo>
                <a:lnTo>
                  <a:pt x="2791094" y="828537"/>
                </a:lnTo>
                <a:lnTo>
                  <a:pt x="2778104" y="829528"/>
                </a:lnTo>
                <a:lnTo>
                  <a:pt x="2764594" y="830126"/>
                </a:lnTo>
                <a:lnTo>
                  <a:pt x="2750566" y="830325"/>
                </a:lnTo>
                <a:lnTo>
                  <a:pt x="2749320" y="830324"/>
                </a:lnTo>
                <a:lnTo>
                  <a:pt x="2734351" y="830080"/>
                </a:lnTo>
                <a:lnTo>
                  <a:pt x="2720069" y="829418"/>
                </a:lnTo>
                <a:lnTo>
                  <a:pt x="2706477" y="828339"/>
                </a:lnTo>
                <a:lnTo>
                  <a:pt x="2693572" y="826844"/>
                </a:lnTo>
                <a:lnTo>
                  <a:pt x="2681356" y="824934"/>
                </a:lnTo>
                <a:lnTo>
                  <a:pt x="2669828" y="822613"/>
                </a:lnTo>
                <a:lnTo>
                  <a:pt x="2658989" y="819879"/>
                </a:lnTo>
                <a:lnTo>
                  <a:pt x="2648839" y="816736"/>
                </a:lnTo>
                <a:lnTo>
                  <a:pt x="2654954" y="916184"/>
                </a:lnTo>
                <a:lnTo>
                  <a:pt x="2668262" y="917278"/>
                </a:lnTo>
                <a:lnTo>
                  <a:pt x="2682000" y="918129"/>
                </a:lnTo>
                <a:lnTo>
                  <a:pt x="2696169" y="918738"/>
                </a:lnTo>
                <a:lnTo>
                  <a:pt x="2710769" y="919104"/>
                </a:lnTo>
                <a:lnTo>
                  <a:pt x="2740533" y="919105"/>
                </a:lnTo>
                <a:lnTo>
                  <a:pt x="2755161" y="918735"/>
                </a:lnTo>
                <a:lnTo>
                  <a:pt x="2769418" y="918116"/>
                </a:lnTo>
                <a:lnTo>
                  <a:pt x="2783305" y="917247"/>
                </a:lnTo>
                <a:lnTo>
                  <a:pt x="2796819" y="916129"/>
                </a:lnTo>
                <a:lnTo>
                  <a:pt x="2809963" y="914762"/>
                </a:lnTo>
                <a:lnTo>
                  <a:pt x="2822734" y="913145"/>
                </a:lnTo>
                <a:lnTo>
                  <a:pt x="2847160" y="909162"/>
                </a:lnTo>
                <a:lnTo>
                  <a:pt x="2870094" y="904182"/>
                </a:lnTo>
                <a:lnTo>
                  <a:pt x="2891536" y="898205"/>
                </a:lnTo>
                <a:lnTo>
                  <a:pt x="2906221" y="893242"/>
                </a:lnTo>
                <a:lnTo>
                  <a:pt x="2920485" y="887780"/>
                </a:lnTo>
                <a:lnTo>
                  <a:pt x="2933849" y="881995"/>
                </a:lnTo>
                <a:lnTo>
                  <a:pt x="2946314" y="875889"/>
                </a:lnTo>
                <a:lnTo>
                  <a:pt x="2957878" y="869464"/>
                </a:lnTo>
                <a:lnTo>
                  <a:pt x="2978300" y="855662"/>
                </a:lnTo>
                <a:lnTo>
                  <a:pt x="2995107" y="840606"/>
                </a:lnTo>
                <a:lnTo>
                  <a:pt x="3009942" y="822229"/>
                </a:lnTo>
                <a:lnTo>
                  <a:pt x="3016992" y="810911"/>
                </a:lnTo>
                <a:lnTo>
                  <a:pt x="3022760" y="799315"/>
                </a:lnTo>
                <a:lnTo>
                  <a:pt x="3027246" y="787436"/>
                </a:lnTo>
                <a:lnTo>
                  <a:pt x="3032373" y="762814"/>
                </a:lnTo>
                <a:lnTo>
                  <a:pt x="3033014" y="750061"/>
                </a:lnTo>
                <a:lnTo>
                  <a:pt x="3032773" y="742381"/>
                </a:lnTo>
                <a:lnTo>
                  <a:pt x="3031237" y="729583"/>
                </a:lnTo>
                <a:lnTo>
                  <a:pt x="3028283" y="717262"/>
                </a:lnTo>
                <a:lnTo>
                  <a:pt x="3023912" y="705418"/>
                </a:lnTo>
                <a:lnTo>
                  <a:pt x="3018123" y="694051"/>
                </a:lnTo>
                <a:lnTo>
                  <a:pt x="3010915" y="683161"/>
                </a:lnTo>
                <a:lnTo>
                  <a:pt x="3002290" y="672748"/>
                </a:lnTo>
                <a:lnTo>
                  <a:pt x="2992246" y="662812"/>
                </a:lnTo>
                <a:lnTo>
                  <a:pt x="2974896" y="649862"/>
                </a:lnTo>
                <a:lnTo>
                  <a:pt x="2955116" y="639217"/>
                </a:lnTo>
                <a:lnTo>
                  <a:pt x="2932017" y="630082"/>
                </a:lnTo>
                <a:lnTo>
                  <a:pt x="2919225" y="626078"/>
                </a:lnTo>
                <a:lnTo>
                  <a:pt x="2905606" y="622448"/>
                </a:lnTo>
                <a:lnTo>
                  <a:pt x="2891159" y="619190"/>
                </a:lnTo>
                <a:lnTo>
                  <a:pt x="2875885" y="616305"/>
                </a:lnTo>
                <a:lnTo>
                  <a:pt x="2859786" y="613790"/>
                </a:lnTo>
                <a:lnTo>
                  <a:pt x="2654299" y="584580"/>
                </a:lnTo>
                <a:lnTo>
                  <a:pt x="2637156" y="580541"/>
                </a:lnTo>
                <a:lnTo>
                  <a:pt x="2626196" y="573883"/>
                </a:lnTo>
                <a:lnTo>
                  <a:pt x="2622549" y="564768"/>
                </a:lnTo>
                <a:lnTo>
                  <a:pt x="2622549" y="560069"/>
                </a:lnTo>
                <a:lnTo>
                  <a:pt x="2624836" y="555116"/>
                </a:lnTo>
                <a:lnTo>
                  <a:pt x="2629408" y="549909"/>
                </a:lnTo>
                <a:lnTo>
                  <a:pt x="2638325" y="541563"/>
                </a:lnTo>
                <a:lnTo>
                  <a:pt x="2649855" y="533526"/>
                </a:lnTo>
                <a:lnTo>
                  <a:pt x="2649675" y="381243"/>
                </a:lnTo>
                <a:lnTo>
                  <a:pt x="2648839" y="366775"/>
                </a:lnTo>
                <a:lnTo>
                  <a:pt x="2648877" y="363344"/>
                </a:lnTo>
                <a:lnTo>
                  <a:pt x="2649973" y="349000"/>
                </a:lnTo>
                <a:lnTo>
                  <a:pt x="2652574" y="335870"/>
                </a:lnTo>
                <a:lnTo>
                  <a:pt x="2656681" y="323943"/>
                </a:lnTo>
                <a:lnTo>
                  <a:pt x="2662294" y="313209"/>
                </a:lnTo>
                <a:lnTo>
                  <a:pt x="2669413" y="303656"/>
                </a:lnTo>
                <a:lnTo>
                  <a:pt x="2674195" y="298713"/>
                </a:lnTo>
                <a:lnTo>
                  <a:pt x="2684448" y="290708"/>
                </a:lnTo>
                <a:lnTo>
                  <a:pt x="2695800" y="284990"/>
                </a:lnTo>
                <a:lnTo>
                  <a:pt x="2708235" y="281559"/>
                </a:lnTo>
                <a:lnTo>
                  <a:pt x="2721737" y="280415"/>
                </a:lnTo>
                <a:lnTo>
                  <a:pt x="2726794" y="280574"/>
                </a:lnTo>
                <a:lnTo>
                  <a:pt x="2739908" y="282651"/>
                </a:lnTo>
                <a:lnTo>
                  <a:pt x="2751833" y="287142"/>
                </a:lnTo>
                <a:lnTo>
                  <a:pt x="2762579" y="294056"/>
                </a:lnTo>
                <a:lnTo>
                  <a:pt x="2772156" y="303402"/>
                </a:lnTo>
                <a:lnTo>
                  <a:pt x="2780087" y="314858"/>
                </a:lnTo>
                <a:lnTo>
                  <a:pt x="2785182" y="325854"/>
                </a:lnTo>
                <a:lnTo>
                  <a:pt x="2788814" y="338077"/>
                </a:lnTo>
                <a:lnTo>
                  <a:pt x="2790990" y="351542"/>
                </a:lnTo>
                <a:lnTo>
                  <a:pt x="2791714" y="366267"/>
                </a:lnTo>
                <a:lnTo>
                  <a:pt x="2791060" y="378554"/>
                </a:lnTo>
                <a:lnTo>
                  <a:pt x="2788685" y="391696"/>
                </a:lnTo>
                <a:lnTo>
                  <a:pt x="2784573" y="403744"/>
                </a:lnTo>
                <a:lnTo>
                  <a:pt x="2778725" y="414699"/>
                </a:lnTo>
                <a:lnTo>
                  <a:pt x="2771140" y="424560"/>
                </a:lnTo>
                <a:lnTo>
                  <a:pt x="2767183" y="428618"/>
                </a:lnTo>
                <a:lnTo>
                  <a:pt x="2756901" y="436746"/>
                </a:lnTo>
                <a:lnTo>
                  <a:pt x="2745576" y="442541"/>
                </a:lnTo>
                <a:lnTo>
                  <a:pt x="2733216" y="446012"/>
                </a:lnTo>
                <a:close/>
              </a:path>
              <a:path w="3656965" h="922654">
                <a:moveTo>
                  <a:pt x="2701235" y="445003"/>
                </a:moveTo>
                <a:lnTo>
                  <a:pt x="2689173" y="440730"/>
                </a:lnTo>
                <a:lnTo>
                  <a:pt x="2678306" y="434173"/>
                </a:lnTo>
                <a:lnTo>
                  <a:pt x="2668650" y="425322"/>
                </a:lnTo>
                <a:lnTo>
                  <a:pt x="2662222" y="417058"/>
                </a:lnTo>
                <a:lnTo>
                  <a:pt x="2656367" y="406372"/>
                </a:lnTo>
                <a:lnTo>
                  <a:pt x="2652184" y="394438"/>
                </a:lnTo>
                <a:lnTo>
                  <a:pt x="2649675" y="381243"/>
                </a:lnTo>
                <a:lnTo>
                  <a:pt x="2649855" y="533526"/>
                </a:lnTo>
                <a:lnTo>
                  <a:pt x="2651680" y="533926"/>
                </a:lnTo>
                <a:lnTo>
                  <a:pt x="2664236" y="536458"/>
                </a:lnTo>
                <a:lnTo>
                  <a:pt x="2676742" y="538577"/>
                </a:lnTo>
                <a:lnTo>
                  <a:pt x="2689224" y="540257"/>
                </a:lnTo>
                <a:lnTo>
                  <a:pt x="2701235" y="445003"/>
                </a:lnTo>
                <a:close/>
              </a:path>
              <a:path w="3656965" h="922654">
                <a:moveTo>
                  <a:pt x="2350896" y="354329"/>
                </a:moveTo>
                <a:lnTo>
                  <a:pt x="2356739" y="354837"/>
                </a:lnTo>
                <a:lnTo>
                  <a:pt x="2363342" y="354837"/>
                </a:lnTo>
                <a:lnTo>
                  <a:pt x="2377451" y="353844"/>
                </a:lnTo>
                <a:lnTo>
                  <a:pt x="2390460" y="350807"/>
                </a:lnTo>
                <a:lnTo>
                  <a:pt x="2402127" y="345740"/>
                </a:lnTo>
                <a:lnTo>
                  <a:pt x="2412438" y="338655"/>
                </a:lnTo>
                <a:lnTo>
                  <a:pt x="2421382" y="329564"/>
                </a:lnTo>
                <a:lnTo>
                  <a:pt x="2427365" y="321426"/>
                </a:lnTo>
                <a:lnTo>
                  <a:pt x="2433783" y="310085"/>
                </a:lnTo>
                <a:lnTo>
                  <a:pt x="2438384" y="298216"/>
                </a:lnTo>
                <a:lnTo>
                  <a:pt x="2441156" y="285826"/>
                </a:lnTo>
                <a:lnTo>
                  <a:pt x="2442083" y="272922"/>
                </a:lnTo>
                <a:lnTo>
                  <a:pt x="2441738" y="264740"/>
                </a:lnTo>
                <a:lnTo>
                  <a:pt x="2439788" y="252135"/>
                </a:lnTo>
                <a:lnTo>
                  <a:pt x="2436130" y="239966"/>
                </a:lnTo>
                <a:lnTo>
                  <a:pt x="2430780" y="228218"/>
                </a:lnTo>
                <a:lnTo>
                  <a:pt x="2419908" y="212318"/>
                </a:lnTo>
                <a:lnTo>
                  <a:pt x="2410840" y="203476"/>
                </a:lnTo>
                <a:lnTo>
                  <a:pt x="2400426" y="196214"/>
                </a:lnTo>
                <a:lnTo>
                  <a:pt x="2382901" y="188659"/>
                </a:lnTo>
                <a:lnTo>
                  <a:pt x="2370375" y="185949"/>
                </a:lnTo>
                <a:lnTo>
                  <a:pt x="2356992" y="185038"/>
                </a:lnTo>
                <a:lnTo>
                  <a:pt x="2350253" y="185276"/>
                </a:lnTo>
                <a:lnTo>
                  <a:pt x="2338264" y="186838"/>
                </a:lnTo>
                <a:lnTo>
                  <a:pt x="2326057" y="189859"/>
                </a:lnTo>
                <a:lnTo>
                  <a:pt x="2313631" y="194339"/>
                </a:lnTo>
                <a:lnTo>
                  <a:pt x="2300986" y="200278"/>
                </a:lnTo>
                <a:lnTo>
                  <a:pt x="2292192" y="205276"/>
                </a:lnTo>
                <a:lnTo>
                  <a:pt x="2283242" y="211208"/>
                </a:lnTo>
                <a:lnTo>
                  <a:pt x="2273861" y="218220"/>
                </a:lnTo>
                <a:lnTo>
                  <a:pt x="2264049" y="226309"/>
                </a:lnTo>
                <a:lnTo>
                  <a:pt x="2253806" y="235477"/>
                </a:lnTo>
                <a:lnTo>
                  <a:pt x="2243131" y="245723"/>
                </a:lnTo>
                <a:lnTo>
                  <a:pt x="2232024" y="257047"/>
                </a:lnTo>
                <a:lnTo>
                  <a:pt x="2232024" y="185038"/>
                </a:lnTo>
                <a:lnTo>
                  <a:pt x="2185416" y="185038"/>
                </a:lnTo>
                <a:lnTo>
                  <a:pt x="2177075" y="188480"/>
                </a:lnTo>
                <a:lnTo>
                  <a:pt x="2164350" y="193475"/>
                </a:lnTo>
                <a:lnTo>
                  <a:pt x="2151697" y="198130"/>
                </a:lnTo>
                <a:lnTo>
                  <a:pt x="2139117" y="202445"/>
                </a:lnTo>
                <a:lnTo>
                  <a:pt x="2126608" y="206419"/>
                </a:lnTo>
                <a:lnTo>
                  <a:pt x="2114170" y="210053"/>
                </a:lnTo>
                <a:lnTo>
                  <a:pt x="2101802" y="213346"/>
                </a:lnTo>
                <a:lnTo>
                  <a:pt x="2089503" y="216297"/>
                </a:lnTo>
                <a:lnTo>
                  <a:pt x="2077274" y="218907"/>
                </a:lnTo>
                <a:lnTo>
                  <a:pt x="2065113" y="221175"/>
                </a:lnTo>
                <a:lnTo>
                  <a:pt x="2053019" y="223101"/>
                </a:lnTo>
                <a:lnTo>
                  <a:pt x="2040993" y="224684"/>
                </a:lnTo>
                <a:lnTo>
                  <a:pt x="2029034" y="225924"/>
                </a:lnTo>
                <a:lnTo>
                  <a:pt x="2017140" y="226821"/>
                </a:lnTo>
                <a:lnTo>
                  <a:pt x="2017140" y="322071"/>
                </a:lnTo>
                <a:lnTo>
                  <a:pt x="2090674" y="322071"/>
                </a:lnTo>
                <a:lnTo>
                  <a:pt x="2090674" y="549909"/>
                </a:lnTo>
                <a:lnTo>
                  <a:pt x="2090456" y="561260"/>
                </a:lnTo>
                <a:lnTo>
                  <a:pt x="2089267" y="574869"/>
                </a:lnTo>
                <a:lnTo>
                  <a:pt x="2084831" y="588136"/>
                </a:lnTo>
                <a:lnTo>
                  <a:pt x="2076830" y="593597"/>
                </a:lnTo>
                <a:lnTo>
                  <a:pt x="2060160" y="596107"/>
                </a:lnTo>
                <a:lnTo>
                  <a:pt x="2042667" y="596518"/>
                </a:lnTo>
                <a:lnTo>
                  <a:pt x="2017140" y="596518"/>
                </a:lnTo>
                <a:lnTo>
                  <a:pt x="2017140" y="692276"/>
                </a:lnTo>
                <a:lnTo>
                  <a:pt x="2323338" y="692276"/>
                </a:lnTo>
                <a:lnTo>
                  <a:pt x="2323338" y="596518"/>
                </a:lnTo>
                <a:lnTo>
                  <a:pt x="2301620" y="596518"/>
                </a:lnTo>
                <a:lnTo>
                  <a:pt x="2285808" y="596182"/>
                </a:lnTo>
                <a:lnTo>
                  <a:pt x="2272978" y="595040"/>
                </a:lnTo>
                <a:lnTo>
                  <a:pt x="2259203" y="590803"/>
                </a:lnTo>
                <a:lnTo>
                  <a:pt x="2252725" y="582167"/>
                </a:lnTo>
                <a:lnTo>
                  <a:pt x="2249498" y="566646"/>
                </a:lnTo>
                <a:lnTo>
                  <a:pt x="2248916" y="549909"/>
                </a:lnTo>
                <a:lnTo>
                  <a:pt x="2248916" y="355853"/>
                </a:lnTo>
                <a:lnTo>
                  <a:pt x="2258515" y="350794"/>
                </a:lnTo>
                <a:lnTo>
                  <a:pt x="2272183" y="344503"/>
                </a:lnTo>
                <a:lnTo>
                  <a:pt x="2283245" y="340729"/>
                </a:lnTo>
                <a:lnTo>
                  <a:pt x="2291715" y="339470"/>
                </a:lnTo>
                <a:lnTo>
                  <a:pt x="2297430" y="339470"/>
                </a:lnTo>
                <a:lnTo>
                  <a:pt x="2304541" y="340740"/>
                </a:lnTo>
                <a:lnTo>
                  <a:pt x="2313178" y="343407"/>
                </a:lnTo>
                <a:lnTo>
                  <a:pt x="2324618" y="347205"/>
                </a:lnTo>
                <a:lnTo>
                  <a:pt x="2337561" y="351217"/>
                </a:lnTo>
                <a:lnTo>
                  <a:pt x="2345690" y="353313"/>
                </a:lnTo>
                <a:lnTo>
                  <a:pt x="2350896" y="354329"/>
                </a:lnTo>
                <a:close/>
              </a:path>
              <a:path w="3656965" h="922654">
                <a:moveTo>
                  <a:pt x="1420876" y="442213"/>
                </a:moveTo>
                <a:lnTo>
                  <a:pt x="1421898" y="466707"/>
                </a:lnTo>
                <a:lnTo>
                  <a:pt x="1425393" y="492746"/>
                </a:lnTo>
                <a:lnTo>
                  <a:pt x="1431368" y="517768"/>
                </a:lnTo>
                <a:lnTo>
                  <a:pt x="1439821" y="541769"/>
                </a:lnTo>
                <a:lnTo>
                  <a:pt x="1450748" y="564747"/>
                </a:lnTo>
                <a:lnTo>
                  <a:pt x="1464147" y="586697"/>
                </a:lnTo>
                <a:lnTo>
                  <a:pt x="1480014" y="607618"/>
                </a:lnTo>
                <a:lnTo>
                  <a:pt x="1498345" y="627506"/>
                </a:lnTo>
                <a:lnTo>
                  <a:pt x="1519841" y="646795"/>
                </a:lnTo>
                <a:lnTo>
                  <a:pt x="1540716" y="662037"/>
                </a:lnTo>
                <a:lnTo>
                  <a:pt x="1562692" y="674931"/>
                </a:lnTo>
                <a:lnTo>
                  <a:pt x="1585765" y="685477"/>
                </a:lnTo>
                <a:lnTo>
                  <a:pt x="1609933" y="693677"/>
                </a:lnTo>
                <a:lnTo>
                  <a:pt x="1635192" y="699532"/>
                </a:lnTo>
                <a:lnTo>
                  <a:pt x="1661539" y="703044"/>
                </a:lnTo>
                <a:lnTo>
                  <a:pt x="1688973" y="704214"/>
                </a:lnTo>
                <a:lnTo>
                  <a:pt x="1696872" y="704119"/>
                </a:lnTo>
                <a:lnTo>
                  <a:pt x="1722919" y="702410"/>
                </a:lnTo>
                <a:lnTo>
                  <a:pt x="1748266" y="698562"/>
                </a:lnTo>
                <a:lnTo>
                  <a:pt x="1772919" y="692581"/>
                </a:lnTo>
                <a:lnTo>
                  <a:pt x="1796883" y="684473"/>
                </a:lnTo>
                <a:lnTo>
                  <a:pt x="1820164" y="674242"/>
                </a:lnTo>
                <a:lnTo>
                  <a:pt x="1841352" y="662626"/>
                </a:lnTo>
                <a:lnTo>
                  <a:pt x="1861261" y="649574"/>
                </a:lnTo>
                <a:lnTo>
                  <a:pt x="1881030" y="634514"/>
                </a:lnTo>
                <a:lnTo>
                  <a:pt x="1900665" y="617438"/>
                </a:lnTo>
                <a:lnTo>
                  <a:pt x="1920168" y="598341"/>
                </a:lnTo>
                <a:lnTo>
                  <a:pt x="1939543" y="577214"/>
                </a:lnTo>
                <a:lnTo>
                  <a:pt x="1871599" y="508634"/>
                </a:lnTo>
                <a:lnTo>
                  <a:pt x="1864127" y="516385"/>
                </a:lnTo>
                <a:lnTo>
                  <a:pt x="1854220" y="526037"/>
                </a:lnTo>
                <a:lnTo>
                  <a:pt x="1844285" y="535003"/>
                </a:lnTo>
                <a:lnTo>
                  <a:pt x="1834320" y="543279"/>
                </a:lnTo>
                <a:lnTo>
                  <a:pt x="1824323" y="550866"/>
                </a:lnTo>
                <a:lnTo>
                  <a:pt x="1814294" y="557760"/>
                </a:lnTo>
                <a:lnTo>
                  <a:pt x="1804229" y="563961"/>
                </a:lnTo>
                <a:lnTo>
                  <a:pt x="1794128" y="569467"/>
                </a:lnTo>
                <a:lnTo>
                  <a:pt x="1782105" y="575244"/>
                </a:lnTo>
                <a:lnTo>
                  <a:pt x="1769335" y="580434"/>
                </a:lnTo>
                <a:lnTo>
                  <a:pt x="1756914" y="584471"/>
                </a:lnTo>
                <a:lnTo>
                  <a:pt x="1744840" y="587354"/>
                </a:lnTo>
                <a:lnTo>
                  <a:pt x="1733115" y="589084"/>
                </a:lnTo>
                <a:lnTo>
                  <a:pt x="1721739" y="589660"/>
                </a:lnTo>
                <a:lnTo>
                  <a:pt x="1713738" y="589424"/>
                </a:lnTo>
                <a:lnTo>
                  <a:pt x="1700600" y="587943"/>
                </a:lnTo>
                <a:lnTo>
                  <a:pt x="1688028" y="585104"/>
                </a:lnTo>
                <a:lnTo>
                  <a:pt x="1676021" y="580911"/>
                </a:lnTo>
                <a:lnTo>
                  <a:pt x="1664576" y="575368"/>
                </a:lnTo>
                <a:lnTo>
                  <a:pt x="1653692" y="568478"/>
                </a:lnTo>
                <a:lnTo>
                  <a:pt x="1643368" y="560245"/>
                </a:lnTo>
                <a:lnTo>
                  <a:pt x="1633601" y="550671"/>
                </a:lnTo>
                <a:lnTo>
                  <a:pt x="1621749" y="535799"/>
                </a:lnTo>
                <a:lnTo>
                  <a:pt x="1615280" y="525313"/>
                </a:lnTo>
                <a:lnTo>
                  <a:pt x="1609771" y="514173"/>
                </a:lnTo>
                <a:lnTo>
                  <a:pt x="1605224" y="502379"/>
                </a:lnTo>
                <a:lnTo>
                  <a:pt x="1601637" y="489933"/>
                </a:lnTo>
                <a:lnTo>
                  <a:pt x="1599012" y="476835"/>
                </a:lnTo>
                <a:lnTo>
                  <a:pt x="1597347" y="463087"/>
                </a:lnTo>
                <a:lnTo>
                  <a:pt x="1596643" y="448690"/>
                </a:lnTo>
                <a:lnTo>
                  <a:pt x="1930653" y="448690"/>
                </a:lnTo>
                <a:lnTo>
                  <a:pt x="1930653" y="447216"/>
                </a:lnTo>
                <a:lnTo>
                  <a:pt x="1930516" y="430906"/>
                </a:lnTo>
                <a:lnTo>
                  <a:pt x="1930150" y="416434"/>
                </a:lnTo>
                <a:lnTo>
                  <a:pt x="1929560" y="403815"/>
                </a:lnTo>
                <a:lnTo>
                  <a:pt x="1928752" y="393057"/>
                </a:lnTo>
                <a:lnTo>
                  <a:pt x="1926534" y="377680"/>
                </a:lnTo>
                <a:lnTo>
                  <a:pt x="1923822" y="365306"/>
                </a:lnTo>
                <a:lnTo>
                  <a:pt x="1920568" y="353061"/>
                </a:lnTo>
                <a:lnTo>
                  <a:pt x="1916769" y="340949"/>
                </a:lnTo>
                <a:lnTo>
                  <a:pt x="1912423" y="328972"/>
                </a:lnTo>
                <a:lnTo>
                  <a:pt x="1907527" y="317133"/>
                </a:lnTo>
                <a:lnTo>
                  <a:pt x="1902078" y="305434"/>
                </a:lnTo>
                <a:lnTo>
                  <a:pt x="1893400" y="289360"/>
                </a:lnTo>
                <a:lnTo>
                  <a:pt x="1886496" y="278542"/>
                </a:lnTo>
                <a:lnTo>
                  <a:pt x="1878997" y="268264"/>
                </a:lnTo>
                <a:lnTo>
                  <a:pt x="1870902" y="258525"/>
                </a:lnTo>
                <a:lnTo>
                  <a:pt x="1862213" y="249325"/>
                </a:lnTo>
                <a:lnTo>
                  <a:pt x="1852929" y="240664"/>
                </a:lnTo>
                <a:lnTo>
                  <a:pt x="1838552" y="229109"/>
                </a:lnTo>
                <a:lnTo>
                  <a:pt x="1828167" y="221989"/>
                </a:lnTo>
                <a:lnTo>
                  <a:pt x="1817297" y="215470"/>
                </a:lnTo>
                <a:lnTo>
                  <a:pt x="1805946" y="209551"/>
                </a:lnTo>
                <a:lnTo>
                  <a:pt x="1794116" y="204234"/>
                </a:lnTo>
                <a:lnTo>
                  <a:pt x="1781810" y="199516"/>
                </a:lnTo>
                <a:lnTo>
                  <a:pt x="1767872" y="195063"/>
                </a:lnTo>
                <a:lnTo>
                  <a:pt x="1755985" y="192000"/>
                </a:lnTo>
                <a:lnTo>
                  <a:pt x="1743756" y="189494"/>
                </a:lnTo>
                <a:lnTo>
                  <a:pt x="1731184" y="187545"/>
                </a:lnTo>
                <a:lnTo>
                  <a:pt x="1718266" y="186152"/>
                </a:lnTo>
                <a:lnTo>
                  <a:pt x="1705001" y="185317"/>
                </a:lnTo>
                <a:lnTo>
                  <a:pt x="1691386" y="185038"/>
                </a:lnTo>
                <a:lnTo>
                  <a:pt x="1687355" y="185061"/>
                </a:lnTo>
                <a:lnTo>
                  <a:pt x="1673759" y="185478"/>
                </a:lnTo>
                <a:lnTo>
                  <a:pt x="1660421" y="186421"/>
                </a:lnTo>
                <a:lnTo>
                  <a:pt x="1647340" y="187889"/>
                </a:lnTo>
                <a:lnTo>
                  <a:pt x="1634516" y="189884"/>
                </a:lnTo>
                <a:lnTo>
                  <a:pt x="1621978" y="316309"/>
                </a:lnTo>
                <a:lnTo>
                  <a:pt x="1630180" y="306627"/>
                </a:lnTo>
                <a:lnTo>
                  <a:pt x="1639819" y="298282"/>
                </a:lnTo>
                <a:lnTo>
                  <a:pt x="1650873" y="291337"/>
                </a:lnTo>
                <a:lnTo>
                  <a:pt x="1666221" y="284790"/>
                </a:lnTo>
                <a:lnTo>
                  <a:pt x="1678559" y="281887"/>
                </a:lnTo>
                <a:lnTo>
                  <a:pt x="1691131" y="280923"/>
                </a:lnTo>
                <a:lnTo>
                  <a:pt x="1692480" y="280935"/>
                </a:lnTo>
                <a:lnTo>
                  <a:pt x="1705126" y="282189"/>
                </a:lnTo>
                <a:lnTo>
                  <a:pt x="1717376" y="285555"/>
                </a:lnTo>
                <a:lnTo>
                  <a:pt x="1729231" y="291083"/>
                </a:lnTo>
                <a:lnTo>
                  <a:pt x="1741436" y="299331"/>
                </a:lnTo>
                <a:lnTo>
                  <a:pt x="1750547" y="308149"/>
                </a:lnTo>
                <a:lnTo>
                  <a:pt x="1758188" y="318388"/>
                </a:lnTo>
                <a:lnTo>
                  <a:pt x="1762557" y="326599"/>
                </a:lnTo>
                <a:lnTo>
                  <a:pt x="1766775" y="337789"/>
                </a:lnTo>
                <a:lnTo>
                  <a:pt x="1770017" y="350674"/>
                </a:lnTo>
                <a:lnTo>
                  <a:pt x="1772285" y="365251"/>
                </a:lnTo>
                <a:lnTo>
                  <a:pt x="1604517" y="365251"/>
                </a:lnTo>
                <a:lnTo>
                  <a:pt x="1606371" y="354036"/>
                </a:lnTo>
                <a:lnTo>
                  <a:pt x="1609686" y="341159"/>
                </a:lnTo>
                <a:lnTo>
                  <a:pt x="1609638" y="195450"/>
                </a:lnTo>
                <a:lnTo>
                  <a:pt x="1597584" y="199021"/>
                </a:lnTo>
                <a:lnTo>
                  <a:pt x="1585788" y="203119"/>
                </a:lnTo>
                <a:lnTo>
                  <a:pt x="1574248" y="207742"/>
                </a:lnTo>
                <a:lnTo>
                  <a:pt x="1562965" y="212892"/>
                </a:lnTo>
                <a:lnTo>
                  <a:pt x="1551939" y="218566"/>
                </a:lnTo>
                <a:lnTo>
                  <a:pt x="1534617" y="228860"/>
                </a:lnTo>
                <a:lnTo>
                  <a:pt x="1523909" y="236175"/>
                </a:lnTo>
                <a:lnTo>
                  <a:pt x="1513683" y="243956"/>
                </a:lnTo>
                <a:lnTo>
                  <a:pt x="1503941" y="252201"/>
                </a:lnTo>
                <a:lnTo>
                  <a:pt x="1494683" y="260911"/>
                </a:lnTo>
                <a:lnTo>
                  <a:pt x="1485909" y="270085"/>
                </a:lnTo>
                <a:lnTo>
                  <a:pt x="1477621" y="279722"/>
                </a:lnTo>
                <a:lnTo>
                  <a:pt x="1469818" y="289821"/>
                </a:lnTo>
                <a:lnTo>
                  <a:pt x="1462502" y="300382"/>
                </a:lnTo>
                <a:lnTo>
                  <a:pt x="1455674" y="311403"/>
                </a:lnTo>
                <a:lnTo>
                  <a:pt x="1451501" y="318769"/>
                </a:lnTo>
                <a:lnTo>
                  <a:pt x="1445674" y="330142"/>
                </a:lnTo>
                <a:lnTo>
                  <a:pt x="1440463" y="341734"/>
                </a:lnTo>
                <a:lnTo>
                  <a:pt x="1435867" y="353544"/>
                </a:lnTo>
                <a:lnTo>
                  <a:pt x="1431886" y="365571"/>
                </a:lnTo>
                <a:lnTo>
                  <a:pt x="1428519" y="377813"/>
                </a:lnTo>
                <a:lnTo>
                  <a:pt x="1425766" y="390270"/>
                </a:lnTo>
                <a:lnTo>
                  <a:pt x="1423625" y="402939"/>
                </a:lnTo>
                <a:lnTo>
                  <a:pt x="1422097" y="415821"/>
                </a:lnTo>
                <a:lnTo>
                  <a:pt x="1421181" y="428913"/>
                </a:lnTo>
                <a:lnTo>
                  <a:pt x="1420876" y="442213"/>
                </a:lnTo>
                <a:close/>
              </a:path>
            </a:pathLst>
          </a:custGeom>
          <a:solidFill>
            <a:srgbClr val="E7E6E6"/>
          </a:solidFill>
        </p:spPr>
        <p:txBody>
          <a:bodyPr wrap="square" lIns="0" tIns="0" rIns="0" bIns="0" rtlCol="0">
            <a:noAutofit/>
          </a:bodyPr>
          <a:lstStyle/>
          <a:p>
            <a:endParaRPr/>
          </a:p>
        </p:txBody>
      </p:sp>
      <p:sp>
        <p:nvSpPr>
          <p:cNvPr id="18" name="object 18"/>
          <p:cNvSpPr/>
          <p:nvPr/>
        </p:nvSpPr>
        <p:spPr>
          <a:xfrm>
            <a:off x="6892798" y="4422648"/>
            <a:ext cx="274954" cy="106044"/>
          </a:xfrm>
          <a:custGeom>
            <a:avLst/>
            <a:gdLst/>
            <a:ahLst/>
            <a:cxnLst/>
            <a:rect l="l" t="t" r="r" b="b"/>
            <a:pathLst>
              <a:path w="274954" h="106045">
                <a:moveTo>
                  <a:pt x="40767" y="0"/>
                </a:moveTo>
                <a:lnTo>
                  <a:pt x="27615" y="10576"/>
                </a:lnTo>
                <a:lnTo>
                  <a:pt x="17411" y="19636"/>
                </a:lnTo>
                <a:lnTo>
                  <a:pt x="10156" y="27195"/>
                </a:lnTo>
                <a:lnTo>
                  <a:pt x="2412" y="38100"/>
                </a:lnTo>
                <a:lnTo>
                  <a:pt x="0" y="45974"/>
                </a:lnTo>
                <a:lnTo>
                  <a:pt x="0" y="54482"/>
                </a:lnTo>
                <a:lnTo>
                  <a:pt x="2116" y="65162"/>
                </a:lnTo>
                <a:lnTo>
                  <a:pt x="8471" y="74682"/>
                </a:lnTo>
                <a:lnTo>
                  <a:pt x="19074" y="83059"/>
                </a:lnTo>
                <a:lnTo>
                  <a:pt x="33936" y="90313"/>
                </a:lnTo>
                <a:lnTo>
                  <a:pt x="49901" y="95598"/>
                </a:lnTo>
                <a:lnTo>
                  <a:pt x="60740" y="98332"/>
                </a:lnTo>
                <a:lnTo>
                  <a:pt x="72268" y="100653"/>
                </a:lnTo>
                <a:lnTo>
                  <a:pt x="84484" y="102563"/>
                </a:lnTo>
                <a:lnTo>
                  <a:pt x="97389" y="104058"/>
                </a:lnTo>
                <a:lnTo>
                  <a:pt x="110981" y="105137"/>
                </a:lnTo>
                <a:lnTo>
                  <a:pt x="125263" y="105799"/>
                </a:lnTo>
                <a:lnTo>
                  <a:pt x="140232" y="106043"/>
                </a:lnTo>
                <a:lnTo>
                  <a:pt x="141477" y="106044"/>
                </a:lnTo>
                <a:lnTo>
                  <a:pt x="155506" y="105845"/>
                </a:lnTo>
                <a:lnTo>
                  <a:pt x="169016" y="105247"/>
                </a:lnTo>
                <a:lnTo>
                  <a:pt x="182006" y="104256"/>
                </a:lnTo>
                <a:lnTo>
                  <a:pt x="194471" y="102872"/>
                </a:lnTo>
                <a:lnTo>
                  <a:pt x="206409" y="101100"/>
                </a:lnTo>
                <a:lnTo>
                  <a:pt x="217817" y="98943"/>
                </a:lnTo>
                <a:lnTo>
                  <a:pt x="237506" y="93898"/>
                </a:lnTo>
                <a:lnTo>
                  <a:pt x="250633" y="89185"/>
                </a:lnTo>
                <a:lnTo>
                  <a:pt x="260754" y="84033"/>
                </a:lnTo>
                <a:lnTo>
                  <a:pt x="272542" y="73787"/>
                </a:lnTo>
                <a:lnTo>
                  <a:pt x="274954" y="67056"/>
                </a:lnTo>
                <a:lnTo>
                  <a:pt x="274954" y="58419"/>
                </a:lnTo>
                <a:lnTo>
                  <a:pt x="271947" y="46490"/>
                </a:lnTo>
                <a:lnTo>
                  <a:pt x="262925" y="36410"/>
                </a:lnTo>
                <a:lnTo>
                  <a:pt x="253737" y="31166"/>
                </a:lnTo>
                <a:lnTo>
                  <a:pt x="244879" y="28091"/>
                </a:lnTo>
                <a:lnTo>
                  <a:pt x="233521" y="25189"/>
                </a:lnTo>
                <a:lnTo>
                  <a:pt x="219664" y="22455"/>
                </a:lnTo>
                <a:lnTo>
                  <a:pt x="203308" y="19886"/>
                </a:lnTo>
                <a:lnTo>
                  <a:pt x="188086" y="17906"/>
                </a:lnTo>
                <a:lnTo>
                  <a:pt x="40767" y="0"/>
                </a:lnTo>
                <a:close/>
              </a:path>
            </a:pathLst>
          </a:custGeom>
          <a:ln w="9144">
            <a:solidFill>
              <a:srgbClr val="000000"/>
            </a:solidFill>
          </a:ln>
        </p:spPr>
        <p:txBody>
          <a:bodyPr wrap="square" lIns="0" tIns="0" rIns="0" bIns="0" rtlCol="0">
            <a:noAutofit/>
          </a:bodyPr>
          <a:lstStyle/>
          <a:p>
            <a:endParaRPr/>
          </a:p>
        </p:txBody>
      </p:sp>
      <p:sp>
        <p:nvSpPr>
          <p:cNvPr id="19" name="object 19"/>
          <p:cNvSpPr/>
          <p:nvPr/>
        </p:nvSpPr>
        <p:spPr>
          <a:xfrm>
            <a:off x="5888228" y="3979291"/>
            <a:ext cx="167767" cy="84327"/>
          </a:xfrm>
          <a:custGeom>
            <a:avLst/>
            <a:gdLst/>
            <a:ahLst/>
            <a:cxnLst/>
            <a:rect l="l" t="t" r="r" b="b"/>
            <a:pathLst>
              <a:path w="167767" h="84327">
                <a:moveTo>
                  <a:pt x="86613" y="0"/>
                </a:moveTo>
                <a:lnTo>
                  <a:pt x="74041" y="963"/>
                </a:lnTo>
                <a:lnTo>
                  <a:pt x="61703" y="3866"/>
                </a:lnTo>
                <a:lnTo>
                  <a:pt x="49621" y="8733"/>
                </a:lnTo>
                <a:lnTo>
                  <a:pt x="35301" y="17358"/>
                </a:lnTo>
                <a:lnTo>
                  <a:pt x="25662" y="25703"/>
                </a:lnTo>
                <a:lnTo>
                  <a:pt x="17460" y="35385"/>
                </a:lnTo>
                <a:lnTo>
                  <a:pt x="9616" y="48733"/>
                </a:lnTo>
                <a:lnTo>
                  <a:pt x="5168" y="60235"/>
                </a:lnTo>
                <a:lnTo>
                  <a:pt x="1853" y="73112"/>
                </a:lnTo>
                <a:lnTo>
                  <a:pt x="0" y="84327"/>
                </a:lnTo>
                <a:lnTo>
                  <a:pt x="167767" y="84327"/>
                </a:lnTo>
                <a:lnTo>
                  <a:pt x="165499" y="69750"/>
                </a:lnTo>
                <a:lnTo>
                  <a:pt x="162257" y="56865"/>
                </a:lnTo>
                <a:lnTo>
                  <a:pt x="158039" y="45675"/>
                </a:lnTo>
                <a:lnTo>
                  <a:pt x="153670" y="37464"/>
                </a:lnTo>
                <a:lnTo>
                  <a:pt x="146029" y="27225"/>
                </a:lnTo>
                <a:lnTo>
                  <a:pt x="136918" y="18407"/>
                </a:lnTo>
                <a:lnTo>
                  <a:pt x="126261" y="11035"/>
                </a:lnTo>
                <a:lnTo>
                  <a:pt x="112858" y="4631"/>
                </a:lnTo>
                <a:lnTo>
                  <a:pt x="100608" y="1265"/>
                </a:lnTo>
                <a:lnTo>
                  <a:pt x="87962" y="11"/>
                </a:lnTo>
                <a:lnTo>
                  <a:pt x="86613" y="0"/>
                </a:lnTo>
                <a:close/>
              </a:path>
            </a:pathLst>
          </a:custGeom>
          <a:ln w="9144">
            <a:solidFill>
              <a:srgbClr val="000000"/>
            </a:solidFill>
          </a:ln>
        </p:spPr>
        <p:txBody>
          <a:bodyPr wrap="square" lIns="0" tIns="0" rIns="0" bIns="0" rtlCol="0">
            <a:noAutofit/>
          </a:bodyPr>
          <a:lstStyle/>
          <a:p>
            <a:endParaRPr/>
          </a:p>
        </p:txBody>
      </p:sp>
      <p:sp>
        <p:nvSpPr>
          <p:cNvPr id="20" name="object 20"/>
          <p:cNvSpPr/>
          <p:nvPr/>
        </p:nvSpPr>
        <p:spPr>
          <a:xfrm>
            <a:off x="6932549" y="3978782"/>
            <a:ext cx="142875" cy="166750"/>
          </a:xfrm>
          <a:custGeom>
            <a:avLst/>
            <a:gdLst/>
            <a:ahLst/>
            <a:cxnLst/>
            <a:rect l="l" t="t" r="r" b="b"/>
            <a:pathLst>
              <a:path w="142875" h="166750">
                <a:moveTo>
                  <a:pt x="72898" y="0"/>
                </a:moveTo>
                <a:lnTo>
                  <a:pt x="59396" y="1143"/>
                </a:lnTo>
                <a:lnTo>
                  <a:pt x="46961" y="4574"/>
                </a:lnTo>
                <a:lnTo>
                  <a:pt x="35609" y="10292"/>
                </a:lnTo>
                <a:lnTo>
                  <a:pt x="25356" y="18297"/>
                </a:lnTo>
                <a:lnTo>
                  <a:pt x="20574" y="23241"/>
                </a:lnTo>
                <a:lnTo>
                  <a:pt x="13455" y="32793"/>
                </a:lnTo>
                <a:lnTo>
                  <a:pt x="7842" y="43527"/>
                </a:lnTo>
                <a:lnTo>
                  <a:pt x="3735" y="55454"/>
                </a:lnTo>
                <a:lnTo>
                  <a:pt x="1134" y="68584"/>
                </a:lnTo>
                <a:lnTo>
                  <a:pt x="38" y="82928"/>
                </a:lnTo>
                <a:lnTo>
                  <a:pt x="0" y="86360"/>
                </a:lnTo>
                <a:lnTo>
                  <a:pt x="836" y="100827"/>
                </a:lnTo>
                <a:lnTo>
                  <a:pt x="3345" y="114022"/>
                </a:lnTo>
                <a:lnTo>
                  <a:pt x="7528" y="125956"/>
                </a:lnTo>
                <a:lnTo>
                  <a:pt x="13383" y="136642"/>
                </a:lnTo>
                <a:lnTo>
                  <a:pt x="19811" y="144907"/>
                </a:lnTo>
                <a:lnTo>
                  <a:pt x="29467" y="153757"/>
                </a:lnTo>
                <a:lnTo>
                  <a:pt x="40334" y="160314"/>
                </a:lnTo>
                <a:lnTo>
                  <a:pt x="52396" y="164587"/>
                </a:lnTo>
                <a:lnTo>
                  <a:pt x="65633" y="166586"/>
                </a:lnTo>
                <a:lnTo>
                  <a:pt x="70993" y="166751"/>
                </a:lnTo>
                <a:lnTo>
                  <a:pt x="84377" y="165596"/>
                </a:lnTo>
                <a:lnTo>
                  <a:pt x="96737" y="162125"/>
                </a:lnTo>
                <a:lnTo>
                  <a:pt x="108062" y="156330"/>
                </a:lnTo>
                <a:lnTo>
                  <a:pt x="118344" y="148202"/>
                </a:lnTo>
                <a:lnTo>
                  <a:pt x="122300" y="144145"/>
                </a:lnTo>
                <a:lnTo>
                  <a:pt x="129886" y="134283"/>
                </a:lnTo>
                <a:lnTo>
                  <a:pt x="135734" y="123328"/>
                </a:lnTo>
                <a:lnTo>
                  <a:pt x="139846" y="111280"/>
                </a:lnTo>
                <a:lnTo>
                  <a:pt x="142221" y="98138"/>
                </a:lnTo>
                <a:lnTo>
                  <a:pt x="142875" y="85852"/>
                </a:lnTo>
                <a:lnTo>
                  <a:pt x="142151" y="71126"/>
                </a:lnTo>
                <a:lnTo>
                  <a:pt x="139975" y="57661"/>
                </a:lnTo>
                <a:lnTo>
                  <a:pt x="136343" y="45438"/>
                </a:lnTo>
                <a:lnTo>
                  <a:pt x="131248" y="34442"/>
                </a:lnTo>
                <a:lnTo>
                  <a:pt x="124685" y="24657"/>
                </a:lnTo>
                <a:lnTo>
                  <a:pt x="113740" y="13640"/>
                </a:lnTo>
                <a:lnTo>
                  <a:pt x="102994" y="6726"/>
                </a:lnTo>
                <a:lnTo>
                  <a:pt x="91069" y="2235"/>
                </a:lnTo>
                <a:lnTo>
                  <a:pt x="77955" y="158"/>
                </a:lnTo>
                <a:lnTo>
                  <a:pt x="72898" y="0"/>
                </a:lnTo>
                <a:close/>
              </a:path>
            </a:pathLst>
          </a:custGeom>
          <a:ln w="9144">
            <a:solidFill>
              <a:srgbClr val="000000"/>
            </a:solidFill>
          </a:ln>
        </p:spPr>
        <p:txBody>
          <a:bodyPr wrap="square" lIns="0" tIns="0" rIns="0" bIns="0" rtlCol="0">
            <a:noAutofit/>
          </a:bodyPr>
          <a:lstStyle/>
          <a:p>
            <a:endParaRPr/>
          </a:p>
        </p:txBody>
      </p:sp>
      <p:sp>
        <p:nvSpPr>
          <p:cNvPr id="21" name="object 21"/>
          <p:cNvSpPr/>
          <p:nvPr/>
        </p:nvSpPr>
        <p:spPr>
          <a:xfrm>
            <a:off x="7323835" y="3895344"/>
            <a:ext cx="616839" cy="725678"/>
          </a:xfrm>
          <a:custGeom>
            <a:avLst/>
            <a:gdLst/>
            <a:ahLst/>
            <a:cxnLst/>
            <a:rect l="l" t="t" r="r" b="b"/>
            <a:pathLst>
              <a:path w="616839" h="725677">
                <a:moveTo>
                  <a:pt x="0" y="0"/>
                </a:moveTo>
                <a:lnTo>
                  <a:pt x="309625" y="0"/>
                </a:lnTo>
                <a:lnTo>
                  <a:pt x="309625" y="95757"/>
                </a:lnTo>
                <a:lnTo>
                  <a:pt x="289179" y="95757"/>
                </a:lnTo>
                <a:lnTo>
                  <a:pt x="271780" y="96252"/>
                </a:lnTo>
                <a:lnTo>
                  <a:pt x="259728" y="97735"/>
                </a:lnTo>
                <a:lnTo>
                  <a:pt x="254127" y="99567"/>
                </a:lnTo>
                <a:lnTo>
                  <a:pt x="249300" y="101980"/>
                </a:lnTo>
                <a:lnTo>
                  <a:pt x="246888" y="105536"/>
                </a:lnTo>
                <a:lnTo>
                  <a:pt x="246888" y="110235"/>
                </a:lnTo>
                <a:lnTo>
                  <a:pt x="248413" y="117684"/>
                </a:lnTo>
                <a:lnTo>
                  <a:pt x="253020" y="130897"/>
                </a:lnTo>
                <a:lnTo>
                  <a:pt x="257302" y="141604"/>
                </a:lnTo>
                <a:lnTo>
                  <a:pt x="331850" y="321055"/>
                </a:lnTo>
                <a:lnTo>
                  <a:pt x="409956" y="141477"/>
                </a:lnTo>
                <a:lnTo>
                  <a:pt x="415814" y="126550"/>
                </a:lnTo>
                <a:lnTo>
                  <a:pt x="418587" y="115546"/>
                </a:lnTo>
                <a:lnTo>
                  <a:pt x="418846" y="112140"/>
                </a:lnTo>
                <a:lnTo>
                  <a:pt x="418846" y="106933"/>
                </a:lnTo>
                <a:lnTo>
                  <a:pt x="411353" y="100075"/>
                </a:lnTo>
                <a:lnTo>
                  <a:pt x="403236" y="97459"/>
                </a:lnTo>
                <a:lnTo>
                  <a:pt x="389871" y="96048"/>
                </a:lnTo>
                <a:lnTo>
                  <a:pt x="377190" y="95757"/>
                </a:lnTo>
                <a:lnTo>
                  <a:pt x="348869" y="95757"/>
                </a:lnTo>
                <a:lnTo>
                  <a:pt x="348869" y="0"/>
                </a:lnTo>
                <a:lnTo>
                  <a:pt x="616839" y="0"/>
                </a:lnTo>
                <a:lnTo>
                  <a:pt x="616839" y="95757"/>
                </a:lnTo>
                <a:lnTo>
                  <a:pt x="597895" y="96247"/>
                </a:lnTo>
                <a:lnTo>
                  <a:pt x="584474" y="97000"/>
                </a:lnTo>
                <a:lnTo>
                  <a:pt x="576596" y="97995"/>
                </a:lnTo>
                <a:lnTo>
                  <a:pt x="575437" y="98297"/>
                </a:lnTo>
                <a:lnTo>
                  <a:pt x="569722" y="99567"/>
                </a:lnTo>
                <a:lnTo>
                  <a:pt x="556581" y="112207"/>
                </a:lnTo>
                <a:lnTo>
                  <a:pt x="543433" y="136016"/>
                </a:lnTo>
                <a:lnTo>
                  <a:pt x="319150" y="596137"/>
                </a:lnTo>
                <a:lnTo>
                  <a:pt x="312023" y="610132"/>
                </a:lnTo>
                <a:lnTo>
                  <a:pt x="304766" y="623254"/>
                </a:lnTo>
                <a:lnTo>
                  <a:pt x="297378" y="635507"/>
                </a:lnTo>
                <a:lnTo>
                  <a:pt x="289861" y="646889"/>
                </a:lnTo>
                <a:lnTo>
                  <a:pt x="282213" y="657403"/>
                </a:lnTo>
                <a:lnTo>
                  <a:pt x="274436" y="667048"/>
                </a:lnTo>
                <a:lnTo>
                  <a:pt x="266528" y="675826"/>
                </a:lnTo>
                <a:lnTo>
                  <a:pt x="258490" y="683736"/>
                </a:lnTo>
                <a:lnTo>
                  <a:pt x="250322" y="690781"/>
                </a:lnTo>
                <a:lnTo>
                  <a:pt x="242189" y="696848"/>
                </a:lnTo>
                <a:lnTo>
                  <a:pt x="231667" y="703425"/>
                </a:lnTo>
                <a:lnTo>
                  <a:pt x="220681" y="709153"/>
                </a:lnTo>
                <a:lnTo>
                  <a:pt x="209231" y="714033"/>
                </a:lnTo>
                <a:lnTo>
                  <a:pt x="197314" y="718064"/>
                </a:lnTo>
                <a:lnTo>
                  <a:pt x="184929" y="721242"/>
                </a:lnTo>
                <a:lnTo>
                  <a:pt x="172074" y="723568"/>
                </a:lnTo>
                <a:lnTo>
                  <a:pt x="158750" y="725040"/>
                </a:lnTo>
                <a:lnTo>
                  <a:pt x="144953" y="725657"/>
                </a:lnTo>
                <a:lnTo>
                  <a:pt x="141859" y="725677"/>
                </a:lnTo>
                <a:lnTo>
                  <a:pt x="127326" y="725155"/>
                </a:lnTo>
                <a:lnTo>
                  <a:pt x="113545" y="723587"/>
                </a:lnTo>
                <a:lnTo>
                  <a:pt x="100515" y="720975"/>
                </a:lnTo>
                <a:lnTo>
                  <a:pt x="88234" y="717317"/>
                </a:lnTo>
                <a:lnTo>
                  <a:pt x="76700" y="712614"/>
                </a:lnTo>
                <a:lnTo>
                  <a:pt x="65911" y="706866"/>
                </a:lnTo>
                <a:lnTo>
                  <a:pt x="55866" y="700073"/>
                </a:lnTo>
                <a:lnTo>
                  <a:pt x="39631" y="685383"/>
                </a:lnTo>
                <a:lnTo>
                  <a:pt x="30901" y="674747"/>
                </a:lnTo>
                <a:lnTo>
                  <a:pt x="24107" y="663672"/>
                </a:lnTo>
                <a:lnTo>
                  <a:pt x="19250" y="652163"/>
                </a:lnTo>
                <a:lnTo>
                  <a:pt x="16336" y="640224"/>
                </a:lnTo>
                <a:lnTo>
                  <a:pt x="15367" y="627887"/>
                </a:lnTo>
                <a:lnTo>
                  <a:pt x="16447" y="614704"/>
                </a:lnTo>
                <a:lnTo>
                  <a:pt x="19701" y="602359"/>
                </a:lnTo>
                <a:lnTo>
                  <a:pt x="25147" y="590851"/>
                </a:lnTo>
                <a:lnTo>
                  <a:pt x="32803" y="580182"/>
                </a:lnTo>
                <a:lnTo>
                  <a:pt x="46324" y="567596"/>
                </a:lnTo>
                <a:lnTo>
                  <a:pt x="57392" y="561057"/>
                </a:lnTo>
                <a:lnTo>
                  <a:pt x="69388" y="556845"/>
                </a:lnTo>
                <a:lnTo>
                  <a:pt x="82303" y="554968"/>
                </a:lnTo>
                <a:lnTo>
                  <a:pt x="86360" y="554862"/>
                </a:lnTo>
                <a:lnTo>
                  <a:pt x="98863" y="555897"/>
                </a:lnTo>
                <a:lnTo>
                  <a:pt x="111159" y="558968"/>
                </a:lnTo>
                <a:lnTo>
                  <a:pt x="123273" y="564026"/>
                </a:lnTo>
                <a:lnTo>
                  <a:pt x="134514" y="571073"/>
                </a:lnTo>
                <a:lnTo>
                  <a:pt x="144144" y="579810"/>
                </a:lnTo>
                <a:lnTo>
                  <a:pt x="155575" y="593343"/>
                </a:lnTo>
                <a:lnTo>
                  <a:pt x="159893" y="597534"/>
                </a:lnTo>
                <a:lnTo>
                  <a:pt x="162941" y="599312"/>
                </a:lnTo>
                <a:lnTo>
                  <a:pt x="166116" y="601217"/>
                </a:lnTo>
                <a:lnTo>
                  <a:pt x="169164" y="602106"/>
                </a:lnTo>
                <a:lnTo>
                  <a:pt x="172212" y="602106"/>
                </a:lnTo>
                <a:lnTo>
                  <a:pt x="179070" y="602106"/>
                </a:lnTo>
                <a:lnTo>
                  <a:pt x="185928" y="598804"/>
                </a:lnTo>
                <a:lnTo>
                  <a:pt x="198449" y="585272"/>
                </a:lnTo>
                <a:lnTo>
                  <a:pt x="211206" y="565724"/>
                </a:lnTo>
                <a:lnTo>
                  <a:pt x="225157" y="538550"/>
                </a:lnTo>
                <a:lnTo>
                  <a:pt x="245110" y="495299"/>
                </a:lnTo>
                <a:lnTo>
                  <a:pt x="76327" y="141477"/>
                </a:lnTo>
                <a:lnTo>
                  <a:pt x="68830" y="126042"/>
                </a:lnTo>
                <a:lnTo>
                  <a:pt x="57513" y="107950"/>
                </a:lnTo>
                <a:lnTo>
                  <a:pt x="42164" y="98297"/>
                </a:lnTo>
                <a:lnTo>
                  <a:pt x="22844" y="96173"/>
                </a:lnTo>
                <a:lnTo>
                  <a:pt x="0" y="95757"/>
                </a:lnTo>
                <a:lnTo>
                  <a:pt x="0" y="0"/>
                </a:lnTo>
                <a:close/>
              </a:path>
            </a:pathLst>
          </a:custGeom>
          <a:ln w="9144">
            <a:solidFill>
              <a:srgbClr val="000000"/>
            </a:solidFill>
          </a:ln>
        </p:spPr>
        <p:txBody>
          <a:bodyPr wrap="square" lIns="0" tIns="0" rIns="0" bIns="0" rtlCol="0">
            <a:noAutofit/>
          </a:bodyPr>
          <a:lstStyle/>
          <a:p>
            <a:endParaRPr/>
          </a:p>
        </p:txBody>
      </p:sp>
      <p:sp>
        <p:nvSpPr>
          <p:cNvPr id="22" name="object 22"/>
          <p:cNvSpPr/>
          <p:nvPr/>
        </p:nvSpPr>
        <p:spPr>
          <a:xfrm>
            <a:off x="6300851" y="3883405"/>
            <a:ext cx="424942" cy="507238"/>
          </a:xfrm>
          <a:custGeom>
            <a:avLst/>
            <a:gdLst/>
            <a:ahLst/>
            <a:cxnLst/>
            <a:rect l="l" t="t" r="r" b="b"/>
            <a:pathLst>
              <a:path w="424942" h="507238">
                <a:moveTo>
                  <a:pt x="168275" y="0"/>
                </a:moveTo>
                <a:lnTo>
                  <a:pt x="214883" y="0"/>
                </a:lnTo>
                <a:lnTo>
                  <a:pt x="214883" y="72009"/>
                </a:lnTo>
                <a:lnTo>
                  <a:pt x="225990" y="60684"/>
                </a:lnTo>
                <a:lnTo>
                  <a:pt x="236665" y="50438"/>
                </a:lnTo>
                <a:lnTo>
                  <a:pt x="246908" y="41270"/>
                </a:lnTo>
                <a:lnTo>
                  <a:pt x="256720" y="33181"/>
                </a:lnTo>
                <a:lnTo>
                  <a:pt x="266101" y="26169"/>
                </a:lnTo>
                <a:lnTo>
                  <a:pt x="275051" y="20237"/>
                </a:lnTo>
                <a:lnTo>
                  <a:pt x="283569" y="15382"/>
                </a:lnTo>
                <a:lnTo>
                  <a:pt x="296490" y="9300"/>
                </a:lnTo>
                <a:lnTo>
                  <a:pt x="308916" y="4820"/>
                </a:lnTo>
                <a:lnTo>
                  <a:pt x="321123" y="1799"/>
                </a:lnTo>
                <a:lnTo>
                  <a:pt x="333112" y="237"/>
                </a:lnTo>
                <a:lnTo>
                  <a:pt x="339851" y="0"/>
                </a:lnTo>
                <a:lnTo>
                  <a:pt x="353234" y="910"/>
                </a:lnTo>
                <a:lnTo>
                  <a:pt x="365760" y="3620"/>
                </a:lnTo>
                <a:lnTo>
                  <a:pt x="377431" y="8093"/>
                </a:lnTo>
                <a:lnTo>
                  <a:pt x="393699" y="18437"/>
                </a:lnTo>
                <a:lnTo>
                  <a:pt x="402767" y="27279"/>
                </a:lnTo>
                <a:lnTo>
                  <a:pt x="410473" y="37699"/>
                </a:lnTo>
                <a:lnTo>
                  <a:pt x="418989" y="54927"/>
                </a:lnTo>
                <a:lnTo>
                  <a:pt x="422647" y="67096"/>
                </a:lnTo>
                <a:lnTo>
                  <a:pt x="424597" y="79701"/>
                </a:lnTo>
                <a:lnTo>
                  <a:pt x="424942" y="87884"/>
                </a:lnTo>
                <a:lnTo>
                  <a:pt x="424015" y="100787"/>
                </a:lnTo>
                <a:lnTo>
                  <a:pt x="421243" y="113177"/>
                </a:lnTo>
                <a:lnTo>
                  <a:pt x="416642" y="125046"/>
                </a:lnTo>
                <a:lnTo>
                  <a:pt x="410224" y="136387"/>
                </a:lnTo>
                <a:lnTo>
                  <a:pt x="404241" y="144526"/>
                </a:lnTo>
                <a:lnTo>
                  <a:pt x="395297" y="153616"/>
                </a:lnTo>
                <a:lnTo>
                  <a:pt x="384986" y="160701"/>
                </a:lnTo>
                <a:lnTo>
                  <a:pt x="373319" y="165768"/>
                </a:lnTo>
                <a:lnTo>
                  <a:pt x="360310" y="168805"/>
                </a:lnTo>
                <a:lnTo>
                  <a:pt x="346201" y="169799"/>
                </a:lnTo>
                <a:lnTo>
                  <a:pt x="339598" y="169799"/>
                </a:lnTo>
                <a:lnTo>
                  <a:pt x="328549" y="168275"/>
                </a:lnTo>
                <a:lnTo>
                  <a:pt x="320420" y="166178"/>
                </a:lnTo>
                <a:lnTo>
                  <a:pt x="307477" y="162166"/>
                </a:lnTo>
                <a:lnTo>
                  <a:pt x="296037" y="158369"/>
                </a:lnTo>
                <a:lnTo>
                  <a:pt x="287400" y="155702"/>
                </a:lnTo>
                <a:lnTo>
                  <a:pt x="280289" y="154432"/>
                </a:lnTo>
                <a:lnTo>
                  <a:pt x="274574" y="154432"/>
                </a:lnTo>
                <a:lnTo>
                  <a:pt x="266104" y="155690"/>
                </a:lnTo>
                <a:lnTo>
                  <a:pt x="255042" y="159464"/>
                </a:lnTo>
                <a:lnTo>
                  <a:pt x="241374" y="165755"/>
                </a:lnTo>
                <a:lnTo>
                  <a:pt x="231775" y="170815"/>
                </a:lnTo>
                <a:lnTo>
                  <a:pt x="231775" y="364871"/>
                </a:lnTo>
                <a:lnTo>
                  <a:pt x="232357" y="381607"/>
                </a:lnTo>
                <a:lnTo>
                  <a:pt x="234104" y="393057"/>
                </a:lnTo>
                <a:lnTo>
                  <a:pt x="237998" y="402082"/>
                </a:lnTo>
                <a:lnTo>
                  <a:pt x="247650" y="408051"/>
                </a:lnTo>
                <a:lnTo>
                  <a:pt x="268667" y="411143"/>
                </a:lnTo>
                <a:lnTo>
                  <a:pt x="284479" y="411480"/>
                </a:lnTo>
                <a:lnTo>
                  <a:pt x="306197" y="411480"/>
                </a:lnTo>
                <a:lnTo>
                  <a:pt x="306197" y="507238"/>
                </a:lnTo>
                <a:lnTo>
                  <a:pt x="0" y="507238"/>
                </a:lnTo>
                <a:lnTo>
                  <a:pt x="0" y="411480"/>
                </a:lnTo>
                <a:lnTo>
                  <a:pt x="25526" y="411480"/>
                </a:lnTo>
                <a:lnTo>
                  <a:pt x="43019" y="411068"/>
                </a:lnTo>
                <a:lnTo>
                  <a:pt x="54827" y="409858"/>
                </a:lnTo>
                <a:lnTo>
                  <a:pt x="64262" y="406527"/>
                </a:lnTo>
                <a:lnTo>
                  <a:pt x="69976" y="398145"/>
                </a:lnTo>
                <a:lnTo>
                  <a:pt x="73315" y="376221"/>
                </a:lnTo>
                <a:lnTo>
                  <a:pt x="73533" y="364871"/>
                </a:lnTo>
                <a:lnTo>
                  <a:pt x="73533" y="137033"/>
                </a:lnTo>
                <a:lnTo>
                  <a:pt x="0" y="137033"/>
                </a:lnTo>
                <a:lnTo>
                  <a:pt x="0" y="41783"/>
                </a:lnTo>
                <a:lnTo>
                  <a:pt x="11893" y="40885"/>
                </a:lnTo>
                <a:lnTo>
                  <a:pt x="23852" y="39645"/>
                </a:lnTo>
                <a:lnTo>
                  <a:pt x="35878" y="38062"/>
                </a:lnTo>
                <a:lnTo>
                  <a:pt x="47972" y="36136"/>
                </a:lnTo>
                <a:lnTo>
                  <a:pt x="60133" y="33868"/>
                </a:lnTo>
                <a:lnTo>
                  <a:pt x="72362" y="31258"/>
                </a:lnTo>
                <a:lnTo>
                  <a:pt x="84661" y="28307"/>
                </a:lnTo>
                <a:lnTo>
                  <a:pt x="97029" y="25014"/>
                </a:lnTo>
                <a:lnTo>
                  <a:pt x="109467" y="21380"/>
                </a:lnTo>
                <a:lnTo>
                  <a:pt x="121976" y="17406"/>
                </a:lnTo>
                <a:lnTo>
                  <a:pt x="134556" y="13091"/>
                </a:lnTo>
                <a:lnTo>
                  <a:pt x="147209" y="8436"/>
                </a:lnTo>
                <a:lnTo>
                  <a:pt x="159934" y="3441"/>
                </a:lnTo>
                <a:lnTo>
                  <a:pt x="168275" y="0"/>
                </a:lnTo>
                <a:close/>
              </a:path>
            </a:pathLst>
          </a:custGeom>
          <a:ln w="9144">
            <a:solidFill>
              <a:srgbClr val="000000"/>
            </a:solidFill>
          </a:ln>
        </p:spPr>
        <p:txBody>
          <a:bodyPr wrap="square" lIns="0" tIns="0" rIns="0" bIns="0" rtlCol="0">
            <a:noAutofit/>
          </a:bodyPr>
          <a:lstStyle/>
          <a:p>
            <a:endParaRPr/>
          </a:p>
        </p:txBody>
      </p:sp>
      <p:sp>
        <p:nvSpPr>
          <p:cNvPr id="23" name="object 23"/>
          <p:cNvSpPr/>
          <p:nvPr/>
        </p:nvSpPr>
        <p:spPr>
          <a:xfrm>
            <a:off x="5704586" y="3883405"/>
            <a:ext cx="518667" cy="519175"/>
          </a:xfrm>
          <a:custGeom>
            <a:avLst/>
            <a:gdLst/>
            <a:ahLst/>
            <a:cxnLst/>
            <a:rect l="l" t="t" r="r" b="b"/>
            <a:pathLst>
              <a:path w="518667" h="519175">
                <a:moveTo>
                  <a:pt x="270510" y="0"/>
                </a:moveTo>
                <a:lnTo>
                  <a:pt x="284125" y="278"/>
                </a:lnTo>
                <a:lnTo>
                  <a:pt x="297390" y="1113"/>
                </a:lnTo>
                <a:lnTo>
                  <a:pt x="310308" y="2506"/>
                </a:lnTo>
                <a:lnTo>
                  <a:pt x="322880" y="4455"/>
                </a:lnTo>
                <a:lnTo>
                  <a:pt x="335109" y="6961"/>
                </a:lnTo>
                <a:lnTo>
                  <a:pt x="346996" y="10024"/>
                </a:lnTo>
                <a:lnTo>
                  <a:pt x="358544" y="13644"/>
                </a:lnTo>
                <a:lnTo>
                  <a:pt x="373240" y="19195"/>
                </a:lnTo>
                <a:lnTo>
                  <a:pt x="385070" y="24512"/>
                </a:lnTo>
                <a:lnTo>
                  <a:pt x="396421" y="30431"/>
                </a:lnTo>
                <a:lnTo>
                  <a:pt x="407291" y="36950"/>
                </a:lnTo>
                <a:lnTo>
                  <a:pt x="417676" y="44070"/>
                </a:lnTo>
                <a:lnTo>
                  <a:pt x="427573" y="51791"/>
                </a:lnTo>
                <a:lnTo>
                  <a:pt x="441337" y="64286"/>
                </a:lnTo>
                <a:lnTo>
                  <a:pt x="450026" y="73486"/>
                </a:lnTo>
                <a:lnTo>
                  <a:pt x="458121" y="83225"/>
                </a:lnTo>
                <a:lnTo>
                  <a:pt x="465620" y="93503"/>
                </a:lnTo>
                <a:lnTo>
                  <a:pt x="472524" y="104321"/>
                </a:lnTo>
                <a:lnTo>
                  <a:pt x="478833" y="115677"/>
                </a:lnTo>
                <a:lnTo>
                  <a:pt x="486651" y="132094"/>
                </a:lnTo>
                <a:lnTo>
                  <a:pt x="491547" y="143933"/>
                </a:lnTo>
                <a:lnTo>
                  <a:pt x="495893" y="155910"/>
                </a:lnTo>
                <a:lnTo>
                  <a:pt x="499692" y="168022"/>
                </a:lnTo>
                <a:lnTo>
                  <a:pt x="502946" y="180267"/>
                </a:lnTo>
                <a:lnTo>
                  <a:pt x="505658" y="192641"/>
                </a:lnTo>
                <a:lnTo>
                  <a:pt x="507876" y="208018"/>
                </a:lnTo>
                <a:lnTo>
                  <a:pt x="509274" y="231395"/>
                </a:lnTo>
                <a:lnTo>
                  <a:pt x="509640" y="245867"/>
                </a:lnTo>
                <a:lnTo>
                  <a:pt x="509777" y="262177"/>
                </a:lnTo>
                <a:lnTo>
                  <a:pt x="509777" y="263652"/>
                </a:lnTo>
                <a:lnTo>
                  <a:pt x="175767" y="263652"/>
                </a:lnTo>
                <a:lnTo>
                  <a:pt x="176471" y="278048"/>
                </a:lnTo>
                <a:lnTo>
                  <a:pt x="178136" y="291796"/>
                </a:lnTo>
                <a:lnTo>
                  <a:pt x="180761" y="304894"/>
                </a:lnTo>
                <a:lnTo>
                  <a:pt x="184348" y="317340"/>
                </a:lnTo>
                <a:lnTo>
                  <a:pt x="188895" y="329134"/>
                </a:lnTo>
                <a:lnTo>
                  <a:pt x="194404" y="340274"/>
                </a:lnTo>
                <a:lnTo>
                  <a:pt x="200873" y="350760"/>
                </a:lnTo>
                <a:lnTo>
                  <a:pt x="208304" y="360589"/>
                </a:lnTo>
                <a:lnTo>
                  <a:pt x="222492" y="375206"/>
                </a:lnTo>
                <a:lnTo>
                  <a:pt x="232816" y="383439"/>
                </a:lnTo>
                <a:lnTo>
                  <a:pt x="243700" y="390329"/>
                </a:lnTo>
                <a:lnTo>
                  <a:pt x="255145" y="395872"/>
                </a:lnTo>
                <a:lnTo>
                  <a:pt x="267152" y="400065"/>
                </a:lnTo>
                <a:lnTo>
                  <a:pt x="279724" y="402904"/>
                </a:lnTo>
                <a:lnTo>
                  <a:pt x="292862" y="404385"/>
                </a:lnTo>
                <a:lnTo>
                  <a:pt x="300863" y="404622"/>
                </a:lnTo>
                <a:lnTo>
                  <a:pt x="312239" y="404045"/>
                </a:lnTo>
                <a:lnTo>
                  <a:pt x="323964" y="402315"/>
                </a:lnTo>
                <a:lnTo>
                  <a:pt x="336038" y="399432"/>
                </a:lnTo>
                <a:lnTo>
                  <a:pt x="348459" y="395395"/>
                </a:lnTo>
                <a:lnTo>
                  <a:pt x="361229" y="390205"/>
                </a:lnTo>
                <a:lnTo>
                  <a:pt x="373252" y="384429"/>
                </a:lnTo>
                <a:lnTo>
                  <a:pt x="383353" y="378922"/>
                </a:lnTo>
                <a:lnTo>
                  <a:pt x="393418" y="372721"/>
                </a:lnTo>
                <a:lnTo>
                  <a:pt x="403447" y="365827"/>
                </a:lnTo>
                <a:lnTo>
                  <a:pt x="413444" y="358240"/>
                </a:lnTo>
                <a:lnTo>
                  <a:pt x="423409" y="349964"/>
                </a:lnTo>
                <a:lnTo>
                  <a:pt x="433344" y="340998"/>
                </a:lnTo>
                <a:lnTo>
                  <a:pt x="443251" y="331346"/>
                </a:lnTo>
                <a:lnTo>
                  <a:pt x="450723" y="323596"/>
                </a:lnTo>
                <a:lnTo>
                  <a:pt x="518667" y="392176"/>
                </a:lnTo>
                <a:lnTo>
                  <a:pt x="499292" y="413302"/>
                </a:lnTo>
                <a:lnTo>
                  <a:pt x="479789" y="432399"/>
                </a:lnTo>
                <a:lnTo>
                  <a:pt x="460154" y="449475"/>
                </a:lnTo>
                <a:lnTo>
                  <a:pt x="440385" y="464535"/>
                </a:lnTo>
                <a:lnTo>
                  <a:pt x="420476" y="477587"/>
                </a:lnTo>
                <a:lnTo>
                  <a:pt x="400427" y="488638"/>
                </a:lnTo>
                <a:lnTo>
                  <a:pt x="376007" y="499434"/>
                </a:lnTo>
                <a:lnTo>
                  <a:pt x="352043" y="507542"/>
                </a:lnTo>
                <a:lnTo>
                  <a:pt x="327390" y="513523"/>
                </a:lnTo>
                <a:lnTo>
                  <a:pt x="302043" y="517371"/>
                </a:lnTo>
                <a:lnTo>
                  <a:pt x="275996" y="519080"/>
                </a:lnTo>
                <a:lnTo>
                  <a:pt x="268097" y="519176"/>
                </a:lnTo>
                <a:lnTo>
                  <a:pt x="254244" y="518883"/>
                </a:lnTo>
                <a:lnTo>
                  <a:pt x="227354" y="516542"/>
                </a:lnTo>
                <a:lnTo>
                  <a:pt x="201550" y="511858"/>
                </a:lnTo>
                <a:lnTo>
                  <a:pt x="176836" y="504831"/>
                </a:lnTo>
                <a:lnTo>
                  <a:pt x="153216" y="495458"/>
                </a:lnTo>
                <a:lnTo>
                  <a:pt x="130691" y="483739"/>
                </a:lnTo>
                <a:lnTo>
                  <a:pt x="109265" y="469671"/>
                </a:lnTo>
                <a:lnTo>
                  <a:pt x="88940" y="453253"/>
                </a:lnTo>
                <a:lnTo>
                  <a:pt x="67996" y="432653"/>
                </a:lnTo>
                <a:lnTo>
                  <a:pt x="50896" y="412248"/>
                </a:lnTo>
                <a:lnTo>
                  <a:pt x="36263" y="390812"/>
                </a:lnTo>
                <a:lnTo>
                  <a:pt x="24100" y="368347"/>
                </a:lnTo>
                <a:lnTo>
                  <a:pt x="14409" y="344857"/>
                </a:lnTo>
                <a:lnTo>
                  <a:pt x="7195" y="320345"/>
                </a:lnTo>
                <a:lnTo>
                  <a:pt x="2459" y="294814"/>
                </a:lnTo>
                <a:lnTo>
                  <a:pt x="205" y="268267"/>
                </a:lnTo>
                <a:lnTo>
                  <a:pt x="0" y="257175"/>
                </a:lnTo>
                <a:lnTo>
                  <a:pt x="305" y="243874"/>
                </a:lnTo>
                <a:lnTo>
                  <a:pt x="2749" y="217900"/>
                </a:lnTo>
                <a:lnTo>
                  <a:pt x="7643" y="192774"/>
                </a:lnTo>
                <a:lnTo>
                  <a:pt x="14991" y="168505"/>
                </a:lnTo>
                <a:lnTo>
                  <a:pt x="24798" y="145103"/>
                </a:lnTo>
                <a:lnTo>
                  <a:pt x="34798" y="126365"/>
                </a:lnTo>
                <a:lnTo>
                  <a:pt x="48942" y="104782"/>
                </a:lnTo>
                <a:lnTo>
                  <a:pt x="65033" y="85046"/>
                </a:lnTo>
                <a:lnTo>
                  <a:pt x="83065" y="67162"/>
                </a:lnTo>
                <a:lnTo>
                  <a:pt x="103033" y="51136"/>
                </a:lnTo>
                <a:lnTo>
                  <a:pt x="124931" y="36972"/>
                </a:lnTo>
                <a:lnTo>
                  <a:pt x="142089" y="27853"/>
                </a:lnTo>
                <a:lnTo>
                  <a:pt x="164912" y="18080"/>
                </a:lnTo>
                <a:lnTo>
                  <a:pt x="188762" y="10411"/>
                </a:lnTo>
                <a:lnTo>
                  <a:pt x="213640" y="4845"/>
                </a:lnTo>
                <a:lnTo>
                  <a:pt x="239545" y="1382"/>
                </a:lnTo>
                <a:lnTo>
                  <a:pt x="266479" y="22"/>
                </a:lnTo>
                <a:lnTo>
                  <a:pt x="270510" y="0"/>
                </a:lnTo>
                <a:close/>
              </a:path>
            </a:pathLst>
          </a:custGeom>
          <a:ln w="9144">
            <a:solidFill>
              <a:srgbClr val="000000"/>
            </a:solidFill>
          </a:ln>
        </p:spPr>
        <p:txBody>
          <a:bodyPr wrap="square" lIns="0" tIns="0" rIns="0" bIns="0" rtlCol="0">
            <a:noAutofit/>
          </a:bodyPr>
          <a:lstStyle/>
          <a:p>
            <a:endParaRPr/>
          </a:p>
        </p:txBody>
      </p:sp>
      <p:sp>
        <p:nvSpPr>
          <p:cNvPr id="24" name="object 24"/>
          <p:cNvSpPr/>
          <p:nvPr/>
        </p:nvSpPr>
        <p:spPr>
          <a:xfrm>
            <a:off x="5021707" y="3883405"/>
            <a:ext cx="621918" cy="507238"/>
          </a:xfrm>
          <a:custGeom>
            <a:avLst/>
            <a:gdLst/>
            <a:ahLst/>
            <a:cxnLst/>
            <a:rect l="l" t="t" r="r" b="b"/>
            <a:pathLst>
              <a:path w="621918" h="507238">
                <a:moveTo>
                  <a:pt x="166877" y="0"/>
                </a:moveTo>
                <a:lnTo>
                  <a:pt x="212851" y="0"/>
                </a:lnTo>
                <a:lnTo>
                  <a:pt x="212851" y="66040"/>
                </a:lnTo>
                <a:lnTo>
                  <a:pt x="225686" y="57478"/>
                </a:lnTo>
                <a:lnTo>
                  <a:pt x="238080" y="49582"/>
                </a:lnTo>
                <a:lnTo>
                  <a:pt x="250034" y="42350"/>
                </a:lnTo>
                <a:lnTo>
                  <a:pt x="261550" y="35778"/>
                </a:lnTo>
                <a:lnTo>
                  <a:pt x="272628" y="29866"/>
                </a:lnTo>
                <a:lnTo>
                  <a:pt x="293477" y="20008"/>
                </a:lnTo>
                <a:lnTo>
                  <a:pt x="308990" y="13970"/>
                </a:lnTo>
                <a:lnTo>
                  <a:pt x="321268" y="10023"/>
                </a:lnTo>
                <a:lnTo>
                  <a:pt x="333645" y="6726"/>
                </a:lnTo>
                <a:lnTo>
                  <a:pt x="346114" y="4081"/>
                </a:lnTo>
                <a:lnTo>
                  <a:pt x="358665" y="2091"/>
                </a:lnTo>
                <a:lnTo>
                  <a:pt x="371291" y="759"/>
                </a:lnTo>
                <a:lnTo>
                  <a:pt x="383983" y="87"/>
                </a:lnTo>
                <a:lnTo>
                  <a:pt x="390525" y="0"/>
                </a:lnTo>
                <a:lnTo>
                  <a:pt x="404261" y="431"/>
                </a:lnTo>
                <a:lnTo>
                  <a:pt x="417531" y="1725"/>
                </a:lnTo>
                <a:lnTo>
                  <a:pt x="430333" y="3878"/>
                </a:lnTo>
                <a:lnTo>
                  <a:pt x="442663" y="6888"/>
                </a:lnTo>
                <a:lnTo>
                  <a:pt x="454521" y="10753"/>
                </a:lnTo>
                <a:lnTo>
                  <a:pt x="465902" y="15471"/>
                </a:lnTo>
                <a:lnTo>
                  <a:pt x="487828" y="27688"/>
                </a:lnTo>
                <a:lnTo>
                  <a:pt x="498730" y="35549"/>
                </a:lnTo>
                <a:lnTo>
                  <a:pt x="508451" y="44023"/>
                </a:lnTo>
                <a:lnTo>
                  <a:pt x="516995" y="53102"/>
                </a:lnTo>
                <a:lnTo>
                  <a:pt x="524366" y="62778"/>
                </a:lnTo>
                <a:lnTo>
                  <a:pt x="534075" y="80555"/>
                </a:lnTo>
                <a:lnTo>
                  <a:pt x="540991" y="102375"/>
                </a:lnTo>
                <a:lnTo>
                  <a:pt x="543413" y="114876"/>
                </a:lnTo>
                <a:lnTo>
                  <a:pt x="545138" y="128433"/>
                </a:lnTo>
                <a:lnTo>
                  <a:pt x="546162" y="143040"/>
                </a:lnTo>
                <a:lnTo>
                  <a:pt x="546480" y="157861"/>
                </a:lnTo>
                <a:lnTo>
                  <a:pt x="546480" y="364363"/>
                </a:lnTo>
                <a:lnTo>
                  <a:pt x="546973" y="381398"/>
                </a:lnTo>
                <a:lnTo>
                  <a:pt x="548502" y="393179"/>
                </a:lnTo>
                <a:lnTo>
                  <a:pt x="550163" y="398145"/>
                </a:lnTo>
                <a:lnTo>
                  <a:pt x="552576" y="403098"/>
                </a:lnTo>
                <a:lnTo>
                  <a:pt x="556513" y="406654"/>
                </a:lnTo>
                <a:lnTo>
                  <a:pt x="561847" y="409067"/>
                </a:lnTo>
                <a:lnTo>
                  <a:pt x="569061" y="410495"/>
                </a:lnTo>
                <a:lnTo>
                  <a:pt x="582293" y="411284"/>
                </a:lnTo>
                <a:lnTo>
                  <a:pt x="597534" y="411480"/>
                </a:lnTo>
                <a:lnTo>
                  <a:pt x="621918" y="411480"/>
                </a:lnTo>
                <a:lnTo>
                  <a:pt x="621918" y="507238"/>
                </a:lnTo>
                <a:lnTo>
                  <a:pt x="330580" y="507238"/>
                </a:lnTo>
                <a:lnTo>
                  <a:pt x="330580" y="411480"/>
                </a:lnTo>
                <a:lnTo>
                  <a:pt x="349815" y="411131"/>
                </a:lnTo>
                <a:lnTo>
                  <a:pt x="362285" y="410605"/>
                </a:lnTo>
                <a:lnTo>
                  <a:pt x="376046" y="407670"/>
                </a:lnTo>
                <a:lnTo>
                  <a:pt x="384175" y="398653"/>
                </a:lnTo>
                <a:lnTo>
                  <a:pt x="387830" y="376908"/>
                </a:lnTo>
                <a:lnTo>
                  <a:pt x="388112" y="364490"/>
                </a:lnTo>
                <a:lnTo>
                  <a:pt x="388112" y="182626"/>
                </a:lnTo>
                <a:lnTo>
                  <a:pt x="387538" y="165125"/>
                </a:lnTo>
                <a:lnTo>
                  <a:pt x="385830" y="151383"/>
                </a:lnTo>
                <a:lnTo>
                  <a:pt x="383001" y="141414"/>
                </a:lnTo>
                <a:lnTo>
                  <a:pt x="372079" y="128038"/>
                </a:lnTo>
                <a:lnTo>
                  <a:pt x="360903" y="122272"/>
                </a:lnTo>
                <a:lnTo>
                  <a:pt x="347092" y="119754"/>
                </a:lnTo>
                <a:lnTo>
                  <a:pt x="342900" y="119634"/>
                </a:lnTo>
                <a:lnTo>
                  <a:pt x="331034" y="120340"/>
                </a:lnTo>
                <a:lnTo>
                  <a:pt x="318729" y="122449"/>
                </a:lnTo>
                <a:lnTo>
                  <a:pt x="306003" y="125944"/>
                </a:lnTo>
                <a:lnTo>
                  <a:pt x="288704" y="132752"/>
                </a:lnTo>
                <a:lnTo>
                  <a:pt x="279168" y="137561"/>
                </a:lnTo>
                <a:lnTo>
                  <a:pt x="268699" y="143465"/>
                </a:lnTo>
                <a:lnTo>
                  <a:pt x="257296" y="150473"/>
                </a:lnTo>
                <a:lnTo>
                  <a:pt x="244961" y="158591"/>
                </a:lnTo>
                <a:lnTo>
                  <a:pt x="231775" y="167767"/>
                </a:lnTo>
                <a:lnTo>
                  <a:pt x="231775" y="364490"/>
                </a:lnTo>
                <a:lnTo>
                  <a:pt x="232462" y="382346"/>
                </a:lnTo>
                <a:lnTo>
                  <a:pt x="234540" y="395268"/>
                </a:lnTo>
                <a:lnTo>
                  <a:pt x="238759" y="404114"/>
                </a:lnTo>
                <a:lnTo>
                  <a:pt x="259829" y="410988"/>
                </a:lnTo>
                <a:lnTo>
                  <a:pt x="272288" y="411480"/>
                </a:lnTo>
                <a:lnTo>
                  <a:pt x="288289" y="411480"/>
                </a:lnTo>
                <a:lnTo>
                  <a:pt x="288289" y="507238"/>
                </a:lnTo>
                <a:lnTo>
                  <a:pt x="0" y="507238"/>
                </a:lnTo>
                <a:lnTo>
                  <a:pt x="0" y="411480"/>
                </a:lnTo>
                <a:lnTo>
                  <a:pt x="14350" y="411480"/>
                </a:lnTo>
                <a:lnTo>
                  <a:pt x="32493" y="411211"/>
                </a:lnTo>
                <a:lnTo>
                  <a:pt x="45965" y="410419"/>
                </a:lnTo>
                <a:lnTo>
                  <a:pt x="56768" y="408559"/>
                </a:lnTo>
                <a:lnTo>
                  <a:pt x="66420" y="403098"/>
                </a:lnTo>
                <a:lnTo>
                  <a:pt x="72046" y="389078"/>
                </a:lnTo>
                <a:lnTo>
                  <a:pt x="73324" y="374709"/>
                </a:lnTo>
                <a:lnTo>
                  <a:pt x="73405" y="368935"/>
                </a:lnTo>
                <a:lnTo>
                  <a:pt x="73405" y="138049"/>
                </a:lnTo>
                <a:lnTo>
                  <a:pt x="0" y="138049"/>
                </a:lnTo>
                <a:lnTo>
                  <a:pt x="0" y="42291"/>
                </a:lnTo>
                <a:lnTo>
                  <a:pt x="13091" y="40526"/>
                </a:lnTo>
                <a:lnTo>
                  <a:pt x="26059" y="38550"/>
                </a:lnTo>
                <a:lnTo>
                  <a:pt x="38902" y="36360"/>
                </a:lnTo>
                <a:lnTo>
                  <a:pt x="51620" y="33956"/>
                </a:lnTo>
                <a:lnTo>
                  <a:pt x="64215" y="31336"/>
                </a:lnTo>
                <a:lnTo>
                  <a:pt x="76684" y="28501"/>
                </a:lnTo>
                <a:lnTo>
                  <a:pt x="89030" y="25448"/>
                </a:lnTo>
                <a:lnTo>
                  <a:pt x="101251" y="22178"/>
                </a:lnTo>
                <a:lnTo>
                  <a:pt x="113347" y="18689"/>
                </a:lnTo>
                <a:lnTo>
                  <a:pt x="125319" y="14980"/>
                </a:lnTo>
                <a:lnTo>
                  <a:pt x="137167" y="11050"/>
                </a:lnTo>
                <a:lnTo>
                  <a:pt x="148890" y="6899"/>
                </a:lnTo>
                <a:lnTo>
                  <a:pt x="160489" y="2525"/>
                </a:lnTo>
                <a:lnTo>
                  <a:pt x="166877" y="0"/>
                </a:lnTo>
                <a:close/>
              </a:path>
            </a:pathLst>
          </a:custGeom>
          <a:ln w="9144">
            <a:solidFill>
              <a:srgbClr val="000000"/>
            </a:solidFill>
          </a:ln>
        </p:spPr>
        <p:txBody>
          <a:bodyPr wrap="square" lIns="0" tIns="0" rIns="0" bIns="0" rtlCol="0">
            <a:noAutofit/>
          </a:bodyPr>
          <a:lstStyle/>
          <a:p>
            <a:endParaRPr/>
          </a:p>
        </p:txBody>
      </p:sp>
      <p:sp>
        <p:nvSpPr>
          <p:cNvPr id="25" name="object 25"/>
          <p:cNvSpPr/>
          <p:nvPr/>
        </p:nvSpPr>
        <p:spPr>
          <a:xfrm>
            <a:off x="6742938" y="3855593"/>
            <a:ext cx="574801" cy="762000"/>
          </a:xfrm>
          <a:custGeom>
            <a:avLst/>
            <a:gdLst/>
            <a:ahLst/>
            <a:cxnLst/>
            <a:rect l="l" t="t" r="r" b="b"/>
            <a:pathLst>
              <a:path w="574801" h="762000">
                <a:moveTo>
                  <a:pt x="511682" y="0"/>
                </a:moveTo>
                <a:lnTo>
                  <a:pt x="525964" y="1137"/>
                </a:lnTo>
                <a:lnTo>
                  <a:pt x="538590" y="4550"/>
                </a:lnTo>
                <a:lnTo>
                  <a:pt x="549573" y="10237"/>
                </a:lnTo>
                <a:lnTo>
                  <a:pt x="557910" y="17144"/>
                </a:lnTo>
                <a:lnTo>
                  <a:pt x="565758" y="27091"/>
                </a:lnTo>
                <a:lnTo>
                  <a:pt x="571191" y="38438"/>
                </a:lnTo>
                <a:lnTo>
                  <a:pt x="574180" y="51202"/>
                </a:lnTo>
                <a:lnTo>
                  <a:pt x="574801" y="61086"/>
                </a:lnTo>
                <a:lnTo>
                  <a:pt x="573418" y="74582"/>
                </a:lnTo>
                <a:lnTo>
                  <a:pt x="569293" y="86675"/>
                </a:lnTo>
                <a:lnTo>
                  <a:pt x="562464" y="97383"/>
                </a:lnTo>
                <a:lnTo>
                  <a:pt x="558672" y="101599"/>
                </a:lnTo>
                <a:lnTo>
                  <a:pt x="548477" y="109662"/>
                </a:lnTo>
                <a:lnTo>
                  <a:pt x="536960" y="114977"/>
                </a:lnTo>
                <a:lnTo>
                  <a:pt x="524122" y="117506"/>
                </a:lnTo>
                <a:lnTo>
                  <a:pt x="518667" y="117728"/>
                </a:lnTo>
                <a:lnTo>
                  <a:pt x="502284" y="117220"/>
                </a:lnTo>
                <a:lnTo>
                  <a:pt x="485393" y="116712"/>
                </a:lnTo>
                <a:lnTo>
                  <a:pt x="473485" y="118670"/>
                </a:lnTo>
                <a:lnTo>
                  <a:pt x="461559" y="124543"/>
                </a:lnTo>
                <a:lnTo>
                  <a:pt x="458596" y="126618"/>
                </a:lnTo>
                <a:lnTo>
                  <a:pt x="465686" y="139218"/>
                </a:lnTo>
                <a:lnTo>
                  <a:pt x="471716" y="151655"/>
                </a:lnTo>
                <a:lnTo>
                  <a:pt x="476683" y="163932"/>
                </a:lnTo>
                <a:lnTo>
                  <a:pt x="480586" y="176052"/>
                </a:lnTo>
                <a:lnTo>
                  <a:pt x="483423" y="188016"/>
                </a:lnTo>
                <a:lnTo>
                  <a:pt x="485191" y="199827"/>
                </a:lnTo>
                <a:lnTo>
                  <a:pt x="485889" y="211487"/>
                </a:lnTo>
                <a:lnTo>
                  <a:pt x="485901" y="213232"/>
                </a:lnTo>
                <a:lnTo>
                  <a:pt x="485353" y="225613"/>
                </a:lnTo>
                <a:lnTo>
                  <a:pt x="483706" y="237901"/>
                </a:lnTo>
                <a:lnTo>
                  <a:pt x="480962" y="250096"/>
                </a:lnTo>
                <a:lnTo>
                  <a:pt x="477121" y="262199"/>
                </a:lnTo>
                <a:lnTo>
                  <a:pt x="472182" y="274208"/>
                </a:lnTo>
                <a:lnTo>
                  <a:pt x="466145" y="286125"/>
                </a:lnTo>
                <a:lnTo>
                  <a:pt x="459011" y="297949"/>
                </a:lnTo>
                <a:lnTo>
                  <a:pt x="451537" y="308532"/>
                </a:lnTo>
                <a:lnTo>
                  <a:pt x="443530" y="318251"/>
                </a:lnTo>
                <a:lnTo>
                  <a:pt x="434832" y="327355"/>
                </a:lnTo>
                <a:lnTo>
                  <a:pt x="425443" y="335844"/>
                </a:lnTo>
                <a:lnTo>
                  <a:pt x="415366" y="343720"/>
                </a:lnTo>
                <a:lnTo>
                  <a:pt x="404603" y="350986"/>
                </a:lnTo>
                <a:lnTo>
                  <a:pt x="393154" y="357642"/>
                </a:lnTo>
                <a:lnTo>
                  <a:pt x="383920" y="362330"/>
                </a:lnTo>
                <a:lnTo>
                  <a:pt x="373296" y="367017"/>
                </a:lnTo>
                <a:lnTo>
                  <a:pt x="362230" y="371166"/>
                </a:lnTo>
                <a:lnTo>
                  <a:pt x="350723" y="374779"/>
                </a:lnTo>
                <a:lnTo>
                  <a:pt x="338771" y="377854"/>
                </a:lnTo>
                <a:lnTo>
                  <a:pt x="326372" y="380393"/>
                </a:lnTo>
                <a:lnTo>
                  <a:pt x="313526" y="382394"/>
                </a:lnTo>
                <a:lnTo>
                  <a:pt x="300229" y="383859"/>
                </a:lnTo>
                <a:lnTo>
                  <a:pt x="286480" y="384786"/>
                </a:lnTo>
                <a:lnTo>
                  <a:pt x="272277" y="385177"/>
                </a:lnTo>
                <a:lnTo>
                  <a:pt x="268985" y="385190"/>
                </a:lnTo>
                <a:lnTo>
                  <a:pt x="256398" y="384953"/>
                </a:lnTo>
                <a:lnTo>
                  <a:pt x="243702" y="384258"/>
                </a:lnTo>
                <a:lnTo>
                  <a:pt x="230950" y="383132"/>
                </a:lnTo>
                <a:lnTo>
                  <a:pt x="217514" y="381351"/>
                </a:lnTo>
                <a:lnTo>
                  <a:pt x="205008" y="379232"/>
                </a:lnTo>
                <a:lnTo>
                  <a:pt x="192452" y="376700"/>
                </a:lnTo>
                <a:lnTo>
                  <a:pt x="190626" y="376300"/>
                </a:lnTo>
                <a:lnTo>
                  <a:pt x="179097" y="384337"/>
                </a:lnTo>
                <a:lnTo>
                  <a:pt x="170616" y="392194"/>
                </a:lnTo>
                <a:lnTo>
                  <a:pt x="170179" y="392683"/>
                </a:lnTo>
                <a:lnTo>
                  <a:pt x="165607" y="397890"/>
                </a:lnTo>
                <a:lnTo>
                  <a:pt x="163321" y="402843"/>
                </a:lnTo>
                <a:lnTo>
                  <a:pt x="163321" y="407542"/>
                </a:lnTo>
                <a:lnTo>
                  <a:pt x="166968" y="416657"/>
                </a:lnTo>
                <a:lnTo>
                  <a:pt x="177928" y="423315"/>
                </a:lnTo>
                <a:lnTo>
                  <a:pt x="195071" y="427354"/>
                </a:lnTo>
                <a:lnTo>
                  <a:pt x="400557" y="456564"/>
                </a:lnTo>
                <a:lnTo>
                  <a:pt x="416657" y="459079"/>
                </a:lnTo>
                <a:lnTo>
                  <a:pt x="446378" y="465222"/>
                </a:lnTo>
                <a:lnTo>
                  <a:pt x="472789" y="472856"/>
                </a:lnTo>
                <a:lnTo>
                  <a:pt x="495888" y="481991"/>
                </a:lnTo>
                <a:lnTo>
                  <a:pt x="515668" y="492636"/>
                </a:lnTo>
                <a:lnTo>
                  <a:pt x="532127" y="504799"/>
                </a:lnTo>
                <a:lnTo>
                  <a:pt x="551687" y="525935"/>
                </a:lnTo>
                <a:lnTo>
                  <a:pt x="564684" y="548192"/>
                </a:lnTo>
                <a:lnTo>
                  <a:pt x="572009" y="572357"/>
                </a:lnTo>
                <a:lnTo>
                  <a:pt x="573785" y="592835"/>
                </a:lnTo>
                <a:lnTo>
                  <a:pt x="573145" y="605588"/>
                </a:lnTo>
                <a:lnTo>
                  <a:pt x="568018" y="630210"/>
                </a:lnTo>
                <a:lnTo>
                  <a:pt x="557764" y="653685"/>
                </a:lnTo>
                <a:lnTo>
                  <a:pt x="542925" y="675385"/>
                </a:lnTo>
                <a:lnTo>
                  <a:pt x="527928" y="691064"/>
                </a:lnTo>
                <a:lnTo>
                  <a:pt x="509313" y="705495"/>
                </a:lnTo>
                <a:lnTo>
                  <a:pt x="487086" y="718663"/>
                </a:lnTo>
                <a:lnTo>
                  <a:pt x="461257" y="730554"/>
                </a:lnTo>
                <a:lnTo>
                  <a:pt x="442467" y="737615"/>
                </a:lnTo>
                <a:lnTo>
                  <a:pt x="421774" y="744092"/>
                </a:lnTo>
                <a:lnTo>
                  <a:pt x="399585" y="749571"/>
                </a:lnTo>
                <a:lnTo>
                  <a:pt x="375905" y="754052"/>
                </a:lnTo>
                <a:lnTo>
                  <a:pt x="350735" y="757536"/>
                </a:lnTo>
                <a:lnTo>
                  <a:pt x="324077" y="760021"/>
                </a:lnTo>
                <a:lnTo>
                  <a:pt x="295933" y="761509"/>
                </a:lnTo>
                <a:lnTo>
                  <a:pt x="266572" y="761999"/>
                </a:lnTo>
                <a:lnTo>
                  <a:pt x="251541" y="761878"/>
                </a:lnTo>
                <a:lnTo>
                  <a:pt x="222772" y="760903"/>
                </a:lnTo>
                <a:lnTo>
                  <a:pt x="195726" y="758958"/>
                </a:lnTo>
                <a:lnTo>
                  <a:pt x="170400" y="756046"/>
                </a:lnTo>
                <a:lnTo>
                  <a:pt x="146791" y="752169"/>
                </a:lnTo>
                <a:lnTo>
                  <a:pt x="124895" y="747330"/>
                </a:lnTo>
                <a:lnTo>
                  <a:pt x="96912" y="738982"/>
                </a:lnTo>
                <a:lnTo>
                  <a:pt x="70009" y="728314"/>
                </a:lnTo>
                <a:lnTo>
                  <a:pt x="47867" y="716383"/>
                </a:lnTo>
                <a:lnTo>
                  <a:pt x="30512" y="703202"/>
                </a:lnTo>
                <a:lnTo>
                  <a:pt x="15604" y="686338"/>
                </a:lnTo>
                <a:lnTo>
                  <a:pt x="3048" y="663361"/>
                </a:lnTo>
                <a:lnTo>
                  <a:pt x="0" y="645921"/>
                </a:lnTo>
                <a:lnTo>
                  <a:pt x="1043" y="633018"/>
                </a:lnTo>
                <a:lnTo>
                  <a:pt x="9394" y="609042"/>
                </a:lnTo>
                <a:lnTo>
                  <a:pt x="24961" y="588895"/>
                </a:lnTo>
                <a:lnTo>
                  <a:pt x="41156" y="575737"/>
                </a:lnTo>
                <a:lnTo>
                  <a:pt x="63206" y="561638"/>
                </a:lnTo>
                <a:lnTo>
                  <a:pt x="91140" y="546599"/>
                </a:lnTo>
                <a:lnTo>
                  <a:pt x="97789" y="543305"/>
                </a:lnTo>
                <a:lnTo>
                  <a:pt x="83944" y="537724"/>
                </a:lnTo>
                <a:lnTo>
                  <a:pt x="71539" y="531693"/>
                </a:lnTo>
                <a:lnTo>
                  <a:pt x="60581" y="525215"/>
                </a:lnTo>
                <a:lnTo>
                  <a:pt x="51075" y="518288"/>
                </a:lnTo>
                <a:lnTo>
                  <a:pt x="43028" y="510912"/>
                </a:lnTo>
                <a:lnTo>
                  <a:pt x="33114" y="499272"/>
                </a:lnTo>
                <a:lnTo>
                  <a:pt x="25875" y="487881"/>
                </a:lnTo>
                <a:lnTo>
                  <a:pt x="20955" y="476353"/>
                </a:lnTo>
                <a:lnTo>
                  <a:pt x="18354" y="464671"/>
                </a:lnTo>
                <a:lnTo>
                  <a:pt x="17906" y="457326"/>
                </a:lnTo>
                <a:lnTo>
                  <a:pt x="18840" y="445358"/>
                </a:lnTo>
                <a:lnTo>
                  <a:pt x="21643" y="433457"/>
                </a:lnTo>
                <a:lnTo>
                  <a:pt x="26323" y="421631"/>
                </a:lnTo>
                <a:lnTo>
                  <a:pt x="32885" y="409887"/>
                </a:lnTo>
                <a:lnTo>
                  <a:pt x="40893" y="398779"/>
                </a:lnTo>
                <a:lnTo>
                  <a:pt x="47881" y="390647"/>
                </a:lnTo>
                <a:lnTo>
                  <a:pt x="55797" y="382530"/>
                </a:lnTo>
                <a:lnTo>
                  <a:pt x="64639" y="374428"/>
                </a:lnTo>
                <a:lnTo>
                  <a:pt x="74406" y="366342"/>
                </a:lnTo>
                <a:lnTo>
                  <a:pt x="85094" y="358270"/>
                </a:lnTo>
                <a:lnTo>
                  <a:pt x="96702" y="350214"/>
                </a:lnTo>
                <a:lnTo>
                  <a:pt x="109227" y="342173"/>
                </a:lnTo>
                <a:lnTo>
                  <a:pt x="110108" y="341629"/>
                </a:lnTo>
                <a:lnTo>
                  <a:pt x="98431" y="333890"/>
                </a:lnTo>
                <a:lnTo>
                  <a:pt x="88019" y="325821"/>
                </a:lnTo>
                <a:lnTo>
                  <a:pt x="78873" y="317446"/>
                </a:lnTo>
                <a:lnTo>
                  <a:pt x="69722" y="307212"/>
                </a:lnTo>
                <a:lnTo>
                  <a:pt x="56580" y="286772"/>
                </a:lnTo>
                <a:lnTo>
                  <a:pt x="50999" y="275055"/>
                </a:lnTo>
                <a:lnTo>
                  <a:pt x="46048" y="262325"/>
                </a:lnTo>
                <a:lnTo>
                  <a:pt x="42162" y="249458"/>
                </a:lnTo>
                <a:lnTo>
                  <a:pt x="39422" y="237021"/>
                </a:lnTo>
                <a:lnTo>
                  <a:pt x="37628" y="224444"/>
                </a:lnTo>
                <a:lnTo>
                  <a:pt x="36778" y="211737"/>
                </a:lnTo>
                <a:lnTo>
                  <a:pt x="36702" y="206628"/>
                </a:lnTo>
                <a:lnTo>
                  <a:pt x="37201" y="193344"/>
                </a:lnTo>
                <a:lnTo>
                  <a:pt x="38695" y="180426"/>
                </a:lnTo>
                <a:lnTo>
                  <a:pt x="41184" y="167875"/>
                </a:lnTo>
                <a:lnTo>
                  <a:pt x="44669" y="155690"/>
                </a:lnTo>
                <a:lnTo>
                  <a:pt x="49147" y="143869"/>
                </a:lnTo>
                <a:lnTo>
                  <a:pt x="54620" y="132414"/>
                </a:lnTo>
                <a:lnTo>
                  <a:pt x="61085" y="121322"/>
                </a:lnTo>
                <a:lnTo>
                  <a:pt x="68543" y="110594"/>
                </a:lnTo>
                <a:lnTo>
                  <a:pt x="76993" y="100229"/>
                </a:lnTo>
                <a:lnTo>
                  <a:pt x="86435" y="90226"/>
                </a:lnTo>
                <a:lnTo>
                  <a:pt x="96867" y="80586"/>
                </a:lnTo>
                <a:lnTo>
                  <a:pt x="106925" y="72430"/>
                </a:lnTo>
                <a:lnTo>
                  <a:pt x="127018" y="59054"/>
                </a:lnTo>
                <a:lnTo>
                  <a:pt x="148864" y="48055"/>
                </a:lnTo>
                <a:lnTo>
                  <a:pt x="160445" y="43447"/>
                </a:lnTo>
                <a:lnTo>
                  <a:pt x="172463" y="39433"/>
                </a:lnTo>
                <a:lnTo>
                  <a:pt x="184920" y="36014"/>
                </a:lnTo>
                <a:lnTo>
                  <a:pt x="197814" y="33189"/>
                </a:lnTo>
                <a:lnTo>
                  <a:pt x="211147" y="30958"/>
                </a:lnTo>
                <a:lnTo>
                  <a:pt x="224918" y="29321"/>
                </a:lnTo>
                <a:lnTo>
                  <a:pt x="239127" y="28279"/>
                </a:lnTo>
                <a:lnTo>
                  <a:pt x="253775" y="27832"/>
                </a:lnTo>
                <a:lnTo>
                  <a:pt x="257555" y="27812"/>
                </a:lnTo>
                <a:lnTo>
                  <a:pt x="271177" y="28064"/>
                </a:lnTo>
                <a:lnTo>
                  <a:pt x="284424" y="28817"/>
                </a:lnTo>
                <a:lnTo>
                  <a:pt x="297293" y="30072"/>
                </a:lnTo>
                <a:lnTo>
                  <a:pt x="309782" y="31829"/>
                </a:lnTo>
                <a:lnTo>
                  <a:pt x="321887" y="34088"/>
                </a:lnTo>
                <a:lnTo>
                  <a:pt x="338200" y="38099"/>
                </a:lnTo>
                <a:lnTo>
                  <a:pt x="350839" y="42032"/>
                </a:lnTo>
                <a:lnTo>
                  <a:pt x="362985" y="46583"/>
                </a:lnTo>
                <a:lnTo>
                  <a:pt x="374642" y="51757"/>
                </a:lnTo>
                <a:lnTo>
                  <a:pt x="385816" y="57558"/>
                </a:lnTo>
                <a:lnTo>
                  <a:pt x="396510" y="63991"/>
                </a:lnTo>
                <a:lnTo>
                  <a:pt x="403478" y="68706"/>
                </a:lnTo>
                <a:lnTo>
                  <a:pt x="412416" y="56641"/>
                </a:lnTo>
                <a:lnTo>
                  <a:pt x="421358" y="45830"/>
                </a:lnTo>
                <a:lnTo>
                  <a:pt x="430307" y="36274"/>
                </a:lnTo>
                <a:lnTo>
                  <a:pt x="439267" y="27973"/>
                </a:lnTo>
                <a:lnTo>
                  <a:pt x="448242" y="20927"/>
                </a:lnTo>
                <a:lnTo>
                  <a:pt x="456183" y="15747"/>
                </a:lnTo>
                <a:lnTo>
                  <a:pt x="467904" y="9611"/>
                </a:lnTo>
                <a:lnTo>
                  <a:pt x="479913" y="4968"/>
                </a:lnTo>
                <a:lnTo>
                  <a:pt x="492200" y="1835"/>
                </a:lnTo>
                <a:lnTo>
                  <a:pt x="504759" y="227"/>
                </a:lnTo>
                <a:lnTo>
                  <a:pt x="511682" y="0"/>
                </a:lnTo>
                <a:close/>
              </a:path>
            </a:pathLst>
          </a:custGeom>
          <a:ln w="9144">
            <a:solidFill>
              <a:srgbClr val="000000"/>
            </a:solidFill>
          </a:ln>
        </p:spPr>
        <p:txBody>
          <a:bodyPr wrap="square" lIns="0" tIns="0" rIns="0" bIns="0" rtlCol="0">
            <a:noAutofit/>
          </a:bodyPr>
          <a:lstStyle/>
          <a:p>
            <a:endParaRPr/>
          </a:p>
        </p:txBody>
      </p:sp>
      <p:sp>
        <p:nvSpPr>
          <p:cNvPr id="26" name="object 26"/>
          <p:cNvSpPr/>
          <p:nvPr/>
        </p:nvSpPr>
        <p:spPr>
          <a:xfrm>
            <a:off x="4283710" y="3698367"/>
            <a:ext cx="689863" cy="692276"/>
          </a:xfrm>
          <a:custGeom>
            <a:avLst/>
            <a:gdLst/>
            <a:ahLst/>
            <a:cxnLst/>
            <a:rect l="l" t="t" r="r" b="b"/>
            <a:pathLst>
              <a:path w="689863" h="692276">
                <a:moveTo>
                  <a:pt x="0" y="0"/>
                </a:moveTo>
                <a:lnTo>
                  <a:pt x="578103" y="0"/>
                </a:lnTo>
                <a:lnTo>
                  <a:pt x="657098" y="218820"/>
                </a:lnTo>
                <a:lnTo>
                  <a:pt x="567309" y="251078"/>
                </a:lnTo>
                <a:lnTo>
                  <a:pt x="561469" y="238006"/>
                </a:lnTo>
                <a:lnTo>
                  <a:pt x="555391" y="225578"/>
                </a:lnTo>
                <a:lnTo>
                  <a:pt x="549074" y="213798"/>
                </a:lnTo>
                <a:lnTo>
                  <a:pt x="542518" y="202667"/>
                </a:lnTo>
                <a:lnTo>
                  <a:pt x="535725" y="192185"/>
                </a:lnTo>
                <a:lnTo>
                  <a:pt x="528692" y="182356"/>
                </a:lnTo>
                <a:lnTo>
                  <a:pt x="521421" y="173179"/>
                </a:lnTo>
                <a:lnTo>
                  <a:pt x="513968" y="164718"/>
                </a:lnTo>
                <a:lnTo>
                  <a:pt x="504159" y="154909"/>
                </a:lnTo>
                <a:lnTo>
                  <a:pt x="494013" y="146205"/>
                </a:lnTo>
                <a:lnTo>
                  <a:pt x="483536" y="138606"/>
                </a:lnTo>
                <a:lnTo>
                  <a:pt x="472734" y="132111"/>
                </a:lnTo>
                <a:lnTo>
                  <a:pt x="461614" y="126722"/>
                </a:lnTo>
                <a:lnTo>
                  <a:pt x="450180" y="122437"/>
                </a:lnTo>
                <a:lnTo>
                  <a:pt x="435324" y="118390"/>
                </a:lnTo>
                <a:lnTo>
                  <a:pt x="423722" y="115953"/>
                </a:lnTo>
                <a:lnTo>
                  <a:pt x="411596" y="113973"/>
                </a:lnTo>
                <a:lnTo>
                  <a:pt x="398949" y="112449"/>
                </a:lnTo>
                <a:lnTo>
                  <a:pt x="385779" y="111383"/>
                </a:lnTo>
                <a:lnTo>
                  <a:pt x="372086" y="110775"/>
                </a:lnTo>
                <a:lnTo>
                  <a:pt x="360299" y="110616"/>
                </a:lnTo>
                <a:lnTo>
                  <a:pt x="254635" y="110616"/>
                </a:lnTo>
                <a:lnTo>
                  <a:pt x="254635" y="283336"/>
                </a:lnTo>
                <a:lnTo>
                  <a:pt x="289305" y="283336"/>
                </a:lnTo>
                <a:lnTo>
                  <a:pt x="306567" y="283012"/>
                </a:lnTo>
                <a:lnTo>
                  <a:pt x="320927" y="282037"/>
                </a:lnTo>
                <a:lnTo>
                  <a:pt x="332384" y="280413"/>
                </a:lnTo>
                <a:lnTo>
                  <a:pt x="342264" y="277621"/>
                </a:lnTo>
                <a:lnTo>
                  <a:pt x="353532" y="270662"/>
                </a:lnTo>
                <a:lnTo>
                  <a:pt x="361311" y="260731"/>
                </a:lnTo>
                <a:lnTo>
                  <a:pt x="366407" y="240591"/>
                </a:lnTo>
                <a:lnTo>
                  <a:pt x="367502" y="226065"/>
                </a:lnTo>
                <a:lnTo>
                  <a:pt x="367791" y="211327"/>
                </a:lnTo>
                <a:lnTo>
                  <a:pt x="367791" y="185038"/>
                </a:lnTo>
                <a:lnTo>
                  <a:pt x="456056" y="185038"/>
                </a:lnTo>
                <a:lnTo>
                  <a:pt x="456056" y="478408"/>
                </a:lnTo>
                <a:lnTo>
                  <a:pt x="367791" y="478408"/>
                </a:lnTo>
                <a:lnTo>
                  <a:pt x="367791" y="448436"/>
                </a:lnTo>
                <a:lnTo>
                  <a:pt x="367213" y="432591"/>
                </a:lnTo>
                <a:lnTo>
                  <a:pt x="365476" y="419339"/>
                </a:lnTo>
                <a:lnTo>
                  <a:pt x="360552" y="404113"/>
                </a:lnTo>
                <a:lnTo>
                  <a:pt x="352704" y="393005"/>
                </a:lnTo>
                <a:lnTo>
                  <a:pt x="342621" y="385890"/>
                </a:lnTo>
                <a:lnTo>
                  <a:pt x="323224" y="381581"/>
                </a:lnTo>
                <a:lnTo>
                  <a:pt x="309548" y="380595"/>
                </a:lnTo>
                <a:lnTo>
                  <a:pt x="292691" y="380144"/>
                </a:lnTo>
                <a:lnTo>
                  <a:pt x="285876" y="380110"/>
                </a:lnTo>
                <a:lnTo>
                  <a:pt x="254635" y="380110"/>
                </a:lnTo>
                <a:lnTo>
                  <a:pt x="254635" y="539368"/>
                </a:lnTo>
                <a:lnTo>
                  <a:pt x="255028" y="556823"/>
                </a:lnTo>
                <a:lnTo>
                  <a:pt x="257048" y="570229"/>
                </a:lnTo>
                <a:lnTo>
                  <a:pt x="266826" y="578611"/>
                </a:lnTo>
                <a:lnTo>
                  <a:pt x="289597" y="581556"/>
                </a:lnTo>
                <a:lnTo>
                  <a:pt x="297814" y="581659"/>
                </a:lnTo>
                <a:lnTo>
                  <a:pt x="355853" y="581659"/>
                </a:lnTo>
                <a:lnTo>
                  <a:pt x="370453" y="581416"/>
                </a:lnTo>
                <a:lnTo>
                  <a:pt x="384517" y="580687"/>
                </a:lnTo>
                <a:lnTo>
                  <a:pt x="398046" y="579472"/>
                </a:lnTo>
                <a:lnTo>
                  <a:pt x="411038" y="577771"/>
                </a:lnTo>
                <a:lnTo>
                  <a:pt x="423495" y="575583"/>
                </a:lnTo>
                <a:lnTo>
                  <a:pt x="435416" y="572910"/>
                </a:lnTo>
                <a:lnTo>
                  <a:pt x="446802" y="569750"/>
                </a:lnTo>
                <a:lnTo>
                  <a:pt x="465581" y="562990"/>
                </a:lnTo>
                <a:lnTo>
                  <a:pt x="476793" y="557874"/>
                </a:lnTo>
                <a:lnTo>
                  <a:pt x="487686" y="552011"/>
                </a:lnTo>
                <a:lnTo>
                  <a:pt x="498263" y="545405"/>
                </a:lnTo>
                <a:lnTo>
                  <a:pt x="508525" y="538059"/>
                </a:lnTo>
                <a:lnTo>
                  <a:pt x="518474" y="529975"/>
                </a:lnTo>
                <a:lnTo>
                  <a:pt x="528111" y="521157"/>
                </a:lnTo>
                <a:lnTo>
                  <a:pt x="537438" y="511608"/>
                </a:lnTo>
                <a:lnTo>
                  <a:pt x="545338" y="502665"/>
                </a:lnTo>
                <a:lnTo>
                  <a:pt x="553026" y="493069"/>
                </a:lnTo>
                <a:lnTo>
                  <a:pt x="560300" y="483076"/>
                </a:lnTo>
                <a:lnTo>
                  <a:pt x="567161" y="472686"/>
                </a:lnTo>
                <a:lnTo>
                  <a:pt x="573609" y="461901"/>
                </a:lnTo>
                <a:lnTo>
                  <a:pt x="579646" y="450718"/>
                </a:lnTo>
                <a:lnTo>
                  <a:pt x="585272" y="439140"/>
                </a:lnTo>
                <a:lnTo>
                  <a:pt x="590490" y="427165"/>
                </a:lnTo>
                <a:lnTo>
                  <a:pt x="595299" y="414793"/>
                </a:lnTo>
                <a:lnTo>
                  <a:pt x="599186" y="403605"/>
                </a:lnTo>
                <a:lnTo>
                  <a:pt x="689863" y="434974"/>
                </a:lnTo>
                <a:lnTo>
                  <a:pt x="599059" y="692276"/>
                </a:lnTo>
                <a:lnTo>
                  <a:pt x="0" y="692276"/>
                </a:lnTo>
                <a:lnTo>
                  <a:pt x="0" y="596518"/>
                </a:lnTo>
                <a:lnTo>
                  <a:pt x="17399" y="596518"/>
                </a:lnTo>
                <a:lnTo>
                  <a:pt x="34511" y="596155"/>
                </a:lnTo>
                <a:lnTo>
                  <a:pt x="58728" y="593246"/>
                </a:lnTo>
                <a:lnTo>
                  <a:pt x="77597" y="582421"/>
                </a:lnTo>
                <a:lnTo>
                  <a:pt x="82940" y="555390"/>
                </a:lnTo>
                <a:lnTo>
                  <a:pt x="83289" y="538560"/>
                </a:lnTo>
                <a:lnTo>
                  <a:pt x="83312" y="532002"/>
                </a:lnTo>
                <a:lnTo>
                  <a:pt x="83312" y="154812"/>
                </a:lnTo>
                <a:lnTo>
                  <a:pt x="82899" y="137577"/>
                </a:lnTo>
                <a:lnTo>
                  <a:pt x="79598" y="115744"/>
                </a:lnTo>
                <a:lnTo>
                  <a:pt x="66039" y="100456"/>
                </a:lnTo>
                <a:lnTo>
                  <a:pt x="44402" y="96137"/>
                </a:lnTo>
                <a:lnTo>
                  <a:pt x="30734" y="95757"/>
                </a:lnTo>
                <a:lnTo>
                  <a:pt x="0" y="95757"/>
                </a:lnTo>
                <a:lnTo>
                  <a:pt x="0" y="0"/>
                </a:lnTo>
                <a:close/>
              </a:path>
            </a:pathLst>
          </a:custGeom>
          <a:ln w="9144">
            <a:solidFill>
              <a:srgbClr val="000000"/>
            </a:solidFill>
          </a:ln>
        </p:spPr>
        <p:txBody>
          <a:bodyPr wrap="square" lIns="0" tIns="0" rIns="0" bIns="0" rtlCol="0">
            <a:noAutofit/>
          </a:bodyPr>
          <a:lstStyle/>
          <a:p>
            <a:endParaRPr/>
          </a:p>
        </p:txBody>
      </p:sp>
      <p:sp>
        <p:nvSpPr>
          <p:cNvPr id="27" name="object 27"/>
          <p:cNvSpPr/>
          <p:nvPr/>
        </p:nvSpPr>
        <p:spPr>
          <a:xfrm>
            <a:off x="0" y="0"/>
            <a:ext cx="12192000" cy="6853428"/>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12192000" cy="6857998"/>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3559048" y="541147"/>
            <a:ext cx="5089906" cy="478789"/>
          </a:xfrm>
          <a:custGeom>
            <a:avLst/>
            <a:gdLst/>
            <a:ahLst/>
            <a:cxnLst/>
            <a:rect l="l" t="t" r="r" b="b"/>
            <a:pathLst>
              <a:path w="5089906" h="478789">
                <a:moveTo>
                  <a:pt x="2843656" y="295148"/>
                </a:moveTo>
                <a:lnTo>
                  <a:pt x="2843656" y="195579"/>
                </a:lnTo>
                <a:lnTo>
                  <a:pt x="2843239" y="182971"/>
                </a:lnTo>
                <a:lnTo>
                  <a:pt x="2841526" y="169151"/>
                </a:lnTo>
                <a:lnTo>
                  <a:pt x="2838490" y="157605"/>
                </a:lnTo>
                <a:lnTo>
                  <a:pt x="2834131" y="148336"/>
                </a:lnTo>
                <a:lnTo>
                  <a:pt x="2823836" y="136391"/>
                </a:lnTo>
                <a:lnTo>
                  <a:pt x="2813363" y="128663"/>
                </a:lnTo>
                <a:lnTo>
                  <a:pt x="2800350" y="121665"/>
                </a:lnTo>
                <a:lnTo>
                  <a:pt x="2793026" y="118635"/>
                </a:lnTo>
                <a:lnTo>
                  <a:pt x="2781647" y="115093"/>
                </a:lnTo>
                <a:lnTo>
                  <a:pt x="2769312" y="112546"/>
                </a:lnTo>
                <a:lnTo>
                  <a:pt x="2756028" y="111006"/>
                </a:lnTo>
                <a:lnTo>
                  <a:pt x="2741803" y="110489"/>
                </a:lnTo>
                <a:lnTo>
                  <a:pt x="2728776" y="110899"/>
                </a:lnTo>
                <a:lnTo>
                  <a:pt x="2715704" y="112202"/>
                </a:lnTo>
                <a:lnTo>
                  <a:pt x="2703196" y="114392"/>
                </a:lnTo>
                <a:lnTo>
                  <a:pt x="2691241" y="117464"/>
                </a:lnTo>
                <a:lnTo>
                  <a:pt x="2679827" y="121412"/>
                </a:lnTo>
                <a:lnTo>
                  <a:pt x="2667512" y="126952"/>
                </a:lnTo>
                <a:lnTo>
                  <a:pt x="2656069" y="133654"/>
                </a:lnTo>
                <a:lnTo>
                  <a:pt x="2646369" y="141167"/>
                </a:lnTo>
                <a:lnTo>
                  <a:pt x="2638425" y="149478"/>
                </a:lnTo>
                <a:lnTo>
                  <a:pt x="2629755" y="166055"/>
                </a:lnTo>
                <a:lnTo>
                  <a:pt x="2628011" y="178942"/>
                </a:lnTo>
                <a:lnTo>
                  <a:pt x="2628029" y="180187"/>
                </a:lnTo>
                <a:lnTo>
                  <a:pt x="2630789" y="192909"/>
                </a:lnTo>
                <a:lnTo>
                  <a:pt x="2638171" y="203453"/>
                </a:lnTo>
                <a:lnTo>
                  <a:pt x="2650964" y="211300"/>
                </a:lnTo>
                <a:lnTo>
                  <a:pt x="2664205" y="213360"/>
                </a:lnTo>
                <a:lnTo>
                  <a:pt x="2672715" y="213360"/>
                </a:lnTo>
                <a:lnTo>
                  <a:pt x="2679954" y="211200"/>
                </a:lnTo>
                <a:lnTo>
                  <a:pt x="2686177" y="206628"/>
                </a:lnTo>
                <a:lnTo>
                  <a:pt x="2695366" y="197056"/>
                </a:lnTo>
                <a:lnTo>
                  <a:pt x="2702179" y="184657"/>
                </a:lnTo>
                <a:lnTo>
                  <a:pt x="2705607" y="176529"/>
                </a:lnTo>
                <a:lnTo>
                  <a:pt x="2708655" y="171068"/>
                </a:lnTo>
                <a:lnTo>
                  <a:pt x="2711323" y="168275"/>
                </a:lnTo>
                <a:lnTo>
                  <a:pt x="2713990" y="165480"/>
                </a:lnTo>
                <a:lnTo>
                  <a:pt x="2717546" y="163194"/>
                </a:lnTo>
                <a:lnTo>
                  <a:pt x="2721991" y="161289"/>
                </a:lnTo>
                <a:lnTo>
                  <a:pt x="2726436" y="159512"/>
                </a:lnTo>
                <a:lnTo>
                  <a:pt x="2731389" y="158623"/>
                </a:lnTo>
                <a:lnTo>
                  <a:pt x="2743962" y="158623"/>
                </a:lnTo>
                <a:lnTo>
                  <a:pt x="2749930" y="160019"/>
                </a:lnTo>
                <a:lnTo>
                  <a:pt x="2754629" y="162687"/>
                </a:lnTo>
                <a:lnTo>
                  <a:pt x="2759455" y="165480"/>
                </a:lnTo>
                <a:lnTo>
                  <a:pt x="2762757" y="168910"/>
                </a:lnTo>
                <a:lnTo>
                  <a:pt x="2764663" y="172974"/>
                </a:lnTo>
                <a:lnTo>
                  <a:pt x="2766441" y="177164"/>
                </a:lnTo>
                <a:lnTo>
                  <a:pt x="2767329" y="184657"/>
                </a:lnTo>
                <a:lnTo>
                  <a:pt x="2767329" y="213867"/>
                </a:lnTo>
                <a:lnTo>
                  <a:pt x="2766319" y="213946"/>
                </a:lnTo>
                <a:lnTo>
                  <a:pt x="2751977" y="215218"/>
                </a:lnTo>
                <a:lnTo>
                  <a:pt x="2738359" y="216741"/>
                </a:lnTo>
                <a:lnTo>
                  <a:pt x="2725465" y="218521"/>
                </a:lnTo>
                <a:lnTo>
                  <a:pt x="2713296" y="220559"/>
                </a:lnTo>
                <a:lnTo>
                  <a:pt x="2701851" y="222859"/>
                </a:lnTo>
                <a:lnTo>
                  <a:pt x="2691129" y="225425"/>
                </a:lnTo>
                <a:lnTo>
                  <a:pt x="2677216" y="229349"/>
                </a:lnTo>
                <a:lnTo>
                  <a:pt x="2664285" y="233890"/>
                </a:lnTo>
                <a:lnTo>
                  <a:pt x="2653480" y="238729"/>
                </a:lnTo>
                <a:lnTo>
                  <a:pt x="2644775" y="243839"/>
                </a:lnTo>
                <a:lnTo>
                  <a:pt x="2638203" y="248883"/>
                </a:lnTo>
                <a:lnTo>
                  <a:pt x="2629125" y="258019"/>
                </a:lnTo>
                <a:lnTo>
                  <a:pt x="2622296" y="268097"/>
                </a:lnTo>
                <a:lnTo>
                  <a:pt x="2619656" y="273522"/>
                </a:lnTo>
                <a:lnTo>
                  <a:pt x="2615921" y="285613"/>
                </a:lnTo>
                <a:lnTo>
                  <a:pt x="2614676" y="298576"/>
                </a:lnTo>
                <a:lnTo>
                  <a:pt x="2614747" y="301920"/>
                </a:lnTo>
                <a:lnTo>
                  <a:pt x="2616545" y="314961"/>
                </a:lnTo>
                <a:lnTo>
                  <a:pt x="2620766" y="326957"/>
                </a:lnTo>
                <a:lnTo>
                  <a:pt x="2627421" y="337917"/>
                </a:lnTo>
                <a:lnTo>
                  <a:pt x="2636519" y="347852"/>
                </a:lnTo>
                <a:lnTo>
                  <a:pt x="2643855" y="353718"/>
                </a:lnTo>
                <a:lnTo>
                  <a:pt x="2654497" y="359854"/>
                </a:lnTo>
                <a:lnTo>
                  <a:pt x="2666347" y="364254"/>
                </a:lnTo>
                <a:lnTo>
                  <a:pt x="2679404" y="366905"/>
                </a:lnTo>
                <a:lnTo>
                  <a:pt x="2693669" y="367791"/>
                </a:lnTo>
                <a:lnTo>
                  <a:pt x="2695204" y="367780"/>
                </a:lnTo>
                <a:lnTo>
                  <a:pt x="2696717" y="298323"/>
                </a:lnTo>
                <a:lnTo>
                  <a:pt x="2696717" y="286512"/>
                </a:lnTo>
                <a:lnTo>
                  <a:pt x="2698623" y="281558"/>
                </a:lnTo>
                <a:lnTo>
                  <a:pt x="2702432" y="276732"/>
                </a:lnTo>
                <a:lnTo>
                  <a:pt x="2706242" y="271779"/>
                </a:lnTo>
                <a:lnTo>
                  <a:pt x="2712592" y="267715"/>
                </a:lnTo>
                <a:lnTo>
                  <a:pt x="2721482" y="264540"/>
                </a:lnTo>
                <a:lnTo>
                  <a:pt x="2727126" y="262766"/>
                </a:lnTo>
                <a:lnTo>
                  <a:pt x="2737730" y="260182"/>
                </a:lnTo>
                <a:lnTo>
                  <a:pt x="2751141" y="257599"/>
                </a:lnTo>
                <a:lnTo>
                  <a:pt x="2767329" y="255015"/>
                </a:lnTo>
                <a:lnTo>
                  <a:pt x="2767329" y="298323"/>
                </a:lnTo>
                <a:lnTo>
                  <a:pt x="2753821" y="305944"/>
                </a:lnTo>
                <a:lnTo>
                  <a:pt x="2743200" y="310768"/>
                </a:lnTo>
                <a:lnTo>
                  <a:pt x="2735961" y="313563"/>
                </a:lnTo>
                <a:lnTo>
                  <a:pt x="2729611" y="314960"/>
                </a:lnTo>
                <a:lnTo>
                  <a:pt x="2715767" y="314960"/>
                </a:lnTo>
                <a:lnTo>
                  <a:pt x="2709037" y="312800"/>
                </a:lnTo>
                <a:lnTo>
                  <a:pt x="2704084" y="308228"/>
                </a:lnTo>
                <a:lnTo>
                  <a:pt x="2707456" y="366901"/>
                </a:lnTo>
                <a:lnTo>
                  <a:pt x="2719991" y="364618"/>
                </a:lnTo>
                <a:lnTo>
                  <a:pt x="2732786" y="360933"/>
                </a:lnTo>
                <a:lnTo>
                  <a:pt x="2742937" y="357032"/>
                </a:lnTo>
                <a:lnTo>
                  <a:pt x="2753959" y="351872"/>
                </a:lnTo>
                <a:lnTo>
                  <a:pt x="2765562" y="345552"/>
                </a:lnTo>
                <a:lnTo>
                  <a:pt x="2777743" y="338074"/>
                </a:lnTo>
                <a:lnTo>
                  <a:pt x="2784107" y="345659"/>
                </a:lnTo>
                <a:lnTo>
                  <a:pt x="2793749" y="353950"/>
                </a:lnTo>
                <a:lnTo>
                  <a:pt x="2804794" y="360299"/>
                </a:lnTo>
                <a:lnTo>
                  <a:pt x="2817139" y="364687"/>
                </a:lnTo>
                <a:lnTo>
                  <a:pt x="2829692" y="367011"/>
                </a:lnTo>
                <a:lnTo>
                  <a:pt x="2843656" y="367791"/>
                </a:lnTo>
                <a:lnTo>
                  <a:pt x="2846338" y="367758"/>
                </a:lnTo>
                <a:lnTo>
                  <a:pt x="2858539" y="366810"/>
                </a:lnTo>
                <a:lnTo>
                  <a:pt x="2871108" y="364570"/>
                </a:lnTo>
                <a:lnTo>
                  <a:pt x="2884042" y="361061"/>
                </a:lnTo>
                <a:lnTo>
                  <a:pt x="2884042" y="312800"/>
                </a:lnTo>
                <a:lnTo>
                  <a:pt x="2876296" y="315340"/>
                </a:lnTo>
                <a:lnTo>
                  <a:pt x="2870073" y="316738"/>
                </a:lnTo>
                <a:lnTo>
                  <a:pt x="2860802" y="316738"/>
                </a:lnTo>
                <a:lnTo>
                  <a:pt x="2856611" y="315594"/>
                </a:lnTo>
                <a:lnTo>
                  <a:pt x="2852801" y="313181"/>
                </a:lnTo>
                <a:lnTo>
                  <a:pt x="2848991" y="310895"/>
                </a:lnTo>
                <a:lnTo>
                  <a:pt x="2846578" y="308228"/>
                </a:lnTo>
                <a:lnTo>
                  <a:pt x="2845435" y="305180"/>
                </a:lnTo>
                <a:lnTo>
                  <a:pt x="2844291" y="302132"/>
                </a:lnTo>
                <a:lnTo>
                  <a:pt x="2843656" y="295148"/>
                </a:lnTo>
                <a:close/>
              </a:path>
              <a:path w="5089906" h="478789">
                <a:moveTo>
                  <a:pt x="2707456" y="366901"/>
                </a:moveTo>
                <a:lnTo>
                  <a:pt x="2704084" y="308228"/>
                </a:lnTo>
                <a:lnTo>
                  <a:pt x="2699130" y="303783"/>
                </a:lnTo>
                <a:lnTo>
                  <a:pt x="2696717" y="298323"/>
                </a:lnTo>
                <a:lnTo>
                  <a:pt x="2695204" y="367780"/>
                </a:lnTo>
                <a:lnTo>
                  <a:pt x="2707456" y="366901"/>
                </a:lnTo>
                <a:close/>
              </a:path>
              <a:path w="5089906" h="478789">
                <a:moveTo>
                  <a:pt x="2412627" y="123939"/>
                </a:moveTo>
                <a:lnTo>
                  <a:pt x="2401718" y="129764"/>
                </a:lnTo>
                <a:lnTo>
                  <a:pt x="2390588" y="136792"/>
                </a:lnTo>
                <a:lnTo>
                  <a:pt x="2379217" y="145033"/>
                </a:lnTo>
                <a:lnTo>
                  <a:pt x="2374265" y="137032"/>
                </a:lnTo>
                <a:lnTo>
                  <a:pt x="2368677" y="130810"/>
                </a:lnTo>
                <a:lnTo>
                  <a:pt x="2362707" y="126111"/>
                </a:lnTo>
                <a:lnTo>
                  <a:pt x="2356612" y="121538"/>
                </a:lnTo>
                <a:lnTo>
                  <a:pt x="2349118" y="117728"/>
                </a:lnTo>
                <a:lnTo>
                  <a:pt x="2340102" y="114935"/>
                </a:lnTo>
                <a:lnTo>
                  <a:pt x="2337253" y="114052"/>
                </a:lnTo>
                <a:lnTo>
                  <a:pt x="2324906" y="111391"/>
                </a:lnTo>
                <a:lnTo>
                  <a:pt x="2312035" y="110489"/>
                </a:lnTo>
                <a:lnTo>
                  <a:pt x="2304070" y="110740"/>
                </a:lnTo>
                <a:lnTo>
                  <a:pt x="2291496" y="112167"/>
                </a:lnTo>
                <a:lnTo>
                  <a:pt x="2279038" y="114840"/>
                </a:lnTo>
                <a:lnTo>
                  <a:pt x="2266696" y="118744"/>
                </a:lnTo>
                <a:lnTo>
                  <a:pt x="2255909" y="123220"/>
                </a:lnTo>
                <a:lnTo>
                  <a:pt x="2244802" y="128916"/>
                </a:lnTo>
                <a:lnTo>
                  <a:pt x="2233793" y="135679"/>
                </a:lnTo>
                <a:lnTo>
                  <a:pt x="2222880" y="143510"/>
                </a:lnTo>
                <a:lnTo>
                  <a:pt x="2222880" y="110489"/>
                </a:lnTo>
                <a:lnTo>
                  <a:pt x="2199513" y="110489"/>
                </a:lnTo>
                <a:lnTo>
                  <a:pt x="2190208" y="114361"/>
                </a:lnTo>
                <a:lnTo>
                  <a:pt x="2178525" y="118605"/>
                </a:lnTo>
                <a:lnTo>
                  <a:pt x="2166542" y="122295"/>
                </a:lnTo>
                <a:lnTo>
                  <a:pt x="2154257" y="125435"/>
                </a:lnTo>
                <a:lnTo>
                  <a:pt x="2141667" y="128026"/>
                </a:lnTo>
                <a:lnTo>
                  <a:pt x="2128771" y="130071"/>
                </a:lnTo>
                <a:lnTo>
                  <a:pt x="2115566" y="131572"/>
                </a:lnTo>
                <a:lnTo>
                  <a:pt x="2115566" y="179450"/>
                </a:lnTo>
                <a:lnTo>
                  <a:pt x="2152268" y="179450"/>
                </a:lnTo>
                <a:lnTo>
                  <a:pt x="2152268" y="299974"/>
                </a:lnTo>
                <a:lnTo>
                  <a:pt x="2151634" y="305942"/>
                </a:lnTo>
                <a:lnTo>
                  <a:pt x="2148966" y="311403"/>
                </a:lnTo>
                <a:lnTo>
                  <a:pt x="2144522" y="314325"/>
                </a:lnTo>
                <a:lnTo>
                  <a:pt x="2135504" y="315975"/>
                </a:lnTo>
                <a:lnTo>
                  <a:pt x="2115566" y="315975"/>
                </a:lnTo>
                <a:lnTo>
                  <a:pt x="2115566" y="363727"/>
                </a:lnTo>
                <a:lnTo>
                  <a:pt x="2260346" y="363727"/>
                </a:lnTo>
                <a:lnTo>
                  <a:pt x="2260346" y="315975"/>
                </a:lnTo>
                <a:lnTo>
                  <a:pt x="2246503" y="315975"/>
                </a:lnTo>
                <a:lnTo>
                  <a:pt x="2241550" y="315213"/>
                </a:lnTo>
                <a:lnTo>
                  <a:pt x="2238629" y="313689"/>
                </a:lnTo>
                <a:lnTo>
                  <a:pt x="2235707" y="312292"/>
                </a:lnTo>
                <a:lnTo>
                  <a:pt x="2233803" y="310388"/>
                </a:lnTo>
                <a:lnTo>
                  <a:pt x="2231898" y="305688"/>
                </a:lnTo>
                <a:lnTo>
                  <a:pt x="2231390" y="299974"/>
                </a:lnTo>
                <a:lnTo>
                  <a:pt x="2231390" y="194055"/>
                </a:lnTo>
                <a:lnTo>
                  <a:pt x="2237104" y="190245"/>
                </a:lnTo>
                <a:lnTo>
                  <a:pt x="2248027" y="183006"/>
                </a:lnTo>
                <a:lnTo>
                  <a:pt x="2254757" y="178815"/>
                </a:lnTo>
                <a:lnTo>
                  <a:pt x="2262378" y="175005"/>
                </a:lnTo>
                <a:lnTo>
                  <a:pt x="2267457" y="173100"/>
                </a:lnTo>
                <a:lnTo>
                  <a:pt x="2272665" y="171957"/>
                </a:lnTo>
                <a:lnTo>
                  <a:pt x="2277744" y="170814"/>
                </a:lnTo>
                <a:lnTo>
                  <a:pt x="2282571" y="170306"/>
                </a:lnTo>
                <a:lnTo>
                  <a:pt x="2296541" y="170306"/>
                </a:lnTo>
                <a:lnTo>
                  <a:pt x="2303017" y="173481"/>
                </a:lnTo>
                <a:lnTo>
                  <a:pt x="2306701" y="179958"/>
                </a:lnTo>
                <a:lnTo>
                  <a:pt x="2309320" y="189994"/>
                </a:lnTo>
                <a:lnTo>
                  <a:pt x="2310129" y="205866"/>
                </a:lnTo>
                <a:lnTo>
                  <a:pt x="2310129" y="300100"/>
                </a:lnTo>
                <a:lnTo>
                  <a:pt x="2309494" y="306197"/>
                </a:lnTo>
                <a:lnTo>
                  <a:pt x="2308098" y="308737"/>
                </a:lnTo>
                <a:lnTo>
                  <a:pt x="2306828" y="311403"/>
                </a:lnTo>
                <a:lnTo>
                  <a:pt x="2302510" y="314198"/>
                </a:lnTo>
                <a:lnTo>
                  <a:pt x="2299969" y="315213"/>
                </a:lnTo>
                <a:lnTo>
                  <a:pt x="2293112" y="315849"/>
                </a:lnTo>
                <a:lnTo>
                  <a:pt x="2281936" y="315975"/>
                </a:lnTo>
                <a:lnTo>
                  <a:pt x="2281936" y="363727"/>
                </a:lnTo>
                <a:lnTo>
                  <a:pt x="2417444" y="363727"/>
                </a:lnTo>
                <a:lnTo>
                  <a:pt x="2417444" y="315975"/>
                </a:lnTo>
                <a:lnTo>
                  <a:pt x="2406523" y="315849"/>
                </a:lnTo>
                <a:lnTo>
                  <a:pt x="2400046" y="315340"/>
                </a:lnTo>
                <a:lnTo>
                  <a:pt x="2398014" y="314451"/>
                </a:lnTo>
                <a:lnTo>
                  <a:pt x="2394712" y="313181"/>
                </a:lnTo>
                <a:lnTo>
                  <a:pt x="2392426" y="311276"/>
                </a:lnTo>
                <a:lnTo>
                  <a:pt x="2389886" y="306324"/>
                </a:lnTo>
                <a:lnTo>
                  <a:pt x="2389251" y="300227"/>
                </a:lnTo>
                <a:lnTo>
                  <a:pt x="2389251" y="193548"/>
                </a:lnTo>
                <a:lnTo>
                  <a:pt x="2402554" y="184961"/>
                </a:lnTo>
                <a:lnTo>
                  <a:pt x="2413586" y="178661"/>
                </a:lnTo>
                <a:lnTo>
                  <a:pt x="2422271" y="174625"/>
                </a:lnTo>
                <a:lnTo>
                  <a:pt x="2429764" y="171703"/>
                </a:lnTo>
                <a:lnTo>
                  <a:pt x="2436622" y="170306"/>
                </a:lnTo>
                <a:lnTo>
                  <a:pt x="2448814" y="170306"/>
                </a:lnTo>
                <a:lnTo>
                  <a:pt x="2453640" y="171450"/>
                </a:lnTo>
                <a:lnTo>
                  <a:pt x="2457704" y="173862"/>
                </a:lnTo>
                <a:lnTo>
                  <a:pt x="2461767" y="176275"/>
                </a:lnTo>
                <a:lnTo>
                  <a:pt x="2464435" y="179197"/>
                </a:lnTo>
                <a:lnTo>
                  <a:pt x="2465831" y="182499"/>
                </a:lnTo>
                <a:lnTo>
                  <a:pt x="2467229" y="185927"/>
                </a:lnTo>
                <a:lnTo>
                  <a:pt x="2467991" y="192912"/>
                </a:lnTo>
                <a:lnTo>
                  <a:pt x="2467991" y="301498"/>
                </a:lnTo>
                <a:lnTo>
                  <a:pt x="2467355" y="306704"/>
                </a:lnTo>
                <a:lnTo>
                  <a:pt x="2466086" y="309117"/>
                </a:lnTo>
                <a:lnTo>
                  <a:pt x="2462656" y="313308"/>
                </a:lnTo>
                <a:lnTo>
                  <a:pt x="2459863" y="314325"/>
                </a:lnTo>
                <a:lnTo>
                  <a:pt x="2457068" y="315467"/>
                </a:lnTo>
                <a:lnTo>
                  <a:pt x="2450338" y="315975"/>
                </a:lnTo>
                <a:lnTo>
                  <a:pt x="2439797" y="315975"/>
                </a:lnTo>
                <a:lnTo>
                  <a:pt x="2439797" y="363727"/>
                </a:lnTo>
                <a:lnTo>
                  <a:pt x="2584196" y="363727"/>
                </a:lnTo>
                <a:lnTo>
                  <a:pt x="2584196" y="315975"/>
                </a:lnTo>
                <a:lnTo>
                  <a:pt x="2563367" y="315975"/>
                </a:lnTo>
                <a:lnTo>
                  <a:pt x="2557399" y="315467"/>
                </a:lnTo>
                <a:lnTo>
                  <a:pt x="2555240" y="314451"/>
                </a:lnTo>
                <a:lnTo>
                  <a:pt x="2552191" y="313181"/>
                </a:lnTo>
                <a:lnTo>
                  <a:pt x="2550160" y="311276"/>
                </a:lnTo>
                <a:lnTo>
                  <a:pt x="2547619" y="306324"/>
                </a:lnTo>
                <a:lnTo>
                  <a:pt x="2546985" y="300863"/>
                </a:lnTo>
                <a:lnTo>
                  <a:pt x="2546983" y="188945"/>
                </a:lnTo>
                <a:lnTo>
                  <a:pt x="2546482" y="174450"/>
                </a:lnTo>
                <a:lnTo>
                  <a:pt x="2545079" y="163829"/>
                </a:lnTo>
                <a:lnTo>
                  <a:pt x="2544052" y="159688"/>
                </a:lnTo>
                <a:lnTo>
                  <a:pt x="2539318" y="148056"/>
                </a:lnTo>
                <a:lnTo>
                  <a:pt x="2531999" y="137160"/>
                </a:lnTo>
                <a:lnTo>
                  <a:pt x="2527371" y="132076"/>
                </a:lnTo>
                <a:lnTo>
                  <a:pt x="2517586" y="124145"/>
                </a:lnTo>
                <a:lnTo>
                  <a:pt x="2505964" y="117728"/>
                </a:lnTo>
                <a:lnTo>
                  <a:pt x="2495688" y="113964"/>
                </a:lnTo>
                <a:lnTo>
                  <a:pt x="2483296" y="111358"/>
                </a:lnTo>
                <a:lnTo>
                  <a:pt x="2470023" y="110489"/>
                </a:lnTo>
                <a:lnTo>
                  <a:pt x="2462564" y="110713"/>
                </a:lnTo>
                <a:lnTo>
                  <a:pt x="2449992" y="112109"/>
                </a:lnTo>
                <a:lnTo>
                  <a:pt x="2437546" y="114755"/>
                </a:lnTo>
                <a:lnTo>
                  <a:pt x="2425191" y="118617"/>
                </a:lnTo>
                <a:lnTo>
                  <a:pt x="2423336" y="119306"/>
                </a:lnTo>
                <a:lnTo>
                  <a:pt x="2412627" y="123939"/>
                </a:lnTo>
                <a:close/>
              </a:path>
              <a:path w="5089906" h="478789">
                <a:moveTo>
                  <a:pt x="2045553" y="110605"/>
                </a:moveTo>
                <a:lnTo>
                  <a:pt x="2033439" y="112892"/>
                </a:lnTo>
                <a:lnTo>
                  <a:pt x="2020951" y="118110"/>
                </a:lnTo>
                <a:lnTo>
                  <a:pt x="2016627" y="120596"/>
                </a:lnTo>
                <a:lnTo>
                  <a:pt x="2007459" y="127071"/>
                </a:lnTo>
                <a:lnTo>
                  <a:pt x="1997416" y="135677"/>
                </a:lnTo>
                <a:lnTo>
                  <a:pt x="1986534" y="146430"/>
                </a:lnTo>
                <a:lnTo>
                  <a:pt x="1986534" y="110489"/>
                </a:lnTo>
                <a:lnTo>
                  <a:pt x="1963165" y="110489"/>
                </a:lnTo>
                <a:lnTo>
                  <a:pt x="1952867" y="114656"/>
                </a:lnTo>
                <a:lnTo>
                  <a:pt x="1940267" y="119161"/>
                </a:lnTo>
                <a:lnTo>
                  <a:pt x="1927790" y="122968"/>
                </a:lnTo>
                <a:lnTo>
                  <a:pt x="1915442" y="126083"/>
                </a:lnTo>
                <a:lnTo>
                  <a:pt x="1903228" y="128509"/>
                </a:lnTo>
                <a:lnTo>
                  <a:pt x="1891152" y="130253"/>
                </a:lnTo>
                <a:lnTo>
                  <a:pt x="1879218" y="131317"/>
                </a:lnTo>
                <a:lnTo>
                  <a:pt x="1879218" y="178942"/>
                </a:lnTo>
                <a:lnTo>
                  <a:pt x="1915922" y="178942"/>
                </a:lnTo>
                <a:lnTo>
                  <a:pt x="1915922" y="301243"/>
                </a:lnTo>
                <a:lnTo>
                  <a:pt x="1915287" y="306831"/>
                </a:lnTo>
                <a:lnTo>
                  <a:pt x="1914143" y="309244"/>
                </a:lnTo>
                <a:lnTo>
                  <a:pt x="1913001" y="311785"/>
                </a:lnTo>
                <a:lnTo>
                  <a:pt x="1911223" y="313436"/>
                </a:lnTo>
                <a:lnTo>
                  <a:pt x="1906777" y="315467"/>
                </a:lnTo>
                <a:lnTo>
                  <a:pt x="1901063" y="315975"/>
                </a:lnTo>
                <a:lnTo>
                  <a:pt x="1879218" y="315975"/>
                </a:lnTo>
                <a:lnTo>
                  <a:pt x="1879218" y="363727"/>
                </a:lnTo>
                <a:lnTo>
                  <a:pt x="2032127" y="363727"/>
                </a:lnTo>
                <a:lnTo>
                  <a:pt x="2032127" y="315975"/>
                </a:lnTo>
                <a:lnTo>
                  <a:pt x="2011806" y="315975"/>
                </a:lnTo>
                <a:lnTo>
                  <a:pt x="2005711" y="315340"/>
                </a:lnTo>
                <a:lnTo>
                  <a:pt x="2000123" y="313054"/>
                </a:lnTo>
                <a:lnTo>
                  <a:pt x="1995551" y="306324"/>
                </a:lnTo>
                <a:lnTo>
                  <a:pt x="1994915" y="300989"/>
                </a:lnTo>
                <a:lnTo>
                  <a:pt x="1994915" y="195833"/>
                </a:lnTo>
                <a:lnTo>
                  <a:pt x="2004822" y="190373"/>
                </a:lnTo>
                <a:lnTo>
                  <a:pt x="2012061" y="187578"/>
                </a:lnTo>
                <a:lnTo>
                  <a:pt x="2019173" y="187578"/>
                </a:lnTo>
                <a:lnTo>
                  <a:pt x="2022728" y="188213"/>
                </a:lnTo>
                <a:lnTo>
                  <a:pt x="2027047" y="189611"/>
                </a:lnTo>
                <a:lnTo>
                  <a:pt x="2035302" y="192404"/>
                </a:lnTo>
                <a:lnTo>
                  <a:pt x="2040763" y="194055"/>
                </a:lnTo>
                <a:lnTo>
                  <a:pt x="2045842" y="195072"/>
                </a:lnTo>
                <a:lnTo>
                  <a:pt x="2048764" y="195325"/>
                </a:lnTo>
                <a:lnTo>
                  <a:pt x="2052065" y="195325"/>
                </a:lnTo>
                <a:lnTo>
                  <a:pt x="2059085" y="194838"/>
                </a:lnTo>
                <a:lnTo>
                  <a:pt x="2071405" y="190797"/>
                </a:lnTo>
                <a:lnTo>
                  <a:pt x="2081022" y="182625"/>
                </a:lnTo>
                <a:lnTo>
                  <a:pt x="2083940" y="178689"/>
                </a:lnTo>
                <a:lnTo>
                  <a:pt x="2089466" y="167106"/>
                </a:lnTo>
                <a:lnTo>
                  <a:pt x="2091309" y="154431"/>
                </a:lnTo>
                <a:lnTo>
                  <a:pt x="2091309" y="146430"/>
                </a:lnTo>
                <a:lnTo>
                  <a:pt x="2089530" y="139064"/>
                </a:lnTo>
                <a:lnTo>
                  <a:pt x="2085721" y="132079"/>
                </a:lnTo>
                <a:lnTo>
                  <a:pt x="2082038" y="125222"/>
                </a:lnTo>
                <a:lnTo>
                  <a:pt x="2076957" y="119887"/>
                </a:lnTo>
                <a:lnTo>
                  <a:pt x="2070607" y="116077"/>
                </a:lnTo>
                <a:lnTo>
                  <a:pt x="2064257" y="112394"/>
                </a:lnTo>
                <a:lnTo>
                  <a:pt x="2057018" y="110489"/>
                </a:lnTo>
                <a:lnTo>
                  <a:pt x="2045553" y="110605"/>
                </a:lnTo>
                <a:close/>
              </a:path>
              <a:path w="5089906" h="478789">
                <a:moveTo>
                  <a:pt x="1678906" y="280397"/>
                </a:moveTo>
                <a:lnTo>
                  <a:pt x="1673869" y="268967"/>
                </a:lnTo>
                <a:lnTo>
                  <a:pt x="1670754" y="256195"/>
                </a:lnTo>
                <a:lnTo>
                  <a:pt x="1669541" y="242062"/>
                </a:lnTo>
                <a:lnTo>
                  <a:pt x="1836419" y="242062"/>
                </a:lnTo>
                <a:lnTo>
                  <a:pt x="1836352" y="233352"/>
                </a:lnTo>
                <a:lnTo>
                  <a:pt x="1835861" y="219788"/>
                </a:lnTo>
                <a:lnTo>
                  <a:pt x="1834896" y="209930"/>
                </a:lnTo>
                <a:lnTo>
                  <a:pt x="1831361" y="194470"/>
                </a:lnTo>
                <a:lnTo>
                  <a:pt x="1827267" y="182434"/>
                </a:lnTo>
                <a:lnTo>
                  <a:pt x="1822068" y="170687"/>
                </a:lnTo>
                <a:lnTo>
                  <a:pt x="1814322" y="157217"/>
                </a:lnTo>
                <a:lnTo>
                  <a:pt x="1806522" y="147201"/>
                </a:lnTo>
                <a:lnTo>
                  <a:pt x="1797557" y="138302"/>
                </a:lnTo>
                <a:lnTo>
                  <a:pt x="1785193" y="129010"/>
                </a:lnTo>
                <a:lnTo>
                  <a:pt x="1774094" y="122787"/>
                </a:lnTo>
                <a:lnTo>
                  <a:pt x="1761998" y="117728"/>
                </a:lnTo>
                <a:lnTo>
                  <a:pt x="1755174" y="115529"/>
                </a:lnTo>
                <a:lnTo>
                  <a:pt x="1743123" y="112729"/>
                </a:lnTo>
                <a:lnTo>
                  <a:pt x="1730359" y="111049"/>
                </a:lnTo>
                <a:lnTo>
                  <a:pt x="1716913" y="110489"/>
                </a:lnTo>
                <a:lnTo>
                  <a:pt x="1708235" y="110703"/>
                </a:lnTo>
                <a:lnTo>
                  <a:pt x="1696719" y="163575"/>
                </a:lnTo>
                <a:lnTo>
                  <a:pt x="1703069" y="160147"/>
                </a:lnTo>
                <a:lnTo>
                  <a:pt x="1709801" y="158368"/>
                </a:lnTo>
                <a:lnTo>
                  <a:pt x="1723389" y="158368"/>
                </a:lnTo>
                <a:lnTo>
                  <a:pt x="1729739" y="160019"/>
                </a:lnTo>
                <a:lnTo>
                  <a:pt x="1735836" y="163449"/>
                </a:lnTo>
                <a:lnTo>
                  <a:pt x="1741804" y="166877"/>
                </a:lnTo>
                <a:lnTo>
                  <a:pt x="1746630" y="171323"/>
                </a:lnTo>
                <a:lnTo>
                  <a:pt x="1750187" y="177037"/>
                </a:lnTo>
                <a:lnTo>
                  <a:pt x="1753742" y="182752"/>
                </a:lnTo>
                <a:lnTo>
                  <a:pt x="1756155" y="190626"/>
                </a:lnTo>
                <a:lnTo>
                  <a:pt x="1757299" y="200532"/>
                </a:lnTo>
                <a:lnTo>
                  <a:pt x="1673605" y="200532"/>
                </a:lnTo>
                <a:lnTo>
                  <a:pt x="1674749" y="191262"/>
                </a:lnTo>
                <a:lnTo>
                  <a:pt x="1677289" y="183641"/>
                </a:lnTo>
                <a:lnTo>
                  <a:pt x="1681099" y="177673"/>
                </a:lnTo>
                <a:lnTo>
                  <a:pt x="1685036" y="171703"/>
                </a:lnTo>
                <a:lnTo>
                  <a:pt x="1682319" y="114158"/>
                </a:lnTo>
                <a:lnTo>
                  <a:pt x="1670131" y="117468"/>
                </a:lnTo>
                <a:lnTo>
                  <a:pt x="1658462" y="121833"/>
                </a:lnTo>
                <a:lnTo>
                  <a:pt x="1647316" y="127253"/>
                </a:lnTo>
                <a:lnTo>
                  <a:pt x="1633302" y="136037"/>
                </a:lnTo>
                <a:lnTo>
                  <a:pt x="1623309" y="144049"/>
                </a:lnTo>
                <a:lnTo>
                  <a:pt x="1614295" y="152985"/>
                </a:lnTo>
                <a:lnTo>
                  <a:pt x="1606255" y="162840"/>
                </a:lnTo>
                <a:lnTo>
                  <a:pt x="1599184" y="173608"/>
                </a:lnTo>
                <a:lnTo>
                  <a:pt x="1591669" y="188629"/>
                </a:lnTo>
                <a:lnTo>
                  <a:pt x="1587393" y="200551"/>
                </a:lnTo>
                <a:lnTo>
                  <a:pt x="1584344" y="212908"/>
                </a:lnTo>
                <a:lnTo>
                  <a:pt x="1582519" y="225690"/>
                </a:lnTo>
                <a:lnTo>
                  <a:pt x="1581912" y="238887"/>
                </a:lnTo>
                <a:lnTo>
                  <a:pt x="1582410" y="251031"/>
                </a:lnTo>
                <a:lnTo>
                  <a:pt x="1584136" y="264061"/>
                </a:lnTo>
                <a:lnTo>
                  <a:pt x="1587100" y="276579"/>
                </a:lnTo>
                <a:lnTo>
                  <a:pt x="1591301" y="288583"/>
                </a:lnTo>
                <a:lnTo>
                  <a:pt x="1596742" y="300074"/>
                </a:lnTo>
                <a:lnTo>
                  <a:pt x="1603425" y="311052"/>
                </a:lnTo>
                <a:lnTo>
                  <a:pt x="1611350" y="321517"/>
                </a:lnTo>
                <a:lnTo>
                  <a:pt x="1620519" y="331469"/>
                </a:lnTo>
                <a:lnTo>
                  <a:pt x="1631108" y="340963"/>
                </a:lnTo>
                <a:lnTo>
                  <a:pt x="1641552" y="348595"/>
                </a:lnTo>
                <a:lnTo>
                  <a:pt x="1652542" y="355048"/>
                </a:lnTo>
                <a:lnTo>
                  <a:pt x="1664078" y="360326"/>
                </a:lnTo>
                <a:lnTo>
                  <a:pt x="1676157" y="364428"/>
                </a:lnTo>
                <a:lnTo>
                  <a:pt x="1688778" y="367356"/>
                </a:lnTo>
                <a:lnTo>
                  <a:pt x="1701941" y="369112"/>
                </a:lnTo>
                <a:lnTo>
                  <a:pt x="1715642" y="369697"/>
                </a:lnTo>
                <a:lnTo>
                  <a:pt x="1719532" y="369651"/>
                </a:lnTo>
                <a:lnTo>
                  <a:pt x="1732567" y="368808"/>
                </a:lnTo>
                <a:lnTo>
                  <a:pt x="1745249" y="366897"/>
                </a:lnTo>
                <a:lnTo>
                  <a:pt x="1757578" y="363914"/>
                </a:lnTo>
                <a:lnTo>
                  <a:pt x="1769553" y="359854"/>
                </a:lnTo>
                <a:lnTo>
                  <a:pt x="1781175" y="354711"/>
                </a:lnTo>
                <a:lnTo>
                  <a:pt x="1791712" y="348980"/>
                </a:lnTo>
                <a:lnTo>
                  <a:pt x="1801667" y="342467"/>
                </a:lnTo>
                <a:lnTo>
                  <a:pt x="1811553" y="334935"/>
                </a:lnTo>
                <a:lnTo>
                  <a:pt x="1821377" y="326393"/>
                </a:lnTo>
                <a:lnTo>
                  <a:pt x="1831145" y="316853"/>
                </a:lnTo>
                <a:lnTo>
                  <a:pt x="1840864" y="306324"/>
                </a:lnTo>
                <a:lnTo>
                  <a:pt x="1806828" y="272161"/>
                </a:lnTo>
                <a:lnTo>
                  <a:pt x="1798266" y="280716"/>
                </a:lnTo>
                <a:lnTo>
                  <a:pt x="1788331" y="289336"/>
                </a:lnTo>
                <a:lnTo>
                  <a:pt x="1778320" y="296606"/>
                </a:lnTo>
                <a:lnTo>
                  <a:pt x="1768221" y="302513"/>
                </a:lnTo>
                <a:lnTo>
                  <a:pt x="1755835" y="307921"/>
                </a:lnTo>
                <a:lnTo>
                  <a:pt x="1743582" y="311380"/>
                </a:lnTo>
                <a:lnTo>
                  <a:pt x="1732026" y="312547"/>
                </a:lnTo>
                <a:lnTo>
                  <a:pt x="1721586" y="311706"/>
                </a:lnTo>
                <a:lnTo>
                  <a:pt x="1709297" y="308206"/>
                </a:lnTo>
                <a:lnTo>
                  <a:pt x="1698120" y="301971"/>
                </a:lnTo>
                <a:lnTo>
                  <a:pt x="1688084" y="292988"/>
                </a:lnTo>
                <a:lnTo>
                  <a:pt x="1685885" y="290506"/>
                </a:lnTo>
                <a:lnTo>
                  <a:pt x="1678906" y="280397"/>
                </a:lnTo>
                <a:close/>
              </a:path>
              <a:path w="5089906" h="478789">
                <a:moveTo>
                  <a:pt x="829817" y="369697"/>
                </a:moveTo>
                <a:lnTo>
                  <a:pt x="850327" y="368670"/>
                </a:lnTo>
                <a:lnTo>
                  <a:pt x="863928" y="366712"/>
                </a:lnTo>
                <a:lnTo>
                  <a:pt x="876808" y="363731"/>
                </a:lnTo>
                <a:lnTo>
                  <a:pt x="888968" y="359729"/>
                </a:lnTo>
                <a:lnTo>
                  <a:pt x="900407" y="354704"/>
                </a:lnTo>
                <a:lnTo>
                  <a:pt x="911126" y="348659"/>
                </a:lnTo>
                <a:lnTo>
                  <a:pt x="921124" y="341591"/>
                </a:lnTo>
                <a:lnTo>
                  <a:pt x="930401" y="333501"/>
                </a:lnTo>
                <a:lnTo>
                  <a:pt x="939119" y="324294"/>
                </a:lnTo>
                <a:lnTo>
                  <a:pt x="946813" y="314233"/>
                </a:lnTo>
                <a:lnTo>
                  <a:pt x="953324" y="303475"/>
                </a:lnTo>
                <a:lnTo>
                  <a:pt x="958651" y="292025"/>
                </a:lnTo>
                <a:lnTo>
                  <a:pt x="962794" y="279887"/>
                </a:lnTo>
                <a:lnTo>
                  <a:pt x="965753" y="267067"/>
                </a:lnTo>
                <a:lnTo>
                  <a:pt x="967529" y="253568"/>
                </a:lnTo>
                <a:lnTo>
                  <a:pt x="968121" y="239394"/>
                </a:lnTo>
                <a:lnTo>
                  <a:pt x="968005" y="233141"/>
                </a:lnTo>
                <a:lnTo>
                  <a:pt x="966912" y="219645"/>
                </a:lnTo>
                <a:lnTo>
                  <a:pt x="964671" y="206817"/>
                </a:lnTo>
                <a:lnTo>
                  <a:pt x="961286" y="194656"/>
                </a:lnTo>
                <a:lnTo>
                  <a:pt x="956762" y="183164"/>
                </a:lnTo>
                <a:lnTo>
                  <a:pt x="951102" y="172338"/>
                </a:lnTo>
                <a:lnTo>
                  <a:pt x="942420" y="159671"/>
                </a:lnTo>
                <a:lnTo>
                  <a:pt x="934091" y="150209"/>
                </a:lnTo>
                <a:lnTo>
                  <a:pt x="924698" y="141627"/>
                </a:lnTo>
                <a:lnTo>
                  <a:pt x="914239" y="133931"/>
                </a:lnTo>
                <a:lnTo>
                  <a:pt x="902715" y="127126"/>
                </a:lnTo>
                <a:lnTo>
                  <a:pt x="892251" y="122191"/>
                </a:lnTo>
                <a:lnTo>
                  <a:pt x="880803" y="117988"/>
                </a:lnTo>
                <a:lnTo>
                  <a:pt x="868734" y="114713"/>
                </a:lnTo>
                <a:lnTo>
                  <a:pt x="856044" y="112369"/>
                </a:lnTo>
                <a:lnTo>
                  <a:pt x="842733" y="110960"/>
                </a:lnTo>
                <a:lnTo>
                  <a:pt x="828801" y="110489"/>
                </a:lnTo>
                <a:lnTo>
                  <a:pt x="816966" y="110862"/>
                </a:lnTo>
                <a:lnTo>
                  <a:pt x="803768" y="112219"/>
                </a:lnTo>
                <a:lnTo>
                  <a:pt x="791093" y="114566"/>
                </a:lnTo>
                <a:lnTo>
                  <a:pt x="778949" y="117899"/>
                </a:lnTo>
                <a:lnTo>
                  <a:pt x="767344" y="122214"/>
                </a:lnTo>
                <a:lnTo>
                  <a:pt x="756285" y="127507"/>
                </a:lnTo>
                <a:lnTo>
                  <a:pt x="742344" y="135968"/>
                </a:lnTo>
                <a:lnTo>
                  <a:pt x="732038" y="143870"/>
                </a:lnTo>
                <a:lnTo>
                  <a:pt x="722844" y="152587"/>
                </a:lnTo>
                <a:lnTo>
                  <a:pt x="714757" y="162119"/>
                </a:lnTo>
                <a:lnTo>
                  <a:pt x="707771" y="172465"/>
                </a:lnTo>
                <a:lnTo>
                  <a:pt x="700124" y="187982"/>
                </a:lnTo>
                <a:lnTo>
                  <a:pt x="696176" y="199733"/>
                </a:lnTo>
                <a:lnTo>
                  <a:pt x="693368" y="212222"/>
                </a:lnTo>
                <a:lnTo>
                  <a:pt x="691691" y="225444"/>
                </a:lnTo>
                <a:lnTo>
                  <a:pt x="691134" y="239394"/>
                </a:lnTo>
                <a:lnTo>
                  <a:pt x="691647" y="253084"/>
                </a:lnTo>
                <a:lnTo>
                  <a:pt x="693318" y="266878"/>
                </a:lnTo>
                <a:lnTo>
                  <a:pt x="696150" y="279892"/>
                </a:lnTo>
                <a:lnTo>
                  <a:pt x="700141" y="292129"/>
                </a:lnTo>
                <a:lnTo>
                  <a:pt x="705293" y="303593"/>
                </a:lnTo>
                <a:lnTo>
                  <a:pt x="711605" y="314287"/>
                </a:lnTo>
                <a:lnTo>
                  <a:pt x="719077" y="324213"/>
                </a:lnTo>
                <a:lnTo>
                  <a:pt x="727710" y="333375"/>
                </a:lnTo>
                <a:lnTo>
                  <a:pt x="742184" y="345271"/>
                </a:lnTo>
                <a:lnTo>
                  <a:pt x="752537" y="351759"/>
                </a:lnTo>
                <a:lnTo>
                  <a:pt x="763612" y="357245"/>
                </a:lnTo>
                <a:lnTo>
                  <a:pt x="775409" y="361731"/>
                </a:lnTo>
                <a:lnTo>
                  <a:pt x="787928" y="365218"/>
                </a:lnTo>
                <a:lnTo>
                  <a:pt x="790241" y="295139"/>
                </a:lnTo>
                <a:lnTo>
                  <a:pt x="783971" y="282701"/>
                </a:lnTo>
                <a:lnTo>
                  <a:pt x="782407" y="278310"/>
                </a:lnTo>
                <a:lnTo>
                  <a:pt x="779594" y="266978"/>
                </a:lnTo>
                <a:lnTo>
                  <a:pt x="777920" y="254090"/>
                </a:lnTo>
                <a:lnTo>
                  <a:pt x="777366" y="239649"/>
                </a:lnTo>
                <a:lnTo>
                  <a:pt x="777428" y="234815"/>
                </a:lnTo>
                <a:lnTo>
                  <a:pt x="778409" y="220919"/>
                </a:lnTo>
                <a:lnTo>
                  <a:pt x="780618" y="208651"/>
                </a:lnTo>
                <a:lnTo>
                  <a:pt x="784098" y="197992"/>
                </a:lnTo>
                <a:lnTo>
                  <a:pt x="786882" y="192084"/>
                </a:lnTo>
                <a:lnTo>
                  <a:pt x="794164" y="181340"/>
                </a:lnTo>
                <a:lnTo>
                  <a:pt x="803275" y="173227"/>
                </a:lnTo>
                <a:lnTo>
                  <a:pt x="817283" y="166590"/>
                </a:lnTo>
                <a:lnTo>
                  <a:pt x="829817" y="164845"/>
                </a:lnTo>
                <a:lnTo>
                  <a:pt x="833605" y="164980"/>
                </a:lnTo>
                <a:lnTo>
                  <a:pt x="846229" y="167699"/>
                </a:lnTo>
                <a:lnTo>
                  <a:pt x="857320" y="173947"/>
                </a:lnTo>
                <a:lnTo>
                  <a:pt x="866901" y="183768"/>
                </a:lnTo>
                <a:lnTo>
                  <a:pt x="870448" y="189040"/>
                </a:lnTo>
                <a:lnTo>
                  <a:pt x="875231" y="199212"/>
                </a:lnTo>
                <a:lnTo>
                  <a:pt x="878647" y="211170"/>
                </a:lnTo>
                <a:lnTo>
                  <a:pt x="880696" y="224905"/>
                </a:lnTo>
                <a:lnTo>
                  <a:pt x="881379" y="240411"/>
                </a:lnTo>
                <a:lnTo>
                  <a:pt x="881046" y="251334"/>
                </a:lnTo>
                <a:lnTo>
                  <a:pt x="879360" y="265741"/>
                </a:lnTo>
                <a:lnTo>
                  <a:pt x="876250" y="278295"/>
                </a:lnTo>
                <a:lnTo>
                  <a:pt x="871716" y="288989"/>
                </a:lnTo>
                <a:lnTo>
                  <a:pt x="865759" y="297814"/>
                </a:lnTo>
                <a:lnTo>
                  <a:pt x="852583" y="309375"/>
                </a:lnTo>
                <a:lnTo>
                  <a:pt x="841027" y="314509"/>
                </a:lnTo>
                <a:lnTo>
                  <a:pt x="828293" y="316229"/>
                </a:lnTo>
                <a:lnTo>
                  <a:pt x="826563" y="316198"/>
                </a:lnTo>
                <a:lnTo>
                  <a:pt x="813990" y="313886"/>
                </a:lnTo>
                <a:lnTo>
                  <a:pt x="802513" y="307975"/>
                </a:lnTo>
                <a:lnTo>
                  <a:pt x="815132" y="369199"/>
                </a:lnTo>
                <a:lnTo>
                  <a:pt x="829817" y="369697"/>
                </a:lnTo>
                <a:close/>
              </a:path>
              <a:path w="5089906" h="478789">
                <a:moveTo>
                  <a:pt x="801169" y="367707"/>
                </a:moveTo>
                <a:lnTo>
                  <a:pt x="815132" y="369199"/>
                </a:lnTo>
                <a:lnTo>
                  <a:pt x="802513" y="307975"/>
                </a:lnTo>
                <a:lnTo>
                  <a:pt x="798211" y="304598"/>
                </a:lnTo>
                <a:lnTo>
                  <a:pt x="790241" y="295139"/>
                </a:lnTo>
                <a:lnTo>
                  <a:pt x="787928" y="365218"/>
                </a:lnTo>
                <a:lnTo>
                  <a:pt x="801169" y="367707"/>
                </a:lnTo>
                <a:close/>
              </a:path>
              <a:path w="5089906" h="478789">
                <a:moveTo>
                  <a:pt x="493234" y="280397"/>
                </a:moveTo>
                <a:lnTo>
                  <a:pt x="488197" y="268967"/>
                </a:lnTo>
                <a:lnTo>
                  <a:pt x="485082" y="256195"/>
                </a:lnTo>
                <a:lnTo>
                  <a:pt x="483869" y="242062"/>
                </a:lnTo>
                <a:lnTo>
                  <a:pt x="650748" y="242062"/>
                </a:lnTo>
                <a:lnTo>
                  <a:pt x="650680" y="233352"/>
                </a:lnTo>
                <a:lnTo>
                  <a:pt x="650189" y="219788"/>
                </a:lnTo>
                <a:lnTo>
                  <a:pt x="649224" y="209930"/>
                </a:lnTo>
                <a:lnTo>
                  <a:pt x="645689" y="194470"/>
                </a:lnTo>
                <a:lnTo>
                  <a:pt x="641595" y="182434"/>
                </a:lnTo>
                <a:lnTo>
                  <a:pt x="636397" y="170687"/>
                </a:lnTo>
                <a:lnTo>
                  <a:pt x="628650" y="157217"/>
                </a:lnTo>
                <a:lnTo>
                  <a:pt x="620850" y="147201"/>
                </a:lnTo>
                <a:lnTo>
                  <a:pt x="611886" y="138302"/>
                </a:lnTo>
                <a:lnTo>
                  <a:pt x="599521" y="129010"/>
                </a:lnTo>
                <a:lnTo>
                  <a:pt x="588422" y="122787"/>
                </a:lnTo>
                <a:lnTo>
                  <a:pt x="576326" y="117728"/>
                </a:lnTo>
                <a:lnTo>
                  <a:pt x="569502" y="115529"/>
                </a:lnTo>
                <a:lnTo>
                  <a:pt x="557451" y="112729"/>
                </a:lnTo>
                <a:lnTo>
                  <a:pt x="544687" y="111049"/>
                </a:lnTo>
                <a:lnTo>
                  <a:pt x="531240" y="110489"/>
                </a:lnTo>
                <a:lnTo>
                  <a:pt x="522563" y="110703"/>
                </a:lnTo>
                <a:lnTo>
                  <a:pt x="511048" y="163575"/>
                </a:lnTo>
                <a:lnTo>
                  <a:pt x="517398" y="160147"/>
                </a:lnTo>
                <a:lnTo>
                  <a:pt x="524128" y="158368"/>
                </a:lnTo>
                <a:lnTo>
                  <a:pt x="537717" y="158368"/>
                </a:lnTo>
                <a:lnTo>
                  <a:pt x="544067" y="160019"/>
                </a:lnTo>
                <a:lnTo>
                  <a:pt x="550163" y="163449"/>
                </a:lnTo>
                <a:lnTo>
                  <a:pt x="556132" y="166877"/>
                </a:lnTo>
                <a:lnTo>
                  <a:pt x="560959" y="171323"/>
                </a:lnTo>
                <a:lnTo>
                  <a:pt x="564514" y="177037"/>
                </a:lnTo>
                <a:lnTo>
                  <a:pt x="568071" y="182752"/>
                </a:lnTo>
                <a:lnTo>
                  <a:pt x="570484" y="190626"/>
                </a:lnTo>
                <a:lnTo>
                  <a:pt x="571626" y="200532"/>
                </a:lnTo>
                <a:lnTo>
                  <a:pt x="487934" y="200532"/>
                </a:lnTo>
                <a:lnTo>
                  <a:pt x="489076" y="191262"/>
                </a:lnTo>
                <a:lnTo>
                  <a:pt x="491616" y="183641"/>
                </a:lnTo>
                <a:lnTo>
                  <a:pt x="495426" y="177673"/>
                </a:lnTo>
                <a:lnTo>
                  <a:pt x="499363" y="171703"/>
                </a:lnTo>
                <a:lnTo>
                  <a:pt x="496647" y="114158"/>
                </a:lnTo>
                <a:lnTo>
                  <a:pt x="484459" y="117468"/>
                </a:lnTo>
                <a:lnTo>
                  <a:pt x="472790" y="121833"/>
                </a:lnTo>
                <a:lnTo>
                  <a:pt x="461644" y="127253"/>
                </a:lnTo>
                <a:lnTo>
                  <a:pt x="447630" y="136037"/>
                </a:lnTo>
                <a:lnTo>
                  <a:pt x="437637" y="144049"/>
                </a:lnTo>
                <a:lnTo>
                  <a:pt x="428623" y="152985"/>
                </a:lnTo>
                <a:lnTo>
                  <a:pt x="420583" y="162840"/>
                </a:lnTo>
                <a:lnTo>
                  <a:pt x="413512" y="173608"/>
                </a:lnTo>
                <a:lnTo>
                  <a:pt x="405997" y="188629"/>
                </a:lnTo>
                <a:lnTo>
                  <a:pt x="401721" y="200551"/>
                </a:lnTo>
                <a:lnTo>
                  <a:pt x="398672" y="212908"/>
                </a:lnTo>
                <a:lnTo>
                  <a:pt x="396847" y="225690"/>
                </a:lnTo>
                <a:lnTo>
                  <a:pt x="396239" y="238887"/>
                </a:lnTo>
                <a:lnTo>
                  <a:pt x="396738" y="251031"/>
                </a:lnTo>
                <a:lnTo>
                  <a:pt x="398464" y="264061"/>
                </a:lnTo>
                <a:lnTo>
                  <a:pt x="401428" y="276579"/>
                </a:lnTo>
                <a:lnTo>
                  <a:pt x="405629" y="288583"/>
                </a:lnTo>
                <a:lnTo>
                  <a:pt x="411070" y="300074"/>
                </a:lnTo>
                <a:lnTo>
                  <a:pt x="417753" y="311052"/>
                </a:lnTo>
                <a:lnTo>
                  <a:pt x="425678" y="321517"/>
                </a:lnTo>
                <a:lnTo>
                  <a:pt x="434848" y="331469"/>
                </a:lnTo>
                <a:lnTo>
                  <a:pt x="445436" y="340963"/>
                </a:lnTo>
                <a:lnTo>
                  <a:pt x="455880" y="348595"/>
                </a:lnTo>
                <a:lnTo>
                  <a:pt x="466870" y="355048"/>
                </a:lnTo>
                <a:lnTo>
                  <a:pt x="478406" y="360326"/>
                </a:lnTo>
                <a:lnTo>
                  <a:pt x="490485" y="364428"/>
                </a:lnTo>
                <a:lnTo>
                  <a:pt x="503106" y="367356"/>
                </a:lnTo>
                <a:lnTo>
                  <a:pt x="516269" y="369112"/>
                </a:lnTo>
                <a:lnTo>
                  <a:pt x="529971" y="369697"/>
                </a:lnTo>
                <a:lnTo>
                  <a:pt x="533860" y="369651"/>
                </a:lnTo>
                <a:lnTo>
                  <a:pt x="546895" y="368808"/>
                </a:lnTo>
                <a:lnTo>
                  <a:pt x="559577" y="366897"/>
                </a:lnTo>
                <a:lnTo>
                  <a:pt x="571906" y="363914"/>
                </a:lnTo>
                <a:lnTo>
                  <a:pt x="583881" y="359854"/>
                </a:lnTo>
                <a:lnTo>
                  <a:pt x="595502" y="354711"/>
                </a:lnTo>
                <a:lnTo>
                  <a:pt x="606040" y="348980"/>
                </a:lnTo>
                <a:lnTo>
                  <a:pt x="615995" y="342467"/>
                </a:lnTo>
                <a:lnTo>
                  <a:pt x="625881" y="334935"/>
                </a:lnTo>
                <a:lnTo>
                  <a:pt x="635705" y="326393"/>
                </a:lnTo>
                <a:lnTo>
                  <a:pt x="645473" y="316853"/>
                </a:lnTo>
                <a:lnTo>
                  <a:pt x="655192" y="306324"/>
                </a:lnTo>
                <a:lnTo>
                  <a:pt x="621156" y="272161"/>
                </a:lnTo>
                <a:lnTo>
                  <a:pt x="612594" y="280716"/>
                </a:lnTo>
                <a:lnTo>
                  <a:pt x="602659" y="289336"/>
                </a:lnTo>
                <a:lnTo>
                  <a:pt x="592648" y="296606"/>
                </a:lnTo>
                <a:lnTo>
                  <a:pt x="582549" y="302513"/>
                </a:lnTo>
                <a:lnTo>
                  <a:pt x="570163" y="307921"/>
                </a:lnTo>
                <a:lnTo>
                  <a:pt x="557910" y="311380"/>
                </a:lnTo>
                <a:lnTo>
                  <a:pt x="546353" y="312547"/>
                </a:lnTo>
                <a:lnTo>
                  <a:pt x="535914" y="311706"/>
                </a:lnTo>
                <a:lnTo>
                  <a:pt x="523625" y="308206"/>
                </a:lnTo>
                <a:lnTo>
                  <a:pt x="512448" y="301971"/>
                </a:lnTo>
                <a:lnTo>
                  <a:pt x="502412" y="292988"/>
                </a:lnTo>
                <a:lnTo>
                  <a:pt x="500213" y="290506"/>
                </a:lnTo>
                <a:lnTo>
                  <a:pt x="493234" y="280397"/>
                </a:lnTo>
                <a:close/>
              </a:path>
              <a:path w="5089906" h="478789">
                <a:moveTo>
                  <a:pt x="4492244" y="419100"/>
                </a:moveTo>
                <a:lnTo>
                  <a:pt x="4492445" y="422259"/>
                </a:lnTo>
                <a:lnTo>
                  <a:pt x="4496256" y="433510"/>
                </a:lnTo>
                <a:lnTo>
                  <a:pt x="4504944" y="445262"/>
                </a:lnTo>
                <a:lnTo>
                  <a:pt x="4511459" y="451100"/>
                </a:lnTo>
                <a:lnTo>
                  <a:pt x="4521338" y="457377"/>
                </a:lnTo>
                <a:lnTo>
                  <a:pt x="4533606" y="463013"/>
                </a:lnTo>
                <a:lnTo>
                  <a:pt x="4548251" y="467994"/>
                </a:lnTo>
                <a:lnTo>
                  <a:pt x="4559777" y="470941"/>
                </a:lnTo>
                <a:lnTo>
                  <a:pt x="4571144" y="473117"/>
                </a:lnTo>
                <a:lnTo>
                  <a:pt x="4583372" y="474816"/>
                </a:lnTo>
                <a:lnTo>
                  <a:pt x="4584076" y="424828"/>
                </a:lnTo>
                <a:lnTo>
                  <a:pt x="4571304" y="417052"/>
                </a:lnTo>
                <a:lnTo>
                  <a:pt x="4567047" y="406907"/>
                </a:lnTo>
                <a:lnTo>
                  <a:pt x="4567047" y="402716"/>
                </a:lnTo>
                <a:lnTo>
                  <a:pt x="4560971" y="123200"/>
                </a:lnTo>
                <a:lnTo>
                  <a:pt x="4550485" y="129276"/>
                </a:lnTo>
                <a:lnTo>
                  <a:pt x="4540884" y="136525"/>
                </a:lnTo>
                <a:lnTo>
                  <a:pt x="4526466" y="151765"/>
                </a:lnTo>
                <a:lnTo>
                  <a:pt x="4519502" y="162680"/>
                </a:lnTo>
                <a:lnTo>
                  <a:pt x="4514521" y="174319"/>
                </a:lnTo>
                <a:lnTo>
                  <a:pt x="4511530" y="186683"/>
                </a:lnTo>
                <a:lnTo>
                  <a:pt x="4510532" y="199770"/>
                </a:lnTo>
                <a:lnTo>
                  <a:pt x="4510569" y="202326"/>
                </a:lnTo>
                <a:lnTo>
                  <a:pt x="4511891" y="214993"/>
                </a:lnTo>
                <a:lnTo>
                  <a:pt x="4515104" y="227329"/>
                </a:lnTo>
                <a:lnTo>
                  <a:pt x="4520396" y="239753"/>
                </a:lnTo>
                <a:lnTo>
                  <a:pt x="4527042" y="249936"/>
                </a:lnTo>
                <a:lnTo>
                  <a:pt x="4536157" y="259284"/>
                </a:lnTo>
                <a:lnTo>
                  <a:pt x="4547234" y="267207"/>
                </a:lnTo>
                <a:lnTo>
                  <a:pt x="4540571" y="271449"/>
                </a:lnTo>
                <a:lnTo>
                  <a:pt x="4529411" y="279499"/>
                </a:lnTo>
                <a:lnTo>
                  <a:pt x="4520111" y="287610"/>
                </a:lnTo>
                <a:lnTo>
                  <a:pt x="4512691" y="295782"/>
                </a:lnTo>
                <a:lnTo>
                  <a:pt x="4508674" y="301279"/>
                </a:lnTo>
                <a:lnTo>
                  <a:pt x="4503010" y="313049"/>
                </a:lnTo>
                <a:lnTo>
                  <a:pt x="4501133" y="324992"/>
                </a:lnTo>
                <a:lnTo>
                  <a:pt x="4501346" y="328556"/>
                </a:lnTo>
                <a:lnTo>
                  <a:pt x="4505062" y="340158"/>
                </a:lnTo>
                <a:lnTo>
                  <a:pt x="4513453" y="351536"/>
                </a:lnTo>
                <a:lnTo>
                  <a:pt x="4517711" y="355428"/>
                </a:lnTo>
                <a:lnTo>
                  <a:pt x="4527950" y="362103"/>
                </a:lnTo>
                <a:lnTo>
                  <a:pt x="4541011" y="367918"/>
                </a:lnTo>
                <a:lnTo>
                  <a:pt x="4530522" y="373269"/>
                </a:lnTo>
                <a:lnTo>
                  <a:pt x="4517983" y="380556"/>
                </a:lnTo>
                <a:lnTo>
                  <a:pt x="4508398" y="387371"/>
                </a:lnTo>
                <a:lnTo>
                  <a:pt x="4501769" y="393700"/>
                </a:lnTo>
                <a:lnTo>
                  <a:pt x="4500594" y="395143"/>
                </a:lnTo>
                <a:lnTo>
                  <a:pt x="4494331" y="406498"/>
                </a:lnTo>
                <a:lnTo>
                  <a:pt x="4492244" y="419100"/>
                </a:lnTo>
                <a:close/>
              </a:path>
              <a:path w="5089906" h="478789">
                <a:moveTo>
                  <a:pt x="1130680" y="367791"/>
                </a:moveTo>
                <a:lnTo>
                  <a:pt x="1143764" y="367338"/>
                </a:lnTo>
                <a:lnTo>
                  <a:pt x="1156423" y="365974"/>
                </a:lnTo>
                <a:lnTo>
                  <a:pt x="1168400" y="363727"/>
                </a:lnTo>
                <a:lnTo>
                  <a:pt x="1171427" y="362968"/>
                </a:lnTo>
                <a:lnTo>
                  <a:pt x="1182679" y="359569"/>
                </a:lnTo>
                <a:lnTo>
                  <a:pt x="1194694" y="355053"/>
                </a:lnTo>
                <a:lnTo>
                  <a:pt x="1207515" y="349376"/>
                </a:lnTo>
                <a:lnTo>
                  <a:pt x="1207515" y="296417"/>
                </a:lnTo>
                <a:lnTo>
                  <a:pt x="1204999" y="298023"/>
                </a:lnTo>
                <a:lnTo>
                  <a:pt x="1192957" y="304584"/>
                </a:lnTo>
                <a:lnTo>
                  <a:pt x="1180902" y="309283"/>
                </a:lnTo>
                <a:lnTo>
                  <a:pt x="1168825" y="312110"/>
                </a:lnTo>
                <a:lnTo>
                  <a:pt x="1156715" y="313054"/>
                </a:lnTo>
                <a:lnTo>
                  <a:pt x="1155624" y="313045"/>
                </a:lnTo>
                <a:lnTo>
                  <a:pt x="1142613" y="311225"/>
                </a:lnTo>
                <a:lnTo>
                  <a:pt x="1131189" y="306324"/>
                </a:lnTo>
                <a:lnTo>
                  <a:pt x="1125474" y="303022"/>
                </a:lnTo>
                <a:lnTo>
                  <a:pt x="1121664" y="298576"/>
                </a:lnTo>
                <a:lnTo>
                  <a:pt x="1119631" y="292988"/>
                </a:lnTo>
                <a:lnTo>
                  <a:pt x="1117975" y="285441"/>
                </a:lnTo>
                <a:lnTo>
                  <a:pt x="1116931" y="272860"/>
                </a:lnTo>
                <a:lnTo>
                  <a:pt x="1116584" y="255524"/>
                </a:lnTo>
                <a:lnTo>
                  <a:pt x="1116584" y="169290"/>
                </a:lnTo>
                <a:lnTo>
                  <a:pt x="1196339" y="169290"/>
                </a:lnTo>
                <a:lnTo>
                  <a:pt x="1196339" y="116458"/>
                </a:lnTo>
                <a:lnTo>
                  <a:pt x="1116584" y="116458"/>
                </a:lnTo>
                <a:lnTo>
                  <a:pt x="1116584" y="31495"/>
                </a:lnTo>
                <a:lnTo>
                  <a:pt x="1068704" y="31495"/>
                </a:lnTo>
                <a:lnTo>
                  <a:pt x="1067659" y="38826"/>
                </a:lnTo>
                <a:lnTo>
                  <a:pt x="1064939" y="52177"/>
                </a:lnTo>
                <a:lnTo>
                  <a:pt x="1061350" y="64030"/>
                </a:lnTo>
                <a:lnTo>
                  <a:pt x="1056893" y="74422"/>
                </a:lnTo>
                <a:lnTo>
                  <a:pt x="1051130" y="84270"/>
                </a:lnTo>
                <a:lnTo>
                  <a:pt x="1043380" y="94340"/>
                </a:lnTo>
                <a:lnTo>
                  <a:pt x="1034288" y="103250"/>
                </a:lnTo>
                <a:lnTo>
                  <a:pt x="1023919" y="110829"/>
                </a:lnTo>
                <a:lnTo>
                  <a:pt x="1012728" y="116835"/>
                </a:lnTo>
                <a:lnTo>
                  <a:pt x="1000251" y="121665"/>
                </a:lnTo>
                <a:lnTo>
                  <a:pt x="1000251" y="169290"/>
                </a:lnTo>
                <a:lnTo>
                  <a:pt x="1037463" y="169290"/>
                </a:lnTo>
                <a:lnTo>
                  <a:pt x="1037463" y="287274"/>
                </a:lnTo>
                <a:lnTo>
                  <a:pt x="1037861" y="299505"/>
                </a:lnTo>
                <a:lnTo>
                  <a:pt x="1039472" y="312361"/>
                </a:lnTo>
                <a:lnTo>
                  <a:pt x="1042288" y="322452"/>
                </a:lnTo>
                <a:lnTo>
                  <a:pt x="1043534" y="325222"/>
                </a:lnTo>
                <a:lnTo>
                  <a:pt x="1050113" y="335541"/>
                </a:lnTo>
                <a:lnTo>
                  <a:pt x="1059688" y="345313"/>
                </a:lnTo>
                <a:lnTo>
                  <a:pt x="1066614" y="350675"/>
                </a:lnTo>
                <a:lnTo>
                  <a:pt x="1077555" y="356970"/>
                </a:lnTo>
                <a:lnTo>
                  <a:pt x="1089914" y="361950"/>
                </a:lnTo>
                <a:lnTo>
                  <a:pt x="1092596" y="362775"/>
                </a:lnTo>
                <a:lnTo>
                  <a:pt x="1104277" y="365532"/>
                </a:lnTo>
                <a:lnTo>
                  <a:pt x="1116971" y="367219"/>
                </a:lnTo>
                <a:lnTo>
                  <a:pt x="1130680" y="367791"/>
                </a:lnTo>
                <a:close/>
              </a:path>
              <a:path w="5089906" h="478789">
                <a:moveTo>
                  <a:pt x="3564635" y="363727"/>
                </a:moveTo>
                <a:lnTo>
                  <a:pt x="3610102" y="235330"/>
                </a:lnTo>
                <a:lnTo>
                  <a:pt x="3564762" y="219710"/>
                </a:lnTo>
                <a:lnTo>
                  <a:pt x="3562871" y="225187"/>
                </a:lnTo>
                <a:lnTo>
                  <a:pt x="3557866" y="237361"/>
                </a:lnTo>
                <a:lnTo>
                  <a:pt x="3552020" y="248745"/>
                </a:lnTo>
                <a:lnTo>
                  <a:pt x="3545341" y="259332"/>
                </a:lnTo>
                <a:lnTo>
                  <a:pt x="3537838" y="269113"/>
                </a:lnTo>
                <a:lnTo>
                  <a:pt x="3529367" y="278272"/>
                </a:lnTo>
                <a:lnTo>
                  <a:pt x="3519576" y="286735"/>
                </a:lnTo>
                <a:lnTo>
                  <a:pt x="3509141" y="293715"/>
                </a:lnTo>
                <a:lnTo>
                  <a:pt x="3498087" y="299212"/>
                </a:lnTo>
                <a:lnTo>
                  <a:pt x="3483094" y="304135"/>
                </a:lnTo>
                <a:lnTo>
                  <a:pt x="3470898" y="306556"/>
                </a:lnTo>
                <a:lnTo>
                  <a:pt x="3457647" y="308002"/>
                </a:lnTo>
                <a:lnTo>
                  <a:pt x="3443351" y="308482"/>
                </a:lnTo>
                <a:lnTo>
                  <a:pt x="3406394" y="308482"/>
                </a:lnTo>
                <a:lnTo>
                  <a:pt x="3398774" y="307086"/>
                </a:lnTo>
                <a:lnTo>
                  <a:pt x="3393185" y="300989"/>
                </a:lnTo>
                <a:lnTo>
                  <a:pt x="3392678" y="295910"/>
                </a:lnTo>
                <a:lnTo>
                  <a:pt x="3392678" y="207899"/>
                </a:lnTo>
                <a:lnTo>
                  <a:pt x="3411704" y="207916"/>
                </a:lnTo>
                <a:lnTo>
                  <a:pt x="3426947" y="208659"/>
                </a:lnTo>
                <a:lnTo>
                  <a:pt x="3435857" y="210438"/>
                </a:lnTo>
                <a:lnTo>
                  <a:pt x="3443224" y="215264"/>
                </a:lnTo>
                <a:lnTo>
                  <a:pt x="3448050" y="224536"/>
                </a:lnTo>
                <a:lnTo>
                  <a:pt x="3449193" y="231901"/>
                </a:lnTo>
                <a:lnTo>
                  <a:pt x="3449193" y="257048"/>
                </a:lnTo>
                <a:lnTo>
                  <a:pt x="3493388" y="257048"/>
                </a:lnTo>
                <a:lnTo>
                  <a:pt x="3493388" y="110489"/>
                </a:lnTo>
                <a:lnTo>
                  <a:pt x="3449193" y="110489"/>
                </a:lnTo>
                <a:lnTo>
                  <a:pt x="3449193" y="135762"/>
                </a:lnTo>
                <a:lnTo>
                  <a:pt x="3448177" y="143763"/>
                </a:lnTo>
                <a:lnTo>
                  <a:pt x="3444240" y="151891"/>
                </a:lnTo>
                <a:lnTo>
                  <a:pt x="3436493" y="156717"/>
                </a:lnTo>
                <a:lnTo>
                  <a:pt x="3425885" y="158956"/>
                </a:lnTo>
                <a:lnTo>
                  <a:pt x="3410077" y="159638"/>
                </a:lnTo>
                <a:lnTo>
                  <a:pt x="3392678" y="159638"/>
                </a:lnTo>
                <a:lnTo>
                  <a:pt x="3392678" y="73405"/>
                </a:lnTo>
                <a:lnTo>
                  <a:pt x="3451403" y="73485"/>
                </a:lnTo>
                <a:lnTo>
                  <a:pt x="3464835" y="74322"/>
                </a:lnTo>
                <a:lnTo>
                  <a:pt x="3477221" y="76074"/>
                </a:lnTo>
                <a:lnTo>
                  <a:pt x="3488562" y="78739"/>
                </a:lnTo>
                <a:lnTo>
                  <a:pt x="3501537" y="84095"/>
                </a:lnTo>
                <a:lnTo>
                  <a:pt x="3512199" y="91124"/>
                </a:lnTo>
                <a:lnTo>
                  <a:pt x="3522218" y="100329"/>
                </a:lnTo>
                <a:lnTo>
                  <a:pt x="3529579" y="109139"/>
                </a:lnTo>
                <a:lnTo>
                  <a:pt x="3536492" y="119280"/>
                </a:lnTo>
                <a:lnTo>
                  <a:pt x="3542929" y="130733"/>
                </a:lnTo>
                <a:lnTo>
                  <a:pt x="3548887" y="143510"/>
                </a:lnTo>
                <a:lnTo>
                  <a:pt x="3593719" y="127380"/>
                </a:lnTo>
                <a:lnTo>
                  <a:pt x="3554222" y="18161"/>
                </a:lnTo>
                <a:lnTo>
                  <a:pt x="3265551" y="18161"/>
                </a:lnTo>
                <a:lnTo>
                  <a:pt x="3265551" y="65912"/>
                </a:lnTo>
                <a:lnTo>
                  <a:pt x="3289680" y="65912"/>
                </a:lnTo>
                <a:lnTo>
                  <a:pt x="3295650" y="66675"/>
                </a:lnTo>
                <a:lnTo>
                  <a:pt x="3298571" y="68325"/>
                </a:lnTo>
                <a:lnTo>
                  <a:pt x="3301492" y="69850"/>
                </a:lnTo>
                <a:lnTo>
                  <a:pt x="3303778" y="72262"/>
                </a:lnTo>
                <a:lnTo>
                  <a:pt x="3305175" y="75311"/>
                </a:lnTo>
                <a:lnTo>
                  <a:pt x="3306572" y="78486"/>
                </a:lnTo>
                <a:lnTo>
                  <a:pt x="3307206" y="85216"/>
                </a:lnTo>
                <a:lnTo>
                  <a:pt x="3307206" y="295275"/>
                </a:lnTo>
                <a:lnTo>
                  <a:pt x="3305936" y="304800"/>
                </a:lnTo>
                <a:lnTo>
                  <a:pt x="3301492" y="311785"/>
                </a:lnTo>
                <a:lnTo>
                  <a:pt x="3297554" y="313436"/>
                </a:lnTo>
                <a:lnTo>
                  <a:pt x="3293618" y="315087"/>
                </a:lnTo>
                <a:lnTo>
                  <a:pt x="3285871" y="315975"/>
                </a:lnTo>
                <a:lnTo>
                  <a:pt x="3265551" y="315975"/>
                </a:lnTo>
                <a:lnTo>
                  <a:pt x="3265551" y="363727"/>
                </a:lnTo>
                <a:lnTo>
                  <a:pt x="3564635" y="363727"/>
                </a:lnTo>
                <a:close/>
              </a:path>
              <a:path w="5089906" h="478789">
                <a:moveTo>
                  <a:pt x="0" y="189611"/>
                </a:moveTo>
                <a:lnTo>
                  <a:pt x="913" y="209859"/>
                </a:lnTo>
                <a:lnTo>
                  <a:pt x="2520" y="222796"/>
                </a:lnTo>
                <a:lnTo>
                  <a:pt x="4929" y="235386"/>
                </a:lnTo>
                <a:lnTo>
                  <a:pt x="8139" y="247632"/>
                </a:lnTo>
                <a:lnTo>
                  <a:pt x="12155" y="259535"/>
                </a:lnTo>
                <a:lnTo>
                  <a:pt x="16976" y="271098"/>
                </a:lnTo>
                <a:lnTo>
                  <a:pt x="22605" y="282320"/>
                </a:lnTo>
                <a:lnTo>
                  <a:pt x="29516" y="293912"/>
                </a:lnTo>
                <a:lnTo>
                  <a:pt x="36984" y="304569"/>
                </a:lnTo>
                <a:lnTo>
                  <a:pt x="45114" y="314483"/>
                </a:lnTo>
                <a:lnTo>
                  <a:pt x="53903" y="323654"/>
                </a:lnTo>
                <a:lnTo>
                  <a:pt x="63348" y="332082"/>
                </a:lnTo>
                <a:lnTo>
                  <a:pt x="73448" y="339767"/>
                </a:lnTo>
                <a:lnTo>
                  <a:pt x="84200" y="346710"/>
                </a:lnTo>
                <a:lnTo>
                  <a:pt x="95646" y="352905"/>
                </a:lnTo>
                <a:lnTo>
                  <a:pt x="107238" y="358045"/>
                </a:lnTo>
                <a:lnTo>
                  <a:pt x="119171" y="362246"/>
                </a:lnTo>
                <a:lnTo>
                  <a:pt x="131444" y="365509"/>
                </a:lnTo>
                <a:lnTo>
                  <a:pt x="144058" y="367837"/>
                </a:lnTo>
                <a:lnTo>
                  <a:pt x="157012" y="369232"/>
                </a:lnTo>
                <a:lnTo>
                  <a:pt x="170306" y="369697"/>
                </a:lnTo>
                <a:lnTo>
                  <a:pt x="172180" y="369687"/>
                </a:lnTo>
                <a:lnTo>
                  <a:pt x="185070" y="369116"/>
                </a:lnTo>
                <a:lnTo>
                  <a:pt x="197719" y="367657"/>
                </a:lnTo>
                <a:lnTo>
                  <a:pt x="210147" y="365311"/>
                </a:lnTo>
                <a:lnTo>
                  <a:pt x="222376" y="362076"/>
                </a:lnTo>
                <a:lnTo>
                  <a:pt x="236620" y="357027"/>
                </a:lnTo>
                <a:lnTo>
                  <a:pt x="248157" y="351881"/>
                </a:lnTo>
                <a:lnTo>
                  <a:pt x="259499" y="345856"/>
                </a:lnTo>
                <a:lnTo>
                  <a:pt x="270637" y="338963"/>
                </a:lnTo>
                <a:lnTo>
                  <a:pt x="283717" y="363727"/>
                </a:lnTo>
                <a:lnTo>
                  <a:pt x="334517" y="363727"/>
                </a:lnTo>
                <a:lnTo>
                  <a:pt x="334517" y="246379"/>
                </a:lnTo>
                <a:lnTo>
                  <a:pt x="335279" y="240283"/>
                </a:lnTo>
                <a:lnTo>
                  <a:pt x="336676" y="236981"/>
                </a:lnTo>
                <a:lnTo>
                  <a:pt x="338200" y="233806"/>
                </a:lnTo>
                <a:lnTo>
                  <a:pt x="340487" y="231520"/>
                </a:lnTo>
                <a:lnTo>
                  <a:pt x="343535" y="229997"/>
                </a:lnTo>
                <a:lnTo>
                  <a:pt x="346582" y="228473"/>
                </a:lnTo>
                <a:lnTo>
                  <a:pt x="352298" y="227711"/>
                </a:lnTo>
                <a:lnTo>
                  <a:pt x="373125" y="227711"/>
                </a:lnTo>
                <a:lnTo>
                  <a:pt x="373125" y="179450"/>
                </a:lnTo>
                <a:lnTo>
                  <a:pt x="204342" y="179450"/>
                </a:lnTo>
                <a:lnTo>
                  <a:pt x="204342" y="227711"/>
                </a:lnTo>
                <a:lnTo>
                  <a:pt x="232917" y="227711"/>
                </a:lnTo>
                <a:lnTo>
                  <a:pt x="238887" y="228473"/>
                </a:lnTo>
                <a:lnTo>
                  <a:pt x="241935" y="229997"/>
                </a:lnTo>
                <a:lnTo>
                  <a:pt x="244982" y="231520"/>
                </a:lnTo>
                <a:lnTo>
                  <a:pt x="247396" y="233806"/>
                </a:lnTo>
                <a:lnTo>
                  <a:pt x="250951" y="244982"/>
                </a:lnTo>
                <a:lnTo>
                  <a:pt x="250951" y="276478"/>
                </a:lnTo>
                <a:lnTo>
                  <a:pt x="249047" y="284479"/>
                </a:lnTo>
                <a:lnTo>
                  <a:pt x="244178" y="291597"/>
                </a:lnTo>
                <a:lnTo>
                  <a:pt x="235870" y="299460"/>
                </a:lnTo>
                <a:lnTo>
                  <a:pt x="223138" y="306577"/>
                </a:lnTo>
                <a:lnTo>
                  <a:pt x="214461" y="309849"/>
                </a:lnTo>
                <a:lnTo>
                  <a:pt x="202101" y="312723"/>
                </a:lnTo>
                <a:lnTo>
                  <a:pt x="189229" y="313689"/>
                </a:lnTo>
                <a:lnTo>
                  <a:pt x="178669" y="313030"/>
                </a:lnTo>
                <a:lnTo>
                  <a:pt x="166197" y="310414"/>
                </a:lnTo>
                <a:lnTo>
                  <a:pt x="154299" y="305808"/>
                </a:lnTo>
                <a:lnTo>
                  <a:pt x="143001" y="299212"/>
                </a:lnTo>
                <a:lnTo>
                  <a:pt x="130304" y="288335"/>
                </a:lnTo>
                <a:lnTo>
                  <a:pt x="122337" y="278723"/>
                </a:lnTo>
                <a:lnTo>
                  <a:pt x="115188" y="267529"/>
                </a:lnTo>
                <a:lnTo>
                  <a:pt x="108838" y="254762"/>
                </a:lnTo>
                <a:lnTo>
                  <a:pt x="102326" y="236165"/>
                </a:lnTo>
                <a:lnTo>
                  <a:pt x="99508" y="224128"/>
                </a:lnTo>
                <a:lnTo>
                  <a:pt x="97495" y="211404"/>
                </a:lnTo>
                <a:lnTo>
                  <a:pt x="96287" y="197993"/>
                </a:lnTo>
                <a:lnTo>
                  <a:pt x="95885" y="183895"/>
                </a:lnTo>
                <a:lnTo>
                  <a:pt x="95887" y="182787"/>
                </a:lnTo>
                <a:lnTo>
                  <a:pt x="96415" y="168643"/>
                </a:lnTo>
                <a:lnTo>
                  <a:pt x="97860" y="155350"/>
                </a:lnTo>
                <a:lnTo>
                  <a:pt x="100222" y="142903"/>
                </a:lnTo>
                <a:lnTo>
                  <a:pt x="103500" y="131296"/>
                </a:lnTo>
                <a:lnTo>
                  <a:pt x="107696" y="120523"/>
                </a:lnTo>
                <a:lnTo>
                  <a:pt x="114416" y="107940"/>
                </a:lnTo>
                <a:lnTo>
                  <a:pt x="121942" y="97368"/>
                </a:lnTo>
                <a:lnTo>
                  <a:pt x="130497" y="88316"/>
                </a:lnTo>
                <a:lnTo>
                  <a:pt x="140080" y="80772"/>
                </a:lnTo>
                <a:lnTo>
                  <a:pt x="147178" y="76522"/>
                </a:lnTo>
                <a:lnTo>
                  <a:pt x="158999" y="71344"/>
                </a:lnTo>
                <a:lnTo>
                  <a:pt x="171292" y="68226"/>
                </a:lnTo>
                <a:lnTo>
                  <a:pt x="184023" y="67182"/>
                </a:lnTo>
                <a:lnTo>
                  <a:pt x="193254" y="67756"/>
                </a:lnTo>
                <a:lnTo>
                  <a:pt x="205606" y="70276"/>
                </a:lnTo>
                <a:lnTo>
                  <a:pt x="218186" y="74802"/>
                </a:lnTo>
                <a:lnTo>
                  <a:pt x="229079" y="80481"/>
                </a:lnTo>
                <a:lnTo>
                  <a:pt x="239574" y="87658"/>
                </a:lnTo>
                <a:lnTo>
                  <a:pt x="249174" y="96138"/>
                </a:lnTo>
                <a:lnTo>
                  <a:pt x="254755" y="102378"/>
                </a:lnTo>
                <a:lnTo>
                  <a:pt x="261334" y="110724"/>
                </a:lnTo>
                <a:lnTo>
                  <a:pt x="268722" y="121009"/>
                </a:lnTo>
                <a:lnTo>
                  <a:pt x="276907" y="133246"/>
                </a:lnTo>
                <a:lnTo>
                  <a:pt x="285876" y="147447"/>
                </a:lnTo>
                <a:lnTo>
                  <a:pt x="331469" y="132587"/>
                </a:lnTo>
                <a:lnTo>
                  <a:pt x="300354" y="18161"/>
                </a:lnTo>
                <a:lnTo>
                  <a:pt x="265684" y="18161"/>
                </a:lnTo>
                <a:lnTo>
                  <a:pt x="256539" y="33527"/>
                </a:lnTo>
                <a:lnTo>
                  <a:pt x="253595" y="31822"/>
                </a:lnTo>
                <a:lnTo>
                  <a:pt x="242816" y="26489"/>
                </a:lnTo>
                <a:lnTo>
                  <a:pt x="230844" y="21886"/>
                </a:lnTo>
                <a:lnTo>
                  <a:pt x="217677" y="18033"/>
                </a:lnTo>
                <a:lnTo>
                  <a:pt x="197583" y="13978"/>
                </a:lnTo>
                <a:lnTo>
                  <a:pt x="184956" y="12635"/>
                </a:lnTo>
                <a:lnTo>
                  <a:pt x="172338" y="12191"/>
                </a:lnTo>
                <a:lnTo>
                  <a:pt x="170798" y="12198"/>
                </a:lnTo>
                <a:lnTo>
                  <a:pt x="157741" y="12763"/>
                </a:lnTo>
                <a:lnTo>
                  <a:pt x="144952" y="14244"/>
                </a:lnTo>
                <a:lnTo>
                  <a:pt x="132430" y="16638"/>
                </a:lnTo>
                <a:lnTo>
                  <a:pt x="120172" y="19944"/>
                </a:lnTo>
                <a:lnTo>
                  <a:pt x="108176" y="24158"/>
                </a:lnTo>
                <a:lnTo>
                  <a:pt x="96440" y="29279"/>
                </a:lnTo>
                <a:lnTo>
                  <a:pt x="84962" y="35305"/>
                </a:lnTo>
                <a:lnTo>
                  <a:pt x="73709" y="42380"/>
                </a:lnTo>
                <a:lnTo>
                  <a:pt x="63348" y="50041"/>
                </a:lnTo>
                <a:lnTo>
                  <a:pt x="53711" y="58388"/>
                </a:lnTo>
                <a:lnTo>
                  <a:pt x="44795" y="67423"/>
                </a:lnTo>
                <a:lnTo>
                  <a:pt x="36598" y="77148"/>
                </a:lnTo>
                <a:lnTo>
                  <a:pt x="29117" y="87566"/>
                </a:lnTo>
                <a:lnTo>
                  <a:pt x="22351" y="98678"/>
                </a:lnTo>
                <a:lnTo>
                  <a:pt x="14770" y="113962"/>
                </a:lnTo>
                <a:lnTo>
                  <a:pt x="10241" y="125571"/>
                </a:lnTo>
                <a:lnTo>
                  <a:pt x="6544" y="137583"/>
                </a:lnTo>
                <a:lnTo>
                  <a:pt x="3675" y="149994"/>
                </a:lnTo>
                <a:lnTo>
                  <a:pt x="1631" y="162804"/>
                </a:lnTo>
                <a:lnTo>
                  <a:pt x="407" y="176010"/>
                </a:lnTo>
                <a:lnTo>
                  <a:pt x="0" y="189611"/>
                </a:lnTo>
                <a:close/>
              </a:path>
              <a:path w="5089906" h="478789">
                <a:moveTo>
                  <a:pt x="3022600" y="0"/>
                </a:moveTo>
                <a:lnTo>
                  <a:pt x="2998470" y="0"/>
                </a:lnTo>
                <a:lnTo>
                  <a:pt x="2993269" y="1948"/>
                </a:lnTo>
                <a:lnTo>
                  <a:pt x="2980604" y="6330"/>
                </a:lnTo>
                <a:lnTo>
                  <a:pt x="2968039" y="10160"/>
                </a:lnTo>
                <a:lnTo>
                  <a:pt x="2955575" y="13438"/>
                </a:lnTo>
                <a:lnTo>
                  <a:pt x="2943215" y="16168"/>
                </a:lnTo>
                <a:lnTo>
                  <a:pt x="2930961" y="18350"/>
                </a:lnTo>
                <a:lnTo>
                  <a:pt x="2918814" y="19988"/>
                </a:lnTo>
                <a:lnTo>
                  <a:pt x="2906776" y="21081"/>
                </a:lnTo>
                <a:lnTo>
                  <a:pt x="2906776" y="68961"/>
                </a:lnTo>
                <a:lnTo>
                  <a:pt x="2943479" y="68961"/>
                </a:lnTo>
                <a:lnTo>
                  <a:pt x="2943479" y="299338"/>
                </a:lnTo>
                <a:lnTo>
                  <a:pt x="2941574" y="308101"/>
                </a:lnTo>
                <a:lnTo>
                  <a:pt x="2935351" y="314070"/>
                </a:lnTo>
                <a:lnTo>
                  <a:pt x="2932556" y="315340"/>
                </a:lnTo>
                <a:lnTo>
                  <a:pt x="2926206" y="315975"/>
                </a:lnTo>
                <a:lnTo>
                  <a:pt x="2906776" y="315975"/>
                </a:lnTo>
                <a:lnTo>
                  <a:pt x="2906776" y="363727"/>
                </a:lnTo>
                <a:lnTo>
                  <a:pt x="3060192" y="363727"/>
                </a:lnTo>
                <a:lnTo>
                  <a:pt x="3060192" y="315975"/>
                </a:lnTo>
                <a:lnTo>
                  <a:pt x="3040633" y="315975"/>
                </a:lnTo>
                <a:lnTo>
                  <a:pt x="3033903" y="315467"/>
                </a:lnTo>
                <a:lnTo>
                  <a:pt x="3031490" y="314451"/>
                </a:lnTo>
                <a:lnTo>
                  <a:pt x="3027553" y="313054"/>
                </a:lnTo>
                <a:lnTo>
                  <a:pt x="3025012" y="310641"/>
                </a:lnTo>
                <a:lnTo>
                  <a:pt x="3023743" y="307339"/>
                </a:lnTo>
                <a:lnTo>
                  <a:pt x="3022980" y="305435"/>
                </a:lnTo>
                <a:lnTo>
                  <a:pt x="3022600" y="299719"/>
                </a:lnTo>
                <a:lnTo>
                  <a:pt x="3022600" y="0"/>
                </a:lnTo>
                <a:close/>
              </a:path>
              <a:path w="5089906" h="478789">
                <a:moveTo>
                  <a:pt x="1355852" y="0"/>
                </a:moveTo>
                <a:lnTo>
                  <a:pt x="1332611" y="0"/>
                </a:lnTo>
                <a:lnTo>
                  <a:pt x="1323704" y="3354"/>
                </a:lnTo>
                <a:lnTo>
                  <a:pt x="1311978" y="7238"/>
                </a:lnTo>
                <a:lnTo>
                  <a:pt x="1299542" y="10782"/>
                </a:lnTo>
                <a:lnTo>
                  <a:pt x="1286382" y="13969"/>
                </a:lnTo>
                <a:lnTo>
                  <a:pt x="1277029" y="16001"/>
                </a:lnTo>
                <a:lnTo>
                  <a:pt x="1263981" y="18400"/>
                </a:lnTo>
                <a:lnTo>
                  <a:pt x="1251695" y="20098"/>
                </a:lnTo>
                <a:lnTo>
                  <a:pt x="1240154" y="21081"/>
                </a:lnTo>
                <a:lnTo>
                  <a:pt x="1240154" y="68961"/>
                </a:lnTo>
                <a:lnTo>
                  <a:pt x="1276350" y="68961"/>
                </a:lnTo>
                <a:lnTo>
                  <a:pt x="1276350" y="301243"/>
                </a:lnTo>
                <a:lnTo>
                  <a:pt x="1271777" y="313308"/>
                </a:lnTo>
                <a:lnTo>
                  <a:pt x="1262126" y="315975"/>
                </a:lnTo>
                <a:lnTo>
                  <a:pt x="1240154" y="315975"/>
                </a:lnTo>
                <a:lnTo>
                  <a:pt x="1240154" y="363727"/>
                </a:lnTo>
                <a:lnTo>
                  <a:pt x="1384173" y="363727"/>
                </a:lnTo>
                <a:lnTo>
                  <a:pt x="1384173" y="315975"/>
                </a:lnTo>
                <a:lnTo>
                  <a:pt x="1371091" y="315975"/>
                </a:lnTo>
                <a:lnTo>
                  <a:pt x="1365757" y="315340"/>
                </a:lnTo>
                <a:lnTo>
                  <a:pt x="1362964" y="313943"/>
                </a:lnTo>
                <a:lnTo>
                  <a:pt x="1360297" y="312674"/>
                </a:lnTo>
                <a:lnTo>
                  <a:pt x="1358391" y="310895"/>
                </a:lnTo>
                <a:lnTo>
                  <a:pt x="1356360" y="306197"/>
                </a:lnTo>
                <a:lnTo>
                  <a:pt x="1355852" y="300354"/>
                </a:lnTo>
                <a:lnTo>
                  <a:pt x="1355852" y="192277"/>
                </a:lnTo>
                <a:lnTo>
                  <a:pt x="1365804" y="185756"/>
                </a:lnTo>
                <a:lnTo>
                  <a:pt x="1377068" y="179341"/>
                </a:lnTo>
                <a:lnTo>
                  <a:pt x="1386839" y="175005"/>
                </a:lnTo>
                <a:lnTo>
                  <a:pt x="1395349" y="171830"/>
                </a:lnTo>
                <a:lnTo>
                  <a:pt x="1403477" y="170306"/>
                </a:lnTo>
                <a:lnTo>
                  <a:pt x="1416685" y="170306"/>
                </a:lnTo>
                <a:lnTo>
                  <a:pt x="1421129" y="171450"/>
                </a:lnTo>
                <a:lnTo>
                  <a:pt x="1424813" y="173862"/>
                </a:lnTo>
                <a:lnTo>
                  <a:pt x="1428496" y="176275"/>
                </a:lnTo>
                <a:lnTo>
                  <a:pt x="1430909" y="179324"/>
                </a:lnTo>
                <a:lnTo>
                  <a:pt x="1432305" y="183006"/>
                </a:lnTo>
                <a:lnTo>
                  <a:pt x="1433702" y="186689"/>
                </a:lnTo>
                <a:lnTo>
                  <a:pt x="1434464" y="194182"/>
                </a:lnTo>
                <a:lnTo>
                  <a:pt x="1434464" y="300227"/>
                </a:lnTo>
                <a:lnTo>
                  <a:pt x="1433956" y="306069"/>
                </a:lnTo>
                <a:lnTo>
                  <a:pt x="1432940" y="308355"/>
                </a:lnTo>
                <a:lnTo>
                  <a:pt x="1430147" y="312674"/>
                </a:lnTo>
                <a:lnTo>
                  <a:pt x="1427479" y="313943"/>
                </a:lnTo>
                <a:lnTo>
                  <a:pt x="1424813" y="315340"/>
                </a:lnTo>
                <a:lnTo>
                  <a:pt x="1419987" y="315975"/>
                </a:lnTo>
                <a:lnTo>
                  <a:pt x="1405509" y="315975"/>
                </a:lnTo>
                <a:lnTo>
                  <a:pt x="1405509" y="363727"/>
                </a:lnTo>
                <a:lnTo>
                  <a:pt x="1551431" y="363727"/>
                </a:lnTo>
                <a:lnTo>
                  <a:pt x="1551431" y="315975"/>
                </a:lnTo>
                <a:lnTo>
                  <a:pt x="1530223" y="315975"/>
                </a:lnTo>
                <a:lnTo>
                  <a:pt x="1524253" y="315594"/>
                </a:lnTo>
                <a:lnTo>
                  <a:pt x="1522222" y="314705"/>
                </a:lnTo>
                <a:lnTo>
                  <a:pt x="1518539" y="313181"/>
                </a:lnTo>
                <a:lnTo>
                  <a:pt x="1515999" y="310895"/>
                </a:lnTo>
                <a:lnTo>
                  <a:pt x="1514728" y="307848"/>
                </a:lnTo>
                <a:lnTo>
                  <a:pt x="1513966" y="305688"/>
                </a:lnTo>
                <a:lnTo>
                  <a:pt x="1513459" y="299465"/>
                </a:lnTo>
                <a:lnTo>
                  <a:pt x="1513404" y="182182"/>
                </a:lnTo>
                <a:lnTo>
                  <a:pt x="1512190" y="168112"/>
                </a:lnTo>
                <a:lnTo>
                  <a:pt x="1509344" y="155948"/>
                </a:lnTo>
                <a:lnTo>
                  <a:pt x="1504823" y="145668"/>
                </a:lnTo>
                <a:lnTo>
                  <a:pt x="1498376" y="136706"/>
                </a:lnTo>
                <a:lnTo>
                  <a:pt x="1489160" y="128031"/>
                </a:lnTo>
                <a:lnTo>
                  <a:pt x="1477644" y="120523"/>
                </a:lnTo>
                <a:lnTo>
                  <a:pt x="1461635" y="114011"/>
                </a:lnTo>
                <a:lnTo>
                  <a:pt x="1449115" y="111376"/>
                </a:lnTo>
                <a:lnTo>
                  <a:pt x="1435735" y="110489"/>
                </a:lnTo>
                <a:lnTo>
                  <a:pt x="1424573" y="111086"/>
                </a:lnTo>
                <a:lnTo>
                  <a:pt x="1412078" y="113116"/>
                </a:lnTo>
                <a:lnTo>
                  <a:pt x="1399286" y="116586"/>
                </a:lnTo>
                <a:lnTo>
                  <a:pt x="1391115" y="119531"/>
                </a:lnTo>
                <a:lnTo>
                  <a:pt x="1380153" y="124319"/>
                </a:lnTo>
                <a:lnTo>
                  <a:pt x="1368399" y="130322"/>
                </a:lnTo>
                <a:lnTo>
                  <a:pt x="1355852" y="137540"/>
                </a:lnTo>
                <a:lnTo>
                  <a:pt x="1355852" y="0"/>
                </a:lnTo>
                <a:close/>
              </a:path>
              <a:path w="5089906" h="478789">
                <a:moveTo>
                  <a:pt x="4639831" y="476769"/>
                </a:moveTo>
                <a:lnTo>
                  <a:pt x="4653918" y="476030"/>
                </a:lnTo>
                <a:lnTo>
                  <a:pt x="4667249" y="474795"/>
                </a:lnTo>
                <a:lnTo>
                  <a:pt x="4679827" y="473067"/>
                </a:lnTo>
                <a:lnTo>
                  <a:pt x="4691659" y="470848"/>
                </a:lnTo>
                <a:lnTo>
                  <a:pt x="4702747" y="468140"/>
                </a:lnTo>
                <a:lnTo>
                  <a:pt x="4713097" y="464947"/>
                </a:lnTo>
                <a:lnTo>
                  <a:pt x="4722440" y="461420"/>
                </a:lnTo>
                <a:lnTo>
                  <a:pt x="4735370" y="455475"/>
                </a:lnTo>
                <a:lnTo>
                  <a:pt x="4746489" y="448905"/>
                </a:lnTo>
                <a:lnTo>
                  <a:pt x="4755788" y="441696"/>
                </a:lnTo>
                <a:lnTo>
                  <a:pt x="4763261" y="433831"/>
                </a:lnTo>
                <a:lnTo>
                  <a:pt x="4767079" y="428770"/>
                </a:lnTo>
                <a:lnTo>
                  <a:pt x="4773508" y="417315"/>
                </a:lnTo>
                <a:lnTo>
                  <a:pt x="4777351" y="405286"/>
                </a:lnTo>
                <a:lnTo>
                  <a:pt x="4778629" y="392683"/>
                </a:lnTo>
                <a:lnTo>
                  <a:pt x="4777759" y="382486"/>
                </a:lnTo>
                <a:lnTo>
                  <a:pt x="4774125" y="370384"/>
                </a:lnTo>
                <a:lnTo>
                  <a:pt x="4767646" y="359267"/>
                </a:lnTo>
                <a:lnTo>
                  <a:pt x="4758308" y="349123"/>
                </a:lnTo>
                <a:lnTo>
                  <a:pt x="4744914" y="339909"/>
                </a:lnTo>
                <a:lnTo>
                  <a:pt x="4734207" y="334959"/>
                </a:lnTo>
                <a:lnTo>
                  <a:pt x="4721849" y="330762"/>
                </a:lnTo>
                <a:lnTo>
                  <a:pt x="4707830" y="327314"/>
                </a:lnTo>
                <a:lnTo>
                  <a:pt x="4692142" y="324612"/>
                </a:lnTo>
                <a:lnTo>
                  <a:pt x="4589526" y="310006"/>
                </a:lnTo>
                <a:lnTo>
                  <a:pt x="4578984" y="308482"/>
                </a:lnTo>
                <a:lnTo>
                  <a:pt x="4573778" y="305180"/>
                </a:lnTo>
                <a:lnTo>
                  <a:pt x="4573778" y="300100"/>
                </a:lnTo>
                <a:lnTo>
                  <a:pt x="4574921" y="295275"/>
                </a:lnTo>
                <a:lnTo>
                  <a:pt x="4577207" y="292607"/>
                </a:lnTo>
                <a:lnTo>
                  <a:pt x="4579493" y="290067"/>
                </a:lnTo>
                <a:lnTo>
                  <a:pt x="4582922" y="287274"/>
                </a:lnTo>
                <a:lnTo>
                  <a:pt x="4587367" y="284479"/>
                </a:lnTo>
                <a:lnTo>
                  <a:pt x="4586858" y="201294"/>
                </a:lnTo>
                <a:lnTo>
                  <a:pt x="4587419" y="192431"/>
                </a:lnTo>
                <a:lnTo>
                  <a:pt x="4584588" y="114583"/>
                </a:lnTo>
                <a:lnTo>
                  <a:pt x="4572339" y="118300"/>
                </a:lnTo>
                <a:lnTo>
                  <a:pt x="4560971" y="123200"/>
                </a:lnTo>
                <a:lnTo>
                  <a:pt x="4567047" y="402716"/>
                </a:lnTo>
                <a:lnTo>
                  <a:pt x="4568190" y="398779"/>
                </a:lnTo>
                <a:lnTo>
                  <a:pt x="4570603" y="395224"/>
                </a:lnTo>
                <a:lnTo>
                  <a:pt x="4573016" y="391667"/>
                </a:lnTo>
                <a:lnTo>
                  <a:pt x="4578604" y="386461"/>
                </a:lnTo>
                <a:lnTo>
                  <a:pt x="4587367" y="379729"/>
                </a:lnTo>
                <a:lnTo>
                  <a:pt x="4660900" y="388619"/>
                </a:lnTo>
                <a:lnTo>
                  <a:pt x="4676623" y="390898"/>
                </a:lnTo>
                <a:lnTo>
                  <a:pt x="4689233" y="393735"/>
                </a:lnTo>
                <a:lnTo>
                  <a:pt x="4696841" y="396875"/>
                </a:lnTo>
                <a:lnTo>
                  <a:pt x="4701794" y="400176"/>
                </a:lnTo>
                <a:lnTo>
                  <a:pt x="4704333" y="404113"/>
                </a:lnTo>
                <a:lnTo>
                  <a:pt x="4704333" y="413257"/>
                </a:lnTo>
                <a:lnTo>
                  <a:pt x="4700651" y="419100"/>
                </a:lnTo>
                <a:lnTo>
                  <a:pt x="4696841" y="422910"/>
                </a:lnTo>
                <a:lnTo>
                  <a:pt x="4689094" y="426085"/>
                </a:lnTo>
                <a:lnTo>
                  <a:pt x="4677536" y="428751"/>
                </a:lnTo>
                <a:lnTo>
                  <a:pt x="4664133" y="431125"/>
                </a:lnTo>
                <a:lnTo>
                  <a:pt x="4651406" y="432302"/>
                </a:lnTo>
                <a:lnTo>
                  <a:pt x="4637658" y="432688"/>
                </a:lnTo>
                <a:lnTo>
                  <a:pt x="4637101" y="432688"/>
                </a:lnTo>
                <a:lnTo>
                  <a:pt x="4622465" y="432236"/>
                </a:lnTo>
                <a:lnTo>
                  <a:pt x="4609221" y="430943"/>
                </a:lnTo>
                <a:lnTo>
                  <a:pt x="4597356" y="428808"/>
                </a:lnTo>
                <a:lnTo>
                  <a:pt x="4586858" y="425830"/>
                </a:lnTo>
                <a:lnTo>
                  <a:pt x="4584076" y="424828"/>
                </a:lnTo>
                <a:lnTo>
                  <a:pt x="4583372" y="474816"/>
                </a:lnTo>
                <a:lnTo>
                  <a:pt x="4596459" y="476033"/>
                </a:lnTo>
                <a:lnTo>
                  <a:pt x="4610406" y="476766"/>
                </a:lnTo>
                <a:lnTo>
                  <a:pt x="4625212" y="477012"/>
                </a:lnTo>
                <a:lnTo>
                  <a:pt x="4639831" y="476769"/>
                </a:lnTo>
                <a:close/>
              </a:path>
              <a:path w="5089906" h="478789">
                <a:moveTo>
                  <a:pt x="4087702" y="111903"/>
                </a:moveTo>
                <a:lnTo>
                  <a:pt x="4074999" y="114158"/>
                </a:lnTo>
                <a:lnTo>
                  <a:pt x="4077716" y="171703"/>
                </a:lnTo>
                <a:lnTo>
                  <a:pt x="4082923" y="167004"/>
                </a:lnTo>
                <a:lnTo>
                  <a:pt x="4089400" y="163575"/>
                </a:lnTo>
                <a:lnTo>
                  <a:pt x="4100915" y="110703"/>
                </a:lnTo>
                <a:lnTo>
                  <a:pt x="4087702" y="111903"/>
                </a:lnTo>
                <a:close/>
              </a:path>
              <a:path w="5089906" h="478789">
                <a:moveTo>
                  <a:pt x="1695022" y="111903"/>
                </a:moveTo>
                <a:lnTo>
                  <a:pt x="1682319" y="114158"/>
                </a:lnTo>
                <a:lnTo>
                  <a:pt x="1685036" y="171703"/>
                </a:lnTo>
                <a:lnTo>
                  <a:pt x="1690242" y="167004"/>
                </a:lnTo>
                <a:lnTo>
                  <a:pt x="1696719" y="163575"/>
                </a:lnTo>
                <a:lnTo>
                  <a:pt x="1708235" y="110703"/>
                </a:lnTo>
                <a:lnTo>
                  <a:pt x="1695022" y="111903"/>
                </a:lnTo>
                <a:close/>
              </a:path>
              <a:path w="5089906" h="478789">
                <a:moveTo>
                  <a:pt x="509350" y="111903"/>
                </a:moveTo>
                <a:lnTo>
                  <a:pt x="496647" y="114158"/>
                </a:lnTo>
                <a:lnTo>
                  <a:pt x="499363" y="171703"/>
                </a:lnTo>
                <a:lnTo>
                  <a:pt x="504571" y="167004"/>
                </a:lnTo>
                <a:lnTo>
                  <a:pt x="511048" y="163575"/>
                </a:lnTo>
                <a:lnTo>
                  <a:pt x="522563" y="110703"/>
                </a:lnTo>
                <a:lnTo>
                  <a:pt x="509350" y="111903"/>
                </a:lnTo>
                <a:close/>
              </a:path>
              <a:path w="5089906" h="478789">
                <a:moveTo>
                  <a:pt x="4731798" y="99123"/>
                </a:moveTo>
                <a:lnTo>
                  <a:pt x="4719955" y="104520"/>
                </a:lnTo>
                <a:lnTo>
                  <a:pt x="4711583" y="110581"/>
                </a:lnTo>
                <a:lnTo>
                  <a:pt x="4702624" y="119491"/>
                </a:lnTo>
                <a:lnTo>
                  <a:pt x="4693666" y="130937"/>
                </a:lnTo>
                <a:lnTo>
                  <a:pt x="4684823" y="125389"/>
                </a:lnTo>
                <a:lnTo>
                  <a:pt x="4673412" y="119883"/>
                </a:lnTo>
                <a:lnTo>
                  <a:pt x="4661027" y="115697"/>
                </a:lnTo>
                <a:lnTo>
                  <a:pt x="4646898" y="112547"/>
                </a:lnTo>
                <a:lnTo>
                  <a:pt x="4634217" y="111008"/>
                </a:lnTo>
                <a:lnTo>
                  <a:pt x="4620768" y="110489"/>
                </a:lnTo>
                <a:lnTo>
                  <a:pt x="4611714" y="110717"/>
                </a:lnTo>
                <a:lnTo>
                  <a:pt x="4597714" y="112054"/>
                </a:lnTo>
                <a:lnTo>
                  <a:pt x="4584588" y="114583"/>
                </a:lnTo>
                <a:lnTo>
                  <a:pt x="4587419" y="192431"/>
                </a:lnTo>
                <a:lnTo>
                  <a:pt x="4590771" y="179897"/>
                </a:lnTo>
                <a:lnTo>
                  <a:pt x="4597146" y="169799"/>
                </a:lnTo>
                <a:lnTo>
                  <a:pt x="4599554" y="167308"/>
                </a:lnTo>
                <a:lnTo>
                  <a:pt x="4610350" y="160424"/>
                </a:lnTo>
                <a:lnTo>
                  <a:pt x="4623308" y="158114"/>
                </a:lnTo>
                <a:lnTo>
                  <a:pt x="4625777" y="158192"/>
                </a:lnTo>
                <a:lnTo>
                  <a:pt x="4638238" y="161481"/>
                </a:lnTo>
                <a:lnTo>
                  <a:pt x="4648454" y="169672"/>
                </a:lnTo>
                <a:lnTo>
                  <a:pt x="4652372" y="175309"/>
                </a:lnTo>
                <a:lnTo>
                  <a:pt x="4656760" y="186935"/>
                </a:lnTo>
                <a:lnTo>
                  <a:pt x="4658233" y="201040"/>
                </a:lnTo>
                <a:lnTo>
                  <a:pt x="4657912" y="207107"/>
                </a:lnTo>
                <a:lnTo>
                  <a:pt x="4654672" y="219725"/>
                </a:lnTo>
                <a:lnTo>
                  <a:pt x="4647946" y="230124"/>
                </a:lnTo>
                <a:lnTo>
                  <a:pt x="4645969" y="232138"/>
                </a:lnTo>
                <a:lnTo>
                  <a:pt x="4635189" y="239092"/>
                </a:lnTo>
                <a:lnTo>
                  <a:pt x="4622292" y="241426"/>
                </a:lnTo>
                <a:lnTo>
                  <a:pt x="4619671" y="241346"/>
                </a:lnTo>
                <a:lnTo>
                  <a:pt x="4607022" y="238194"/>
                </a:lnTo>
                <a:lnTo>
                  <a:pt x="4596765" y="230504"/>
                </a:lnTo>
                <a:lnTo>
                  <a:pt x="4593576" y="226435"/>
                </a:lnTo>
                <a:lnTo>
                  <a:pt x="4588538" y="215118"/>
                </a:lnTo>
                <a:lnTo>
                  <a:pt x="4586858" y="201294"/>
                </a:lnTo>
                <a:lnTo>
                  <a:pt x="4587367" y="284479"/>
                </a:lnTo>
                <a:lnTo>
                  <a:pt x="4593971" y="286003"/>
                </a:lnTo>
                <a:lnTo>
                  <a:pt x="4600575" y="287147"/>
                </a:lnTo>
                <a:lnTo>
                  <a:pt x="4607052" y="287781"/>
                </a:lnTo>
                <a:lnTo>
                  <a:pt x="4613529" y="288543"/>
                </a:lnTo>
                <a:lnTo>
                  <a:pt x="4620006" y="288925"/>
                </a:lnTo>
                <a:lnTo>
                  <a:pt x="4626483" y="288925"/>
                </a:lnTo>
                <a:lnTo>
                  <a:pt x="4635167" y="288725"/>
                </a:lnTo>
                <a:lnTo>
                  <a:pt x="4648693" y="287532"/>
                </a:lnTo>
                <a:lnTo>
                  <a:pt x="4661311" y="285262"/>
                </a:lnTo>
                <a:lnTo>
                  <a:pt x="4673037" y="281917"/>
                </a:lnTo>
                <a:lnTo>
                  <a:pt x="4683886" y="277494"/>
                </a:lnTo>
                <a:lnTo>
                  <a:pt x="4694107" y="271881"/>
                </a:lnTo>
                <a:lnTo>
                  <a:pt x="4704554" y="264304"/>
                </a:lnTo>
                <a:lnTo>
                  <a:pt x="4713607" y="255507"/>
                </a:lnTo>
                <a:lnTo>
                  <a:pt x="4721225" y="245490"/>
                </a:lnTo>
                <a:lnTo>
                  <a:pt x="4724857" y="239515"/>
                </a:lnTo>
                <a:lnTo>
                  <a:pt x="4730377" y="227586"/>
                </a:lnTo>
                <a:lnTo>
                  <a:pt x="4733701" y="215444"/>
                </a:lnTo>
                <a:lnTo>
                  <a:pt x="4734813" y="203073"/>
                </a:lnTo>
                <a:lnTo>
                  <a:pt x="4734467" y="196471"/>
                </a:lnTo>
                <a:lnTo>
                  <a:pt x="4732166" y="184574"/>
                </a:lnTo>
                <a:lnTo>
                  <a:pt x="4727709" y="172370"/>
                </a:lnTo>
                <a:lnTo>
                  <a:pt x="4721098" y="159892"/>
                </a:lnTo>
                <a:lnTo>
                  <a:pt x="4725670" y="156590"/>
                </a:lnTo>
                <a:lnTo>
                  <a:pt x="4730115" y="154939"/>
                </a:lnTo>
                <a:lnTo>
                  <a:pt x="4734559" y="154939"/>
                </a:lnTo>
                <a:lnTo>
                  <a:pt x="4742942" y="155193"/>
                </a:lnTo>
                <a:lnTo>
                  <a:pt x="4751197" y="155448"/>
                </a:lnTo>
                <a:lnTo>
                  <a:pt x="4759071" y="155448"/>
                </a:lnTo>
                <a:lnTo>
                  <a:pt x="4765675" y="152653"/>
                </a:lnTo>
                <a:lnTo>
                  <a:pt x="4771135" y="147319"/>
                </a:lnTo>
                <a:lnTo>
                  <a:pt x="4776470" y="141986"/>
                </a:lnTo>
                <a:lnTo>
                  <a:pt x="4779136" y="135254"/>
                </a:lnTo>
                <a:lnTo>
                  <a:pt x="4779136" y="118237"/>
                </a:lnTo>
                <a:lnTo>
                  <a:pt x="4776343" y="110870"/>
                </a:lnTo>
                <a:lnTo>
                  <a:pt x="4770755" y="105155"/>
                </a:lnTo>
                <a:lnTo>
                  <a:pt x="4765040" y="99567"/>
                </a:lnTo>
                <a:lnTo>
                  <a:pt x="4757420" y="96647"/>
                </a:lnTo>
                <a:lnTo>
                  <a:pt x="4744217" y="96757"/>
                </a:lnTo>
                <a:lnTo>
                  <a:pt x="4731798" y="99123"/>
                </a:lnTo>
                <a:close/>
              </a:path>
              <a:path w="5089906" h="478789">
                <a:moveTo>
                  <a:pt x="4799965" y="404367"/>
                </a:moveTo>
                <a:lnTo>
                  <a:pt x="4798381" y="406072"/>
                </a:lnTo>
                <a:lnTo>
                  <a:pt x="4791746" y="417094"/>
                </a:lnTo>
                <a:lnTo>
                  <a:pt x="4789551" y="429894"/>
                </a:lnTo>
                <a:lnTo>
                  <a:pt x="4791512" y="442087"/>
                </a:lnTo>
                <a:lnTo>
                  <a:pt x="4797354" y="453367"/>
                </a:lnTo>
                <a:lnTo>
                  <a:pt x="4807077" y="463803"/>
                </a:lnTo>
                <a:lnTo>
                  <a:pt x="4825833" y="474558"/>
                </a:lnTo>
                <a:lnTo>
                  <a:pt x="4838497" y="477727"/>
                </a:lnTo>
                <a:lnTo>
                  <a:pt x="4852670" y="478789"/>
                </a:lnTo>
                <a:lnTo>
                  <a:pt x="4854202" y="478779"/>
                </a:lnTo>
                <a:lnTo>
                  <a:pt x="4867792" y="477738"/>
                </a:lnTo>
                <a:lnTo>
                  <a:pt x="4880412" y="474994"/>
                </a:lnTo>
                <a:lnTo>
                  <a:pt x="4892086" y="470557"/>
                </a:lnTo>
                <a:lnTo>
                  <a:pt x="4902834" y="464438"/>
                </a:lnTo>
                <a:lnTo>
                  <a:pt x="4910889" y="457913"/>
                </a:lnTo>
                <a:lnTo>
                  <a:pt x="4918857" y="449552"/>
                </a:lnTo>
                <a:lnTo>
                  <a:pt x="4926567" y="439471"/>
                </a:lnTo>
                <a:lnTo>
                  <a:pt x="4934013" y="427669"/>
                </a:lnTo>
                <a:lnTo>
                  <a:pt x="4941188" y="414147"/>
                </a:lnTo>
                <a:lnTo>
                  <a:pt x="5053203" y="184403"/>
                </a:lnTo>
                <a:lnTo>
                  <a:pt x="5057394" y="176149"/>
                </a:lnTo>
                <a:lnTo>
                  <a:pt x="5060315" y="171068"/>
                </a:lnTo>
                <a:lnTo>
                  <a:pt x="5062220" y="169290"/>
                </a:lnTo>
                <a:lnTo>
                  <a:pt x="5066283" y="166242"/>
                </a:lnTo>
                <a:lnTo>
                  <a:pt x="5069205" y="165607"/>
                </a:lnTo>
                <a:lnTo>
                  <a:pt x="5071109" y="164845"/>
                </a:lnTo>
                <a:lnTo>
                  <a:pt x="5078095" y="164464"/>
                </a:lnTo>
                <a:lnTo>
                  <a:pt x="5089906" y="164337"/>
                </a:lnTo>
                <a:lnTo>
                  <a:pt x="5089906" y="116458"/>
                </a:lnTo>
                <a:lnTo>
                  <a:pt x="4956048" y="116458"/>
                </a:lnTo>
                <a:lnTo>
                  <a:pt x="4956048" y="164337"/>
                </a:lnTo>
                <a:lnTo>
                  <a:pt x="4979161" y="164337"/>
                </a:lnTo>
                <a:lnTo>
                  <a:pt x="4984750" y="164973"/>
                </a:lnTo>
                <a:lnTo>
                  <a:pt x="4987290" y="166369"/>
                </a:lnTo>
                <a:lnTo>
                  <a:pt x="4990973" y="169799"/>
                </a:lnTo>
                <a:lnTo>
                  <a:pt x="4990973" y="175513"/>
                </a:lnTo>
                <a:lnTo>
                  <a:pt x="4989576" y="180339"/>
                </a:lnTo>
                <a:lnTo>
                  <a:pt x="4986528" y="187070"/>
                </a:lnTo>
                <a:lnTo>
                  <a:pt x="4947538" y="276732"/>
                </a:lnTo>
                <a:lnTo>
                  <a:pt x="4910328" y="187198"/>
                </a:lnTo>
                <a:lnTo>
                  <a:pt x="4906899" y="178688"/>
                </a:lnTo>
                <a:lnTo>
                  <a:pt x="4905121" y="173481"/>
                </a:lnTo>
                <a:lnTo>
                  <a:pt x="4905121" y="171576"/>
                </a:lnTo>
                <a:lnTo>
                  <a:pt x="4906391" y="167386"/>
                </a:lnTo>
                <a:lnTo>
                  <a:pt x="4911090" y="164973"/>
                </a:lnTo>
                <a:lnTo>
                  <a:pt x="4916932" y="164337"/>
                </a:lnTo>
                <a:lnTo>
                  <a:pt x="4936490" y="164337"/>
                </a:lnTo>
                <a:lnTo>
                  <a:pt x="4936490" y="116458"/>
                </a:lnTo>
                <a:lnTo>
                  <a:pt x="4781804" y="116458"/>
                </a:lnTo>
                <a:lnTo>
                  <a:pt x="4781804" y="164337"/>
                </a:lnTo>
                <a:lnTo>
                  <a:pt x="4793107" y="164337"/>
                </a:lnTo>
                <a:lnTo>
                  <a:pt x="4800092" y="164718"/>
                </a:lnTo>
                <a:lnTo>
                  <a:pt x="4802885" y="165607"/>
                </a:lnTo>
                <a:lnTo>
                  <a:pt x="4805680" y="166369"/>
                </a:lnTo>
                <a:lnTo>
                  <a:pt x="4808220" y="167893"/>
                </a:lnTo>
                <a:lnTo>
                  <a:pt x="4812665" y="172592"/>
                </a:lnTo>
                <a:lnTo>
                  <a:pt x="4815840" y="178180"/>
                </a:lnTo>
                <a:lnTo>
                  <a:pt x="4820031" y="187070"/>
                </a:lnTo>
                <a:lnTo>
                  <a:pt x="4904232" y="363727"/>
                </a:lnTo>
                <a:lnTo>
                  <a:pt x="4894833" y="384048"/>
                </a:lnTo>
                <a:lnTo>
                  <a:pt x="4890764" y="392514"/>
                </a:lnTo>
                <a:lnTo>
                  <a:pt x="4884129" y="404247"/>
                </a:lnTo>
                <a:lnTo>
                  <a:pt x="4878070" y="412114"/>
                </a:lnTo>
                <a:lnTo>
                  <a:pt x="4874768" y="415416"/>
                </a:lnTo>
                <a:lnTo>
                  <a:pt x="4871338" y="417067"/>
                </a:lnTo>
                <a:lnTo>
                  <a:pt x="4866385" y="417067"/>
                </a:lnTo>
                <a:lnTo>
                  <a:pt x="4863210" y="415670"/>
                </a:lnTo>
                <a:lnTo>
                  <a:pt x="4859528" y="412750"/>
                </a:lnTo>
                <a:lnTo>
                  <a:pt x="4856987" y="409448"/>
                </a:lnTo>
                <a:lnTo>
                  <a:pt x="4852670" y="404240"/>
                </a:lnTo>
                <a:lnTo>
                  <a:pt x="4848479" y="400685"/>
                </a:lnTo>
                <a:lnTo>
                  <a:pt x="4844287" y="398525"/>
                </a:lnTo>
                <a:lnTo>
                  <a:pt x="4838065" y="395224"/>
                </a:lnTo>
                <a:lnTo>
                  <a:pt x="4831587" y="393573"/>
                </a:lnTo>
                <a:lnTo>
                  <a:pt x="4823014" y="393622"/>
                </a:lnTo>
                <a:lnTo>
                  <a:pt x="4810585" y="396633"/>
                </a:lnTo>
                <a:lnTo>
                  <a:pt x="4799965" y="404367"/>
                </a:lnTo>
                <a:close/>
              </a:path>
              <a:path w="5089906" h="478789">
                <a:moveTo>
                  <a:pt x="4438233" y="110605"/>
                </a:moveTo>
                <a:lnTo>
                  <a:pt x="4426119" y="112892"/>
                </a:lnTo>
                <a:lnTo>
                  <a:pt x="4413631" y="118110"/>
                </a:lnTo>
                <a:lnTo>
                  <a:pt x="4409307" y="120596"/>
                </a:lnTo>
                <a:lnTo>
                  <a:pt x="4400139" y="127071"/>
                </a:lnTo>
                <a:lnTo>
                  <a:pt x="4390096" y="135677"/>
                </a:lnTo>
                <a:lnTo>
                  <a:pt x="4379213" y="146430"/>
                </a:lnTo>
                <a:lnTo>
                  <a:pt x="4379213" y="110489"/>
                </a:lnTo>
                <a:lnTo>
                  <a:pt x="4355846" y="110489"/>
                </a:lnTo>
                <a:lnTo>
                  <a:pt x="4345547" y="114656"/>
                </a:lnTo>
                <a:lnTo>
                  <a:pt x="4332947" y="119161"/>
                </a:lnTo>
                <a:lnTo>
                  <a:pt x="4320470" y="122968"/>
                </a:lnTo>
                <a:lnTo>
                  <a:pt x="4308122" y="126083"/>
                </a:lnTo>
                <a:lnTo>
                  <a:pt x="4295908" y="128509"/>
                </a:lnTo>
                <a:lnTo>
                  <a:pt x="4283832" y="130253"/>
                </a:lnTo>
                <a:lnTo>
                  <a:pt x="4271899" y="131317"/>
                </a:lnTo>
                <a:lnTo>
                  <a:pt x="4271899" y="178942"/>
                </a:lnTo>
                <a:lnTo>
                  <a:pt x="4308602" y="178942"/>
                </a:lnTo>
                <a:lnTo>
                  <a:pt x="4308602" y="301243"/>
                </a:lnTo>
                <a:lnTo>
                  <a:pt x="4307967" y="306831"/>
                </a:lnTo>
                <a:lnTo>
                  <a:pt x="4306824" y="309244"/>
                </a:lnTo>
                <a:lnTo>
                  <a:pt x="4305681" y="311785"/>
                </a:lnTo>
                <a:lnTo>
                  <a:pt x="4303903" y="313436"/>
                </a:lnTo>
                <a:lnTo>
                  <a:pt x="4299458" y="315467"/>
                </a:lnTo>
                <a:lnTo>
                  <a:pt x="4293743" y="315975"/>
                </a:lnTo>
                <a:lnTo>
                  <a:pt x="4271899" y="315975"/>
                </a:lnTo>
                <a:lnTo>
                  <a:pt x="4271899" y="363727"/>
                </a:lnTo>
                <a:lnTo>
                  <a:pt x="4424807" y="363727"/>
                </a:lnTo>
                <a:lnTo>
                  <a:pt x="4424807" y="315975"/>
                </a:lnTo>
                <a:lnTo>
                  <a:pt x="4404486" y="315975"/>
                </a:lnTo>
                <a:lnTo>
                  <a:pt x="4398391" y="315340"/>
                </a:lnTo>
                <a:lnTo>
                  <a:pt x="4392803" y="313054"/>
                </a:lnTo>
                <a:lnTo>
                  <a:pt x="4388231" y="306324"/>
                </a:lnTo>
                <a:lnTo>
                  <a:pt x="4387596" y="300989"/>
                </a:lnTo>
                <a:lnTo>
                  <a:pt x="4387596" y="195833"/>
                </a:lnTo>
                <a:lnTo>
                  <a:pt x="4397502" y="190373"/>
                </a:lnTo>
                <a:lnTo>
                  <a:pt x="4404741" y="187578"/>
                </a:lnTo>
                <a:lnTo>
                  <a:pt x="4411853" y="187578"/>
                </a:lnTo>
                <a:lnTo>
                  <a:pt x="4415408" y="188213"/>
                </a:lnTo>
                <a:lnTo>
                  <a:pt x="4419727" y="189611"/>
                </a:lnTo>
                <a:lnTo>
                  <a:pt x="4427982" y="192404"/>
                </a:lnTo>
                <a:lnTo>
                  <a:pt x="4433443" y="194055"/>
                </a:lnTo>
                <a:lnTo>
                  <a:pt x="4435983" y="194563"/>
                </a:lnTo>
                <a:lnTo>
                  <a:pt x="4438523" y="195072"/>
                </a:lnTo>
                <a:lnTo>
                  <a:pt x="4441444" y="195325"/>
                </a:lnTo>
                <a:lnTo>
                  <a:pt x="4444746" y="195325"/>
                </a:lnTo>
                <a:lnTo>
                  <a:pt x="4451765" y="194838"/>
                </a:lnTo>
                <a:lnTo>
                  <a:pt x="4464085" y="190797"/>
                </a:lnTo>
                <a:lnTo>
                  <a:pt x="4473702" y="182625"/>
                </a:lnTo>
                <a:lnTo>
                  <a:pt x="4476620" y="178689"/>
                </a:lnTo>
                <a:lnTo>
                  <a:pt x="4482146" y="167106"/>
                </a:lnTo>
                <a:lnTo>
                  <a:pt x="4483988" y="154431"/>
                </a:lnTo>
                <a:lnTo>
                  <a:pt x="4483988" y="146430"/>
                </a:lnTo>
                <a:lnTo>
                  <a:pt x="4482210" y="139064"/>
                </a:lnTo>
                <a:lnTo>
                  <a:pt x="4478401" y="132079"/>
                </a:lnTo>
                <a:lnTo>
                  <a:pt x="4474718" y="125222"/>
                </a:lnTo>
                <a:lnTo>
                  <a:pt x="4469637" y="119887"/>
                </a:lnTo>
                <a:lnTo>
                  <a:pt x="4463287" y="116077"/>
                </a:lnTo>
                <a:lnTo>
                  <a:pt x="4456937" y="112394"/>
                </a:lnTo>
                <a:lnTo>
                  <a:pt x="4449699" y="110489"/>
                </a:lnTo>
                <a:lnTo>
                  <a:pt x="4438233" y="110605"/>
                </a:lnTo>
                <a:close/>
              </a:path>
              <a:path w="5089906" h="478789">
                <a:moveTo>
                  <a:pt x="4071586" y="280397"/>
                </a:moveTo>
                <a:lnTo>
                  <a:pt x="4066549" y="268967"/>
                </a:lnTo>
                <a:lnTo>
                  <a:pt x="4063434" y="256195"/>
                </a:lnTo>
                <a:lnTo>
                  <a:pt x="4062222" y="242062"/>
                </a:lnTo>
                <a:lnTo>
                  <a:pt x="4229100" y="242062"/>
                </a:lnTo>
                <a:lnTo>
                  <a:pt x="4229032" y="233352"/>
                </a:lnTo>
                <a:lnTo>
                  <a:pt x="4228541" y="219788"/>
                </a:lnTo>
                <a:lnTo>
                  <a:pt x="4227576" y="209930"/>
                </a:lnTo>
                <a:lnTo>
                  <a:pt x="4224041" y="194470"/>
                </a:lnTo>
                <a:lnTo>
                  <a:pt x="4219947" y="182434"/>
                </a:lnTo>
                <a:lnTo>
                  <a:pt x="4214749" y="170687"/>
                </a:lnTo>
                <a:lnTo>
                  <a:pt x="4207002" y="157217"/>
                </a:lnTo>
                <a:lnTo>
                  <a:pt x="4199202" y="147201"/>
                </a:lnTo>
                <a:lnTo>
                  <a:pt x="4190237" y="138302"/>
                </a:lnTo>
                <a:lnTo>
                  <a:pt x="4177873" y="129010"/>
                </a:lnTo>
                <a:lnTo>
                  <a:pt x="4166774" y="122787"/>
                </a:lnTo>
                <a:lnTo>
                  <a:pt x="4154678" y="117728"/>
                </a:lnTo>
                <a:lnTo>
                  <a:pt x="4147854" y="115529"/>
                </a:lnTo>
                <a:lnTo>
                  <a:pt x="4135803" y="112729"/>
                </a:lnTo>
                <a:lnTo>
                  <a:pt x="4123039" y="111049"/>
                </a:lnTo>
                <a:lnTo>
                  <a:pt x="4109593" y="110489"/>
                </a:lnTo>
                <a:lnTo>
                  <a:pt x="4100915" y="110703"/>
                </a:lnTo>
                <a:lnTo>
                  <a:pt x="4089400" y="163575"/>
                </a:lnTo>
                <a:lnTo>
                  <a:pt x="4095750" y="160147"/>
                </a:lnTo>
                <a:lnTo>
                  <a:pt x="4102480" y="158368"/>
                </a:lnTo>
                <a:lnTo>
                  <a:pt x="4116070" y="158368"/>
                </a:lnTo>
                <a:lnTo>
                  <a:pt x="4122420" y="160019"/>
                </a:lnTo>
                <a:lnTo>
                  <a:pt x="4128516" y="163449"/>
                </a:lnTo>
                <a:lnTo>
                  <a:pt x="4134484" y="166877"/>
                </a:lnTo>
                <a:lnTo>
                  <a:pt x="4139310" y="171323"/>
                </a:lnTo>
                <a:lnTo>
                  <a:pt x="4142867" y="177037"/>
                </a:lnTo>
                <a:lnTo>
                  <a:pt x="4146423" y="182752"/>
                </a:lnTo>
                <a:lnTo>
                  <a:pt x="4148835" y="190626"/>
                </a:lnTo>
                <a:lnTo>
                  <a:pt x="4149979" y="200532"/>
                </a:lnTo>
                <a:lnTo>
                  <a:pt x="4066285" y="200532"/>
                </a:lnTo>
                <a:lnTo>
                  <a:pt x="4067429" y="191262"/>
                </a:lnTo>
                <a:lnTo>
                  <a:pt x="4069969" y="183641"/>
                </a:lnTo>
                <a:lnTo>
                  <a:pt x="4073779" y="177673"/>
                </a:lnTo>
                <a:lnTo>
                  <a:pt x="4077716" y="171703"/>
                </a:lnTo>
                <a:lnTo>
                  <a:pt x="4074999" y="114158"/>
                </a:lnTo>
                <a:lnTo>
                  <a:pt x="4062811" y="117468"/>
                </a:lnTo>
                <a:lnTo>
                  <a:pt x="4051142" y="121833"/>
                </a:lnTo>
                <a:lnTo>
                  <a:pt x="4039997" y="127253"/>
                </a:lnTo>
                <a:lnTo>
                  <a:pt x="4025982" y="136037"/>
                </a:lnTo>
                <a:lnTo>
                  <a:pt x="4015989" y="144049"/>
                </a:lnTo>
                <a:lnTo>
                  <a:pt x="4006975" y="152985"/>
                </a:lnTo>
                <a:lnTo>
                  <a:pt x="3998935" y="162840"/>
                </a:lnTo>
                <a:lnTo>
                  <a:pt x="3991863" y="173608"/>
                </a:lnTo>
                <a:lnTo>
                  <a:pt x="3984349" y="188629"/>
                </a:lnTo>
                <a:lnTo>
                  <a:pt x="3980073" y="200551"/>
                </a:lnTo>
                <a:lnTo>
                  <a:pt x="3977024" y="212908"/>
                </a:lnTo>
                <a:lnTo>
                  <a:pt x="3975199" y="225690"/>
                </a:lnTo>
                <a:lnTo>
                  <a:pt x="3974592" y="238887"/>
                </a:lnTo>
                <a:lnTo>
                  <a:pt x="3975090" y="251031"/>
                </a:lnTo>
                <a:lnTo>
                  <a:pt x="3976816" y="264061"/>
                </a:lnTo>
                <a:lnTo>
                  <a:pt x="3979780" y="276579"/>
                </a:lnTo>
                <a:lnTo>
                  <a:pt x="3983981" y="288583"/>
                </a:lnTo>
                <a:lnTo>
                  <a:pt x="3989422" y="300074"/>
                </a:lnTo>
                <a:lnTo>
                  <a:pt x="3996105" y="311052"/>
                </a:lnTo>
                <a:lnTo>
                  <a:pt x="4004030" y="321517"/>
                </a:lnTo>
                <a:lnTo>
                  <a:pt x="4013200" y="331469"/>
                </a:lnTo>
                <a:lnTo>
                  <a:pt x="4023788" y="340963"/>
                </a:lnTo>
                <a:lnTo>
                  <a:pt x="4034232" y="348595"/>
                </a:lnTo>
                <a:lnTo>
                  <a:pt x="4045222" y="355048"/>
                </a:lnTo>
                <a:lnTo>
                  <a:pt x="4056758" y="360326"/>
                </a:lnTo>
                <a:lnTo>
                  <a:pt x="4068837" y="364428"/>
                </a:lnTo>
                <a:lnTo>
                  <a:pt x="4081458" y="367356"/>
                </a:lnTo>
                <a:lnTo>
                  <a:pt x="4094621" y="369112"/>
                </a:lnTo>
                <a:lnTo>
                  <a:pt x="4108323" y="369697"/>
                </a:lnTo>
                <a:lnTo>
                  <a:pt x="4112212" y="369651"/>
                </a:lnTo>
                <a:lnTo>
                  <a:pt x="4125247" y="368808"/>
                </a:lnTo>
                <a:lnTo>
                  <a:pt x="4137929" y="366897"/>
                </a:lnTo>
                <a:lnTo>
                  <a:pt x="4150258" y="363914"/>
                </a:lnTo>
                <a:lnTo>
                  <a:pt x="4162233" y="359854"/>
                </a:lnTo>
                <a:lnTo>
                  <a:pt x="4173854" y="354711"/>
                </a:lnTo>
                <a:lnTo>
                  <a:pt x="4184392" y="348980"/>
                </a:lnTo>
                <a:lnTo>
                  <a:pt x="4194347" y="342467"/>
                </a:lnTo>
                <a:lnTo>
                  <a:pt x="4204233" y="334935"/>
                </a:lnTo>
                <a:lnTo>
                  <a:pt x="4214057" y="326393"/>
                </a:lnTo>
                <a:lnTo>
                  <a:pt x="4223825" y="316853"/>
                </a:lnTo>
                <a:lnTo>
                  <a:pt x="4233545" y="306324"/>
                </a:lnTo>
                <a:lnTo>
                  <a:pt x="4199508" y="272161"/>
                </a:lnTo>
                <a:lnTo>
                  <a:pt x="4190946" y="280716"/>
                </a:lnTo>
                <a:lnTo>
                  <a:pt x="4181011" y="289336"/>
                </a:lnTo>
                <a:lnTo>
                  <a:pt x="4171000" y="296606"/>
                </a:lnTo>
                <a:lnTo>
                  <a:pt x="4160901" y="302513"/>
                </a:lnTo>
                <a:lnTo>
                  <a:pt x="4148515" y="307921"/>
                </a:lnTo>
                <a:lnTo>
                  <a:pt x="4136262" y="311380"/>
                </a:lnTo>
                <a:lnTo>
                  <a:pt x="4124705" y="312547"/>
                </a:lnTo>
                <a:lnTo>
                  <a:pt x="4114266" y="311706"/>
                </a:lnTo>
                <a:lnTo>
                  <a:pt x="4101977" y="308206"/>
                </a:lnTo>
                <a:lnTo>
                  <a:pt x="4090800" y="301971"/>
                </a:lnTo>
                <a:lnTo>
                  <a:pt x="4080763" y="292988"/>
                </a:lnTo>
                <a:lnTo>
                  <a:pt x="4078565" y="290506"/>
                </a:lnTo>
                <a:lnTo>
                  <a:pt x="4071586" y="280397"/>
                </a:lnTo>
                <a:close/>
              </a:path>
              <a:path w="5089906" h="478789">
                <a:moveTo>
                  <a:pt x="3907408" y="301243"/>
                </a:moveTo>
                <a:lnTo>
                  <a:pt x="3907408" y="189356"/>
                </a:lnTo>
                <a:lnTo>
                  <a:pt x="3907253" y="181959"/>
                </a:lnTo>
                <a:lnTo>
                  <a:pt x="3905900" y="167872"/>
                </a:lnTo>
                <a:lnTo>
                  <a:pt x="3903158" y="155896"/>
                </a:lnTo>
                <a:lnTo>
                  <a:pt x="3899027" y="146050"/>
                </a:lnTo>
                <a:lnTo>
                  <a:pt x="3892701" y="137003"/>
                </a:lnTo>
                <a:lnTo>
                  <a:pt x="3883582" y="128257"/>
                </a:lnTo>
                <a:lnTo>
                  <a:pt x="3872103" y="120650"/>
                </a:lnTo>
                <a:lnTo>
                  <a:pt x="3855649" y="113933"/>
                </a:lnTo>
                <a:lnTo>
                  <a:pt x="3843099" y="111354"/>
                </a:lnTo>
                <a:lnTo>
                  <a:pt x="3829557" y="110489"/>
                </a:lnTo>
                <a:lnTo>
                  <a:pt x="3826288" y="110534"/>
                </a:lnTo>
                <a:lnTo>
                  <a:pt x="3813645" y="111553"/>
                </a:lnTo>
                <a:lnTo>
                  <a:pt x="3801146" y="113881"/>
                </a:lnTo>
                <a:lnTo>
                  <a:pt x="3788791" y="117475"/>
                </a:lnTo>
                <a:lnTo>
                  <a:pt x="3776112" y="122733"/>
                </a:lnTo>
                <a:lnTo>
                  <a:pt x="3765263" y="128344"/>
                </a:lnTo>
                <a:lnTo>
                  <a:pt x="3753527" y="135276"/>
                </a:lnTo>
                <a:lnTo>
                  <a:pt x="3740911" y="143510"/>
                </a:lnTo>
                <a:lnTo>
                  <a:pt x="3740911" y="110489"/>
                </a:lnTo>
                <a:lnTo>
                  <a:pt x="3717925" y="110489"/>
                </a:lnTo>
                <a:lnTo>
                  <a:pt x="3709044" y="113898"/>
                </a:lnTo>
                <a:lnTo>
                  <a:pt x="3697244" y="117948"/>
                </a:lnTo>
                <a:lnTo>
                  <a:pt x="3685198" y="121553"/>
                </a:lnTo>
                <a:lnTo>
                  <a:pt x="3672910" y="124715"/>
                </a:lnTo>
                <a:lnTo>
                  <a:pt x="3660381" y="127437"/>
                </a:lnTo>
                <a:lnTo>
                  <a:pt x="3647615" y="129722"/>
                </a:lnTo>
                <a:lnTo>
                  <a:pt x="3634612" y="131572"/>
                </a:lnTo>
                <a:lnTo>
                  <a:pt x="3634612" y="179450"/>
                </a:lnTo>
                <a:lnTo>
                  <a:pt x="3671316" y="179450"/>
                </a:lnTo>
                <a:lnTo>
                  <a:pt x="3671316" y="302005"/>
                </a:lnTo>
                <a:lnTo>
                  <a:pt x="3670554" y="306831"/>
                </a:lnTo>
                <a:lnTo>
                  <a:pt x="3669156" y="309244"/>
                </a:lnTo>
                <a:lnTo>
                  <a:pt x="3667759" y="311785"/>
                </a:lnTo>
                <a:lnTo>
                  <a:pt x="3665728" y="313436"/>
                </a:lnTo>
                <a:lnTo>
                  <a:pt x="3662933" y="314451"/>
                </a:lnTo>
                <a:lnTo>
                  <a:pt x="3660267" y="315467"/>
                </a:lnTo>
                <a:lnTo>
                  <a:pt x="3653154" y="315975"/>
                </a:lnTo>
                <a:lnTo>
                  <a:pt x="3634612" y="315975"/>
                </a:lnTo>
                <a:lnTo>
                  <a:pt x="3634612" y="363727"/>
                </a:lnTo>
                <a:lnTo>
                  <a:pt x="3778504" y="363727"/>
                </a:lnTo>
                <a:lnTo>
                  <a:pt x="3778504" y="315975"/>
                </a:lnTo>
                <a:lnTo>
                  <a:pt x="3761740" y="315975"/>
                </a:lnTo>
                <a:lnTo>
                  <a:pt x="3756152" y="314705"/>
                </a:lnTo>
                <a:lnTo>
                  <a:pt x="3751453" y="309752"/>
                </a:lnTo>
                <a:lnTo>
                  <a:pt x="3750309" y="303149"/>
                </a:lnTo>
                <a:lnTo>
                  <a:pt x="3750309" y="194310"/>
                </a:lnTo>
                <a:lnTo>
                  <a:pt x="3763050" y="185664"/>
                </a:lnTo>
                <a:lnTo>
                  <a:pt x="3773998" y="179202"/>
                </a:lnTo>
                <a:lnTo>
                  <a:pt x="3783076" y="175005"/>
                </a:lnTo>
                <a:lnTo>
                  <a:pt x="3791077" y="171830"/>
                </a:lnTo>
                <a:lnTo>
                  <a:pt x="3798697" y="170306"/>
                </a:lnTo>
                <a:lnTo>
                  <a:pt x="3814445" y="170306"/>
                </a:lnTo>
                <a:lnTo>
                  <a:pt x="3820668" y="173100"/>
                </a:lnTo>
                <a:lnTo>
                  <a:pt x="3824604" y="178942"/>
                </a:lnTo>
                <a:lnTo>
                  <a:pt x="3827145" y="182372"/>
                </a:lnTo>
                <a:lnTo>
                  <a:pt x="3828415" y="189991"/>
                </a:lnTo>
                <a:lnTo>
                  <a:pt x="3828415" y="301243"/>
                </a:lnTo>
                <a:lnTo>
                  <a:pt x="3827653" y="306958"/>
                </a:lnTo>
                <a:lnTo>
                  <a:pt x="3826382" y="309499"/>
                </a:lnTo>
                <a:lnTo>
                  <a:pt x="3825112" y="312165"/>
                </a:lnTo>
                <a:lnTo>
                  <a:pt x="3822319" y="314070"/>
                </a:lnTo>
                <a:lnTo>
                  <a:pt x="3818254" y="315213"/>
                </a:lnTo>
                <a:lnTo>
                  <a:pt x="3816857" y="315594"/>
                </a:lnTo>
                <a:lnTo>
                  <a:pt x="3810634" y="315849"/>
                </a:lnTo>
                <a:lnTo>
                  <a:pt x="3799585" y="315975"/>
                </a:lnTo>
                <a:lnTo>
                  <a:pt x="3799585" y="363727"/>
                </a:lnTo>
                <a:lnTo>
                  <a:pt x="3945128" y="363727"/>
                </a:lnTo>
                <a:lnTo>
                  <a:pt x="3945128" y="315975"/>
                </a:lnTo>
                <a:lnTo>
                  <a:pt x="3923029" y="315975"/>
                </a:lnTo>
                <a:lnTo>
                  <a:pt x="3917060" y="315594"/>
                </a:lnTo>
                <a:lnTo>
                  <a:pt x="3915155" y="314705"/>
                </a:lnTo>
                <a:lnTo>
                  <a:pt x="3912488" y="313563"/>
                </a:lnTo>
                <a:lnTo>
                  <a:pt x="3910456" y="311785"/>
                </a:lnTo>
                <a:lnTo>
                  <a:pt x="3909313" y="309244"/>
                </a:lnTo>
                <a:lnTo>
                  <a:pt x="3908044" y="306831"/>
                </a:lnTo>
                <a:lnTo>
                  <a:pt x="3907408" y="301243"/>
                </a:lnTo>
                <a:close/>
              </a:path>
            </a:pathLst>
          </a:custGeom>
          <a:solidFill>
            <a:srgbClr val="1D9A78"/>
          </a:solidFill>
        </p:spPr>
        <p:txBody>
          <a:bodyPr wrap="square" lIns="0" tIns="0" rIns="0" bIns="0" rtlCol="0">
            <a:noAutofit/>
          </a:bodyPr>
          <a:lstStyle/>
          <a:p>
            <a:endParaRPr/>
          </a:p>
        </p:txBody>
      </p:sp>
      <p:sp>
        <p:nvSpPr>
          <p:cNvPr id="12" name="object 12"/>
          <p:cNvSpPr/>
          <p:nvPr/>
        </p:nvSpPr>
        <p:spPr>
          <a:xfrm>
            <a:off x="8126095" y="920876"/>
            <a:ext cx="137286" cy="52959"/>
          </a:xfrm>
          <a:custGeom>
            <a:avLst/>
            <a:gdLst/>
            <a:ahLst/>
            <a:cxnLst/>
            <a:rect l="l" t="t" r="r" b="b"/>
            <a:pathLst>
              <a:path w="137286" h="52959">
                <a:moveTo>
                  <a:pt x="20320" y="0"/>
                </a:moveTo>
                <a:lnTo>
                  <a:pt x="11556" y="6731"/>
                </a:lnTo>
                <a:lnTo>
                  <a:pt x="5969" y="11937"/>
                </a:lnTo>
                <a:lnTo>
                  <a:pt x="1143" y="19050"/>
                </a:lnTo>
                <a:lnTo>
                  <a:pt x="0" y="22987"/>
                </a:lnTo>
                <a:lnTo>
                  <a:pt x="0" y="27177"/>
                </a:lnTo>
                <a:lnTo>
                  <a:pt x="4257" y="37322"/>
                </a:lnTo>
                <a:lnTo>
                  <a:pt x="17029" y="45098"/>
                </a:lnTo>
                <a:lnTo>
                  <a:pt x="30309" y="49078"/>
                </a:lnTo>
                <a:lnTo>
                  <a:pt x="42174" y="51213"/>
                </a:lnTo>
                <a:lnTo>
                  <a:pt x="55418" y="52506"/>
                </a:lnTo>
                <a:lnTo>
                  <a:pt x="70054" y="52958"/>
                </a:lnTo>
                <a:lnTo>
                  <a:pt x="70611" y="52959"/>
                </a:lnTo>
                <a:lnTo>
                  <a:pt x="84359" y="52572"/>
                </a:lnTo>
                <a:lnTo>
                  <a:pt x="97086" y="51395"/>
                </a:lnTo>
                <a:lnTo>
                  <a:pt x="108770" y="49405"/>
                </a:lnTo>
                <a:lnTo>
                  <a:pt x="122047" y="46355"/>
                </a:lnTo>
                <a:lnTo>
                  <a:pt x="129794" y="43180"/>
                </a:lnTo>
                <a:lnTo>
                  <a:pt x="133603" y="39370"/>
                </a:lnTo>
                <a:lnTo>
                  <a:pt x="137286" y="33527"/>
                </a:lnTo>
                <a:lnTo>
                  <a:pt x="137286" y="29210"/>
                </a:lnTo>
                <a:lnTo>
                  <a:pt x="137286" y="24384"/>
                </a:lnTo>
                <a:lnTo>
                  <a:pt x="134747" y="20447"/>
                </a:lnTo>
                <a:lnTo>
                  <a:pt x="129794" y="17145"/>
                </a:lnTo>
                <a:lnTo>
                  <a:pt x="122186" y="14005"/>
                </a:lnTo>
                <a:lnTo>
                  <a:pt x="109576" y="11168"/>
                </a:lnTo>
                <a:lnTo>
                  <a:pt x="93852" y="8889"/>
                </a:lnTo>
                <a:lnTo>
                  <a:pt x="20320" y="0"/>
                </a:lnTo>
                <a:close/>
              </a:path>
            </a:pathLst>
          </a:custGeom>
          <a:ln w="9144">
            <a:solidFill>
              <a:srgbClr val="000000"/>
            </a:solidFill>
          </a:ln>
        </p:spPr>
        <p:txBody>
          <a:bodyPr wrap="square" lIns="0" tIns="0" rIns="0" bIns="0" rtlCol="0">
            <a:noAutofit/>
          </a:bodyPr>
          <a:lstStyle/>
          <a:p>
            <a:endParaRPr/>
          </a:p>
        </p:txBody>
      </p:sp>
      <p:sp>
        <p:nvSpPr>
          <p:cNvPr id="13" name="object 13"/>
          <p:cNvSpPr/>
          <p:nvPr/>
        </p:nvSpPr>
        <p:spPr>
          <a:xfrm>
            <a:off x="6255766" y="796163"/>
            <a:ext cx="70612" cy="59944"/>
          </a:xfrm>
          <a:custGeom>
            <a:avLst/>
            <a:gdLst/>
            <a:ahLst/>
            <a:cxnLst/>
            <a:rect l="l" t="t" r="r" b="b"/>
            <a:pathLst>
              <a:path w="70612" h="59944">
                <a:moveTo>
                  <a:pt x="70612" y="0"/>
                </a:moveTo>
                <a:lnTo>
                  <a:pt x="54423" y="2583"/>
                </a:lnTo>
                <a:lnTo>
                  <a:pt x="41012" y="5166"/>
                </a:lnTo>
                <a:lnTo>
                  <a:pt x="30408" y="7750"/>
                </a:lnTo>
                <a:lnTo>
                  <a:pt x="24764" y="9525"/>
                </a:lnTo>
                <a:lnTo>
                  <a:pt x="15875" y="12700"/>
                </a:lnTo>
                <a:lnTo>
                  <a:pt x="9525" y="16763"/>
                </a:lnTo>
                <a:lnTo>
                  <a:pt x="5714" y="21716"/>
                </a:lnTo>
                <a:lnTo>
                  <a:pt x="1905" y="26542"/>
                </a:lnTo>
                <a:lnTo>
                  <a:pt x="0" y="31496"/>
                </a:lnTo>
                <a:lnTo>
                  <a:pt x="0" y="36702"/>
                </a:lnTo>
                <a:lnTo>
                  <a:pt x="0" y="43307"/>
                </a:lnTo>
                <a:lnTo>
                  <a:pt x="2412" y="48767"/>
                </a:lnTo>
                <a:lnTo>
                  <a:pt x="7366" y="53212"/>
                </a:lnTo>
                <a:lnTo>
                  <a:pt x="12319" y="57785"/>
                </a:lnTo>
                <a:lnTo>
                  <a:pt x="19050" y="59944"/>
                </a:lnTo>
                <a:lnTo>
                  <a:pt x="27432" y="59944"/>
                </a:lnTo>
                <a:lnTo>
                  <a:pt x="32893" y="59944"/>
                </a:lnTo>
                <a:lnTo>
                  <a:pt x="39243" y="58547"/>
                </a:lnTo>
                <a:lnTo>
                  <a:pt x="46482" y="55752"/>
                </a:lnTo>
                <a:lnTo>
                  <a:pt x="57103" y="50928"/>
                </a:lnTo>
                <a:lnTo>
                  <a:pt x="68901" y="44347"/>
                </a:lnTo>
                <a:lnTo>
                  <a:pt x="70612" y="43307"/>
                </a:lnTo>
                <a:lnTo>
                  <a:pt x="70612" y="0"/>
                </a:lnTo>
                <a:close/>
              </a:path>
            </a:pathLst>
          </a:custGeom>
          <a:ln w="9144">
            <a:solidFill>
              <a:srgbClr val="000000"/>
            </a:solidFill>
          </a:ln>
        </p:spPr>
        <p:txBody>
          <a:bodyPr wrap="square" lIns="0" tIns="0" rIns="0" bIns="0" rtlCol="0">
            <a:noAutofit/>
          </a:bodyPr>
          <a:lstStyle/>
          <a:p>
            <a:endParaRPr/>
          </a:p>
        </p:txBody>
      </p:sp>
      <p:sp>
        <p:nvSpPr>
          <p:cNvPr id="14" name="object 14"/>
          <p:cNvSpPr/>
          <p:nvPr/>
        </p:nvSpPr>
        <p:spPr>
          <a:xfrm>
            <a:off x="4336415" y="705992"/>
            <a:ext cx="104012" cy="151384"/>
          </a:xfrm>
          <a:custGeom>
            <a:avLst/>
            <a:gdLst/>
            <a:ahLst/>
            <a:cxnLst/>
            <a:rect l="l" t="t" r="r" b="b"/>
            <a:pathLst>
              <a:path w="104012" h="151384">
                <a:moveTo>
                  <a:pt x="52450" y="0"/>
                </a:moveTo>
                <a:lnTo>
                  <a:pt x="39916" y="1744"/>
                </a:lnTo>
                <a:lnTo>
                  <a:pt x="28088" y="6979"/>
                </a:lnTo>
                <a:lnTo>
                  <a:pt x="16797" y="16494"/>
                </a:lnTo>
                <a:lnTo>
                  <a:pt x="9515" y="27238"/>
                </a:lnTo>
                <a:lnTo>
                  <a:pt x="6731" y="33147"/>
                </a:lnTo>
                <a:lnTo>
                  <a:pt x="3251" y="43805"/>
                </a:lnTo>
                <a:lnTo>
                  <a:pt x="1042" y="56073"/>
                </a:lnTo>
                <a:lnTo>
                  <a:pt x="61" y="69969"/>
                </a:lnTo>
                <a:lnTo>
                  <a:pt x="0" y="74803"/>
                </a:lnTo>
                <a:lnTo>
                  <a:pt x="553" y="89244"/>
                </a:lnTo>
                <a:lnTo>
                  <a:pt x="2227" y="102132"/>
                </a:lnTo>
                <a:lnTo>
                  <a:pt x="5040" y="113464"/>
                </a:lnTo>
                <a:lnTo>
                  <a:pt x="12874" y="130293"/>
                </a:lnTo>
                <a:lnTo>
                  <a:pt x="20844" y="139752"/>
                </a:lnTo>
                <a:lnTo>
                  <a:pt x="25146" y="143129"/>
                </a:lnTo>
                <a:lnTo>
                  <a:pt x="36623" y="149040"/>
                </a:lnTo>
                <a:lnTo>
                  <a:pt x="49196" y="151352"/>
                </a:lnTo>
                <a:lnTo>
                  <a:pt x="50926" y="151384"/>
                </a:lnTo>
                <a:lnTo>
                  <a:pt x="63660" y="149663"/>
                </a:lnTo>
                <a:lnTo>
                  <a:pt x="75216" y="144529"/>
                </a:lnTo>
                <a:lnTo>
                  <a:pt x="85616" y="136026"/>
                </a:lnTo>
                <a:lnTo>
                  <a:pt x="94349" y="124143"/>
                </a:lnTo>
                <a:lnTo>
                  <a:pt x="98883" y="113449"/>
                </a:lnTo>
                <a:lnTo>
                  <a:pt x="101993" y="100895"/>
                </a:lnTo>
                <a:lnTo>
                  <a:pt x="103679" y="86488"/>
                </a:lnTo>
                <a:lnTo>
                  <a:pt x="104012" y="75565"/>
                </a:lnTo>
                <a:lnTo>
                  <a:pt x="103329" y="60059"/>
                </a:lnTo>
                <a:lnTo>
                  <a:pt x="101280" y="46324"/>
                </a:lnTo>
                <a:lnTo>
                  <a:pt x="97864" y="34366"/>
                </a:lnTo>
                <a:lnTo>
                  <a:pt x="93081" y="24194"/>
                </a:lnTo>
                <a:lnTo>
                  <a:pt x="89535" y="18923"/>
                </a:lnTo>
                <a:lnTo>
                  <a:pt x="79953" y="9101"/>
                </a:lnTo>
                <a:lnTo>
                  <a:pt x="68862" y="2853"/>
                </a:lnTo>
                <a:lnTo>
                  <a:pt x="56238" y="134"/>
                </a:lnTo>
                <a:lnTo>
                  <a:pt x="52450" y="0"/>
                </a:lnTo>
                <a:close/>
              </a:path>
            </a:pathLst>
          </a:custGeom>
          <a:ln w="9144">
            <a:solidFill>
              <a:srgbClr val="000000"/>
            </a:solidFill>
          </a:ln>
        </p:spPr>
        <p:txBody>
          <a:bodyPr wrap="square" lIns="0" tIns="0" rIns="0" bIns="0" rtlCol="0">
            <a:noAutofit/>
          </a:bodyPr>
          <a:lstStyle/>
          <a:p>
            <a:endParaRPr/>
          </a:p>
        </p:txBody>
      </p:sp>
      <p:sp>
        <p:nvSpPr>
          <p:cNvPr id="15" name="object 15"/>
          <p:cNvSpPr/>
          <p:nvPr/>
        </p:nvSpPr>
        <p:spPr>
          <a:xfrm>
            <a:off x="7625333" y="699515"/>
            <a:ext cx="83693" cy="42163"/>
          </a:xfrm>
          <a:custGeom>
            <a:avLst/>
            <a:gdLst/>
            <a:ahLst/>
            <a:cxnLst/>
            <a:rect l="l" t="t" r="r" b="b"/>
            <a:pathLst>
              <a:path w="83693" h="42163">
                <a:moveTo>
                  <a:pt x="43180" y="0"/>
                </a:moveTo>
                <a:lnTo>
                  <a:pt x="36195" y="0"/>
                </a:lnTo>
                <a:lnTo>
                  <a:pt x="29464" y="1778"/>
                </a:lnTo>
                <a:lnTo>
                  <a:pt x="23114" y="5207"/>
                </a:lnTo>
                <a:lnTo>
                  <a:pt x="16637" y="8636"/>
                </a:lnTo>
                <a:lnTo>
                  <a:pt x="11430" y="13335"/>
                </a:lnTo>
                <a:lnTo>
                  <a:pt x="7493" y="19304"/>
                </a:lnTo>
                <a:lnTo>
                  <a:pt x="3683" y="25273"/>
                </a:lnTo>
                <a:lnTo>
                  <a:pt x="1143" y="32893"/>
                </a:lnTo>
                <a:lnTo>
                  <a:pt x="0" y="42163"/>
                </a:lnTo>
                <a:lnTo>
                  <a:pt x="83693" y="42163"/>
                </a:lnTo>
                <a:lnTo>
                  <a:pt x="82550" y="32258"/>
                </a:lnTo>
                <a:lnTo>
                  <a:pt x="80137" y="24384"/>
                </a:lnTo>
                <a:lnTo>
                  <a:pt x="76581" y="18669"/>
                </a:lnTo>
                <a:lnTo>
                  <a:pt x="73025" y="12954"/>
                </a:lnTo>
                <a:lnTo>
                  <a:pt x="68199" y="8509"/>
                </a:lnTo>
                <a:lnTo>
                  <a:pt x="62230" y="5080"/>
                </a:lnTo>
                <a:lnTo>
                  <a:pt x="56134" y="1650"/>
                </a:lnTo>
                <a:lnTo>
                  <a:pt x="49784" y="0"/>
                </a:lnTo>
                <a:lnTo>
                  <a:pt x="43180" y="0"/>
                </a:lnTo>
                <a:close/>
              </a:path>
            </a:pathLst>
          </a:custGeom>
          <a:ln w="9144">
            <a:solidFill>
              <a:srgbClr val="000000"/>
            </a:solidFill>
          </a:ln>
        </p:spPr>
        <p:txBody>
          <a:bodyPr wrap="square" lIns="0" tIns="0" rIns="0" bIns="0" rtlCol="0">
            <a:noAutofit/>
          </a:bodyPr>
          <a:lstStyle/>
          <a:p>
            <a:endParaRPr/>
          </a:p>
        </p:txBody>
      </p:sp>
      <p:sp>
        <p:nvSpPr>
          <p:cNvPr id="16" name="object 16"/>
          <p:cNvSpPr/>
          <p:nvPr/>
        </p:nvSpPr>
        <p:spPr>
          <a:xfrm>
            <a:off x="5232654" y="699515"/>
            <a:ext cx="83693" cy="42163"/>
          </a:xfrm>
          <a:custGeom>
            <a:avLst/>
            <a:gdLst/>
            <a:ahLst/>
            <a:cxnLst/>
            <a:rect l="l" t="t" r="r" b="b"/>
            <a:pathLst>
              <a:path w="83693" h="42163">
                <a:moveTo>
                  <a:pt x="43180" y="0"/>
                </a:moveTo>
                <a:lnTo>
                  <a:pt x="36195" y="0"/>
                </a:lnTo>
                <a:lnTo>
                  <a:pt x="29463" y="1778"/>
                </a:lnTo>
                <a:lnTo>
                  <a:pt x="23113" y="5207"/>
                </a:lnTo>
                <a:lnTo>
                  <a:pt x="16637" y="8636"/>
                </a:lnTo>
                <a:lnTo>
                  <a:pt x="11430" y="13335"/>
                </a:lnTo>
                <a:lnTo>
                  <a:pt x="7493" y="19304"/>
                </a:lnTo>
                <a:lnTo>
                  <a:pt x="3683" y="25273"/>
                </a:lnTo>
                <a:lnTo>
                  <a:pt x="1143" y="32893"/>
                </a:lnTo>
                <a:lnTo>
                  <a:pt x="0" y="42163"/>
                </a:lnTo>
                <a:lnTo>
                  <a:pt x="83693" y="42163"/>
                </a:lnTo>
                <a:lnTo>
                  <a:pt x="82550" y="32258"/>
                </a:lnTo>
                <a:lnTo>
                  <a:pt x="80137" y="24384"/>
                </a:lnTo>
                <a:lnTo>
                  <a:pt x="76581" y="18669"/>
                </a:lnTo>
                <a:lnTo>
                  <a:pt x="73025" y="12954"/>
                </a:lnTo>
                <a:lnTo>
                  <a:pt x="68199" y="8509"/>
                </a:lnTo>
                <a:lnTo>
                  <a:pt x="62230" y="5080"/>
                </a:lnTo>
                <a:lnTo>
                  <a:pt x="56134" y="1650"/>
                </a:lnTo>
                <a:lnTo>
                  <a:pt x="49784" y="0"/>
                </a:lnTo>
                <a:lnTo>
                  <a:pt x="43180" y="0"/>
                </a:lnTo>
                <a:close/>
              </a:path>
            </a:pathLst>
          </a:custGeom>
          <a:ln w="9144">
            <a:solidFill>
              <a:srgbClr val="000000"/>
            </a:solidFill>
          </a:ln>
        </p:spPr>
        <p:txBody>
          <a:bodyPr wrap="square" lIns="0" tIns="0" rIns="0" bIns="0" rtlCol="0">
            <a:noAutofit/>
          </a:bodyPr>
          <a:lstStyle/>
          <a:p>
            <a:endParaRPr/>
          </a:p>
        </p:txBody>
      </p:sp>
      <p:sp>
        <p:nvSpPr>
          <p:cNvPr id="17" name="object 17"/>
          <p:cNvSpPr/>
          <p:nvPr/>
        </p:nvSpPr>
        <p:spPr>
          <a:xfrm>
            <a:off x="4046982" y="699515"/>
            <a:ext cx="83692" cy="42163"/>
          </a:xfrm>
          <a:custGeom>
            <a:avLst/>
            <a:gdLst/>
            <a:ahLst/>
            <a:cxnLst/>
            <a:rect l="l" t="t" r="r" b="b"/>
            <a:pathLst>
              <a:path w="83692" h="42163">
                <a:moveTo>
                  <a:pt x="43179" y="0"/>
                </a:moveTo>
                <a:lnTo>
                  <a:pt x="36194" y="0"/>
                </a:lnTo>
                <a:lnTo>
                  <a:pt x="29463" y="1778"/>
                </a:lnTo>
                <a:lnTo>
                  <a:pt x="23113" y="5207"/>
                </a:lnTo>
                <a:lnTo>
                  <a:pt x="16637" y="8636"/>
                </a:lnTo>
                <a:lnTo>
                  <a:pt x="11429" y="13335"/>
                </a:lnTo>
                <a:lnTo>
                  <a:pt x="7492" y="19304"/>
                </a:lnTo>
                <a:lnTo>
                  <a:pt x="3682" y="25273"/>
                </a:lnTo>
                <a:lnTo>
                  <a:pt x="1142" y="32893"/>
                </a:lnTo>
                <a:lnTo>
                  <a:pt x="0" y="42163"/>
                </a:lnTo>
                <a:lnTo>
                  <a:pt x="83692" y="42163"/>
                </a:lnTo>
                <a:lnTo>
                  <a:pt x="82550" y="32258"/>
                </a:lnTo>
                <a:lnTo>
                  <a:pt x="80137" y="24384"/>
                </a:lnTo>
                <a:lnTo>
                  <a:pt x="76580" y="18669"/>
                </a:lnTo>
                <a:lnTo>
                  <a:pt x="73025" y="12954"/>
                </a:lnTo>
                <a:lnTo>
                  <a:pt x="68198" y="8509"/>
                </a:lnTo>
                <a:lnTo>
                  <a:pt x="62229" y="5080"/>
                </a:lnTo>
                <a:lnTo>
                  <a:pt x="56133" y="1650"/>
                </a:lnTo>
                <a:lnTo>
                  <a:pt x="49783" y="0"/>
                </a:lnTo>
                <a:lnTo>
                  <a:pt x="43179" y="0"/>
                </a:lnTo>
                <a:close/>
              </a:path>
            </a:pathLst>
          </a:custGeom>
          <a:ln w="9144">
            <a:solidFill>
              <a:srgbClr val="000000"/>
            </a:solidFill>
          </a:ln>
        </p:spPr>
        <p:txBody>
          <a:bodyPr wrap="square" lIns="0" tIns="0" rIns="0" bIns="0" rtlCol="0">
            <a:noAutofit/>
          </a:bodyPr>
          <a:lstStyle/>
          <a:p>
            <a:endParaRPr/>
          </a:p>
        </p:txBody>
      </p:sp>
      <p:sp>
        <p:nvSpPr>
          <p:cNvPr id="18" name="object 18"/>
          <p:cNvSpPr/>
          <p:nvPr/>
        </p:nvSpPr>
        <p:spPr>
          <a:xfrm>
            <a:off x="8145907" y="699262"/>
            <a:ext cx="71374" cy="83312"/>
          </a:xfrm>
          <a:custGeom>
            <a:avLst/>
            <a:gdLst/>
            <a:ahLst/>
            <a:cxnLst/>
            <a:rect l="l" t="t" r="r" b="b"/>
            <a:pathLst>
              <a:path w="71374" h="83312">
                <a:moveTo>
                  <a:pt x="36449" y="0"/>
                </a:moveTo>
                <a:lnTo>
                  <a:pt x="23491" y="2309"/>
                </a:lnTo>
                <a:lnTo>
                  <a:pt x="12695" y="9193"/>
                </a:lnTo>
                <a:lnTo>
                  <a:pt x="10287" y="11684"/>
                </a:lnTo>
                <a:lnTo>
                  <a:pt x="3912" y="21782"/>
                </a:lnTo>
                <a:lnTo>
                  <a:pt x="560" y="34316"/>
                </a:lnTo>
                <a:lnTo>
                  <a:pt x="0" y="43179"/>
                </a:lnTo>
                <a:lnTo>
                  <a:pt x="1679" y="57003"/>
                </a:lnTo>
                <a:lnTo>
                  <a:pt x="6717" y="68320"/>
                </a:lnTo>
                <a:lnTo>
                  <a:pt x="9906" y="72389"/>
                </a:lnTo>
                <a:lnTo>
                  <a:pt x="20163" y="80079"/>
                </a:lnTo>
                <a:lnTo>
                  <a:pt x="32812" y="83231"/>
                </a:lnTo>
                <a:lnTo>
                  <a:pt x="35433" y="83312"/>
                </a:lnTo>
                <a:lnTo>
                  <a:pt x="48330" y="80977"/>
                </a:lnTo>
                <a:lnTo>
                  <a:pt x="59110" y="74023"/>
                </a:lnTo>
                <a:lnTo>
                  <a:pt x="61087" y="72009"/>
                </a:lnTo>
                <a:lnTo>
                  <a:pt x="67813" y="61610"/>
                </a:lnTo>
                <a:lnTo>
                  <a:pt x="71053" y="48992"/>
                </a:lnTo>
                <a:lnTo>
                  <a:pt x="71374" y="42925"/>
                </a:lnTo>
                <a:lnTo>
                  <a:pt x="69901" y="28820"/>
                </a:lnTo>
                <a:lnTo>
                  <a:pt x="65513" y="17194"/>
                </a:lnTo>
                <a:lnTo>
                  <a:pt x="61595" y="11557"/>
                </a:lnTo>
                <a:lnTo>
                  <a:pt x="51379" y="3366"/>
                </a:lnTo>
                <a:lnTo>
                  <a:pt x="38918" y="77"/>
                </a:lnTo>
                <a:lnTo>
                  <a:pt x="36449" y="0"/>
                </a:lnTo>
                <a:close/>
              </a:path>
            </a:pathLst>
          </a:custGeom>
          <a:ln w="9144">
            <a:solidFill>
              <a:srgbClr val="000000"/>
            </a:solidFill>
          </a:ln>
        </p:spPr>
        <p:txBody>
          <a:bodyPr wrap="square" lIns="0" tIns="0" rIns="0" bIns="0" rtlCol="0">
            <a:noAutofit/>
          </a:bodyPr>
          <a:lstStyle/>
          <a:p>
            <a:endParaRPr/>
          </a:p>
        </p:txBody>
      </p:sp>
      <p:sp>
        <p:nvSpPr>
          <p:cNvPr id="19" name="object 19"/>
          <p:cNvSpPr/>
          <p:nvPr/>
        </p:nvSpPr>
        <p:spPr>
          <a:xfrm>
            <a:off x="8340852" y="657605"/>
            <a:ext cx="308101" cy="362331"/>
          </a:xfrm>
          <a:custGeom>
            <a:avLst/>
            <a:gdLst/>
            <a:ahLst/>
            <a:cxnLst/>
            <a:rect l="l" t="t" r="r" b="b"/>
            <a:pathLst>
              <a:path w="308101" h="362331">
                <a:moveTo>
                  <a:pt x="0" y="0"/>
                </a:moveTo>
                <a:lnTo>
                  <a:pt x="154686" y="0"/>
                </a:lnTo>
                <a:lnTo>
                  <a:pt x="154686" y="47879"/>
                </a:lnTo>
                <a:lnTo>
                  <a:pt x="144525" y="47879"/>
                </a:lnTo>
                <a:lnTo>
                  <a:pt x="135127" y="47879"/>
                </a:lnTo>
                <a:lnTo>
                  <a:pt x="129286" y="48514"/>
                </a:lnTo>
                <a:lnTo>
                  <a:pt x="126873" y="49657"/>
                </a:lnTo>
                <a:lnTo>
                  <a:pt x="124587" y="50927"/>
                </a:lnTo>
                <a:lnTo>
                  <a:pt x="123317" y="52705"/>
                </a:lnTo>
                <a:lnTo>
                  <a:pt x="123317" y="55118"/>
                </a:lnTo>
                <a:lnTo>
                  <a:pt x="123317" y="57023"/>
                </a:lnTo>
                <a:lnTo>
                  <a:pt x="125095" y="62230"/>
                </a:lnTo>
                <a:lnTo>
                  <a:pt x="128524" y="70739"/>
                </a:lnTo>
                <a:lnTo>
                  <a:pt x="165734" y="160274"/>
                </a:lnTo>
                <a:lnTo>
                  <a:pt x="204724" y="70612"/>
                </a:lnTo>
                <a:lnTo>
                  <a:pt x="207772" y="63881"/>
                </a:lnTo>
                <a:lnTo>
                  <a:pt x="209169" y="59055"/>
                </a:lnTo>
                <a:lnTo>
                  <a:pt x="209169" y="56007"/>
                </a:lnTo>
                <a:lnTo>
                  <a:pt x="209169" y="53340"/>
                </a:lnTo>
                <a:lnTo>
                  <a:pt x="208025" y="51308"/>
                </a:lnTo>
                <a:lnTo>
                  <a:pt x="205486" y="49911"/>
                </a:lnTo>
                <a:lnTo>
                  <a:pt x="202946" y="48514"/>
                </a:lnTo>
                <a:lnTo>
                  <a:pt x="197357" y="47879"/>
                </a:lnTo>
                <a:lnTo>
                  <a:pt x="188341" y="47879"/>
                </a:lnTo>
                <a:lnTo>
                  <a:pt x="174244" y="47879"/>
                </a:lnTo>
                <a:lnTo>
                  <a:pt x="174244" y="0"/>
                </a:lnTo>
                <a:lnTo>
                  <a:pt x="308101" y="0"/>
                </a:lnTo>
                <a:lnTo>
                  <a:pt x="308101" y="47879"/>
                </a:lnTo>
                <a:lnTo>
                  <a:pt x="296291" y="48006"/>
                </a:lnTo>
                <a:lnTo>
                  <a:pt x="289305" y="48387"/>
                </a:lnTo>
                <a:lnTo>
                  <a:pt x="287400" y="49149"/>
                </a:lnTo>
                <a:lnTo>
                  <a:pt x="284479" y="49784"/>
                </a:lnTo>
                <a:lnTo>
                  <a:pt x="282194" y="51054"/>
                </a:lnTo>
                <a:lnTo>
                  <a:pt x="280416" y="52832"/>
                </a:lnTo>
                <a:lnTo>
                  <a:pt x="278511" y="54610"/>
                </a:lnTo>
                <a:lnTo>
                  <a:pt x="275590" y="59690"/>
                </a:lnTo>
                <a:lnTo>
                  <a:pt x="271399" y="67945"/>
                </a:lnTo>
                <a:lnTo>
                  <a:pt x="159384" y="297688"/>
                </a:lnTo>
                <a:lnTo>
                  <a:pt x="152209" y="311210"/>
                </a:lnTo>
                <a:lnTo>
                  <a:pt x="144763" y="323012"/>
                </a:lnTo>
                <a:lnTo>
                  <a:pt x="137053" y="333093"/>
                </a:lnTo>
                <a:lnTo>
                  <a:pt x="129085" y="341454"/>
                </a:lnTo>
                <a:lnTo>
                  <a:pt x="121030" y="347980"/>
                </a:lnTo>
                <a:lnTo>
                  <a:pt x="110282" y="354098"/>
                </a:lnTo>
                <a:lnTo>
                  <a:pt x="98608" y="358535"/>
                </a:lnTo>
                <a:lnTo>
                  <a:pt x="85988" y="361279"/>
                </a:lnTo>
                <a:lnTo>
                  <a:pt x="72398" y="362320"/>
                </a:lnTo>
                <a:lnTo>
                  <a:pt x="70866" y="362331"/>
                </a:lnTo>
                <a:lnTo>
                  <a:pt x="56693" y="361268"/>
                </a:lnTo>
                <a:lnTo>
                  <a:pt x="44029" y="358099"/>
                </a:lnTo>
                <a:lnTo>
                  <a:pt x="32888" y="352853"/>
                </a:lnTo>
                <a:lnTo>
                  <a:pt x="25273" y="347345"/>
                </a:lnTo>
                <a:lnTo>
                  <a:pt x="15550" y="336908"/>
                </a:lnTo>
                <a:lnTo>
                  <a:pt x="9708" y="325628"/>
                </a:lnTo>
                <a:lnTo>
                  <a:pt x="7747" y="313436"/>
                </a:lnTo>
                <a:lnTo>
                  <a:pt x="9942" y="300635"/>
                </a:lnTo>
                <a:lnTo>
                  <a:pt x="16577" y="289613"/>
                </a:lnTo>
                <a:lnTo>
                  <a:pt x="28781" y="280174"/>
                </a:lnTo>
                <a:lnTo>
                  <a:pt x="41210" y="277163"/>
                </a:lnTo>
                <a:lnTo>
                  <a:pt x="43179" y="277114"/>
                </a:lnTo>
                <a:lnTo>
                  <a:pt x="49783" y="277114"/>
                </a:lnTo>
                <a:lnTo>
                  <a:pt x="56261" y="278765"/>
                </a:lnTo>
                <a:lnTo>
                  <a:pt x="62483" y="282067"/>
                </a:lnTo>
                <a:lnTo>
                  <a:pt x="66675" y="284226"/>
                </a:lnTo>
                <a:lnTo>
                  <a:pt x="70866" y="287782"/>
                </a:lnTo>
                <a:lnTo>
                  <a:pt x="75183" y="292989"/>
                </a:lnTo>
                <a:lnTo>
                  <a:pt x="77724" y="296291"/>
                </a:lnTo>
                <a:lnTo>
                  <a:pt x="79882" y="298323"/>
                </a:lnTo>
                <a:lnTo>
                  <a:pt x="81406" y="299212"/>
                </a:lnTo>
                <a:lnTo>
                  <a:pt x="83057" y="300101"/>
                </a:lnTo>
                <a:lnTo>
                  <a:pt x="84581" y="300609"/>
                </a:lnTo>
                <a:lnTo>
                  <a:pt x="86105" y="300609"/>
                </a:lnTo>
                <a:lnTo>
                  <a:pt x="89534" y="300609"/>
                </a:lnTo>
                <a:lnTo>
                  <a:pt x="96266" y="295656"/>
                </a:lnTo>
                <a:lnTo>
                  <a:pt x="102325" y="287788"/>
                </a:lnTo>
                <a:lnTo>
                  <a:pt x="108960" y="276055"/>
                </a:lnTo>
                <a:lnTo>
                  <a:pt x="113029" y="267589"/>
                </a:lnTo>
                <a:lnTo>
                  <a:pt x="122427" y="247269"/>
                </a:lnTo>
                <a:lnTo>
                  <a:pt x="38226" y="70612"/>
                </a:lnTo>
                <a:lnTo>
                  <a:pt x="34036" y="61722"/>
                </a:lnTo>
                <a:lnTo>
                  <a:pt x="30861" y="56134"/>
                </a:lnTo>
                <a:lnTo>
                  <a:pt x="28701" y="53848"/>
                </a:lnTo>
                <a:lnTo>
                  <a:pt x="26416" y="51435"/>
                </a:lnTo>
                <a:lnTo>
                  <a:pt x="23875" y="49911"/>
                </a:lnTo>
                <a:lnTo>
                  <a:pt x="21081" y="49149"/>
                </a:lnTo>
                <a:lnTo>
                  <a:pt x="18288" y="48260"/>
                </a:lnTo>
                <a:lnTo>
                  <a:pt x="11302" y="47879"/>
                </a:lnTo>
                <a:lnTo>
                  <a:pt x="0" y="47879"/>
                </a:lnTo>
                <a:lnTo>
                  <a:pt x="0" y="0"/>
                </a:lnTo>
                <a:close/>
              </a:path>
            </a:pathLst>
          </a:custGeom>
          <a:ln w="9144">
            <a:solidFill>
              <a:srgbClr val="000000"/>
            </a:solidFill>
          </a:ln>
        </p:spPr>
        <p:txBody>
          <a:bodyPr wrap="square" lIns="0" tIns="0" rIns="0" bIns="0" rtlCol="0">
            <a:noAutofit/>
          </a:bodyPr>
          <a:lstStyle/>
          <a:p>
            <a:endParaRPr/>
          </a:p>
        </p:txBody>
      </p:sp>
      <p:sp>
        <p:nvSpPr>
          <p:cNvPr id="20" name="object 20"/>
          <p:cNvSpPr/>
          <p:nvPr/>
        </p:nvSpPr>
        <p:spPr>
          <a:xfrm>
            <a:off x="7830947" y="651637"/>
            <a:ext cx="212089" cy="253237"/>
          </a:xfrm>
          <a:custGeom>
            <a:avLst/>
            <a:gdLst/>
            <a:ahLst/>
            <a:cxnLst/>
            <a:rect l="l" t="t" r="r" b="b"/>
            <a:pathLst>
              <a:path w="212089" h="253237">
                <a:moveTo>
                  <a:pt x="83947" y="0"/>
                </a:moveTo>
                <a:lnTo>
                  <a:pt x="107314" y="0"/>
                </a:lnTo>
                <a:lnTo>
                  <a:pt x="107314" y="35940"/>
                </a:lnTo>
                <a:lnTo>
                  <a:pt x="118197" y="25187"/>
                </a:lnTo>
                <a:lnTo>
                  <a:pt x="128240" y="16581"/>
                </a:lnTo>
                <a:lnTo>
                  <a:pt x="137408" y="10106"/>
                </a:lnTo>
                <a:lnTo>
                  <a:pt x="141731" y="7620"/>
                </a:lnTo>
                <a:lnTo>
                  <a:pt x="154220" y="2402"/>
                </a:lnTo>
                <a:lnTo>
                  <a:pt x="166334" y="115"/>
                </a:lnTo>
                <a:lnTo>
                  <a:pt x="169672" y="0"/>
                </a:lnTo>
                <a:lnTo>
                  <a:pt x="177800" y="0"/>
                </a:lnTo>
                <a:lnTo>
                  <a:pt x="185038" y="1904"/>
                </a:lnTo>
                <a:lnTo>
                  <a:pt x="191388" y="5587"/>
                </a:lnTo>
                <a:lnTo>
                  <a:pt x="197738" y="9398"/>
                </a:lnTo>
                <a:lnTo>
                  <a:pt x="202819" y="14732"/>
                </a:lnTo>
                <a:lnTo>
                  <a:pt x="206501" y="21589"/>
                </a:lnTo>
                <a:lnTo>
                  <a:pt x="210311" y="28575"/>
                </a:lnTo>
                <a:lnTo>
                  <a:pt x="212089" y="35940"/>
                </a:lnTo>
                <a:lnTo>
                  <a:pt x="212089" y="43941"/>
                </a:lnTo>
                <a:lnTo>
                  <a:pt x="210247" y="56616"/>
                </a:lnTo>
                <a:lnTo>
                  <a:pt x="204721" y="68199"/>
                </a:lnTo>
                <a:lnTo>
                  <a:pt x="201802" y="72136"/>
                </a:lnTo>
                <a:lnTo>
                  <a:pt x="192186" y="80307"/>
                </a:lnTo>
                <a:lnTo>
                  <a:pt x="179866" y="84348"/>
                </a:lnTo>
                <a:lnTo>
                  <a:pt x="172847" y="84836"/>
                </a:lnTo>
                <a:lnTo>
                  <a:pt x="169545" y="84836"/>
                </a:lnTo>
                <a:lnTo>
                  <a:pt x="166624" y="84582"/>
                </a:lnTo>
                <a:lnTo>
                  <a:pt x="164083" y="84074"/>
                </a:lnTo>
                <a:lnTo>
                  <a:pt x="161544" y="83565"/>
                </a:lnTo>
                <a:lnTo>
                  <a:pt x="156082" y="81914"/>
                </a:lnTo>
                <a:lnTo>
                  <a:pt x="147827" y="79121"/>
                </a:lnTo>
                <a:lnTo>
                  <a:pt x="143509" y="77724"/>
                </a:lnTo>
                <a:lnTo>
                  <a:pt x="139953" y="77088"/>
                </a:lnTo>
                <a:lnTo>
                  <a:pt x="137032" y="77088"/>
                </a:lnTo>
                <a:lnTo>
                  <a:pt x="132842" y="77088"/>
                </a:lnTo>
                <a:lnTo>
                  <a:pt x="125602" y="79883"/>
                </a:lnTo>
                <a:lnTo>
                  <a:pt x="115697" y="85343"/>
                </a:lnTo>
                <a:lnTo>
                  <a:pt x="115697" y="182245"/>
                </a:lnTo>
                <a:lnTo>
                  <a:pt x="115697" y="190500"/>
                </a:lnTo>
                <a:lnTo>
                  <a:pt x="116331" y="195834"/>
                </a:lnTo>
                <a:lnTo>
                  <a:pt x="117601" y="198247"/>
                </a:lnTo>
                <a:lnTo>
                  <a:pt x="118872" y="200787"/>
                </a:lnTo>
                <a:lnTo>
                  <a:pt x="120903" y="202564"/>
                </a:lnTo>
                <a:lnTo>
                  <a:pt x="123698" y="203708"/>
                </a:lnTo>
                <a:lnTo>
                  <a:pt x="126492" y="204850"/>
                </a:lnTo>
                <a:lnTo>
                  <a:pt x="132587" y="205486"/>
                </a:lnTo>
                <a:lnTo>
                  <a:pt x="141985" y="205486"/>
                </a:lnTo>
                <a:lnTo>
                  <a:pt x="152907" y="205486"/>
                </a:lnTo>
                <a:lnTo>
                  <a:pt x="152907" y="253237"/>
                </a:lnTo>
                <a:lnTo>
                  <a:pt x="0" y="253237"/>
                </a:lnTo>
                <a:lnTo>
                  <a:pt x="0" y="205486"/>
                </a:lnTo>
                <a:lnTo>
                  <a:pt x="12700" y="205486"/>
                </a:lnTo>
                <a:lnTo>
                  <a:pt x="21844" y="205486"/>
                </a:lnTo>
                <a:lnTo>
                  <a:pt x="27558" y="204977"/>
                </a:lnTo>
                <a:lnTo>
                  <a:pt x="29845" y="203962"/>
                </a:lnTo>
                <a:lnTo>
                  <a:pt x="32003" y="202946"/>
                </a:lnTo>
                <a:lnTo>
                  <a:pt x="33781" y="201295"/>
                </a:lnTo>
                <a:lnTo>
                  <a:pt x="34925" y="198754"/>
                </a:lnTo>
                <a:lnTo>
                  <a:pt x="36068" y="196341"/>
                </a:lnTo>
                <a:lnTo>
                  <a:pt x="36702" y="190753"/>
                </a:lnTo>
                <a:lnTo>
                  <a:pt x="36702" y="182245"/>
                </a:lnTo>
                <a:lnTo>
                  <a:pt x="36702" y="68452"/>
                </a:lnTo>
                <a:lnTo>
                  <a:pt x="0" y="68452"/>
                </a:lnTo>
                <a:lnTo>
                  <a:pt x="0" y="20827"/>
                </a:lnTo>
                <a:lnTo>
                  <a:pt x="11933" y="19763"/>
                </a:lnTo>
                <a:lnTo>
                  <a:pt x="24009" y="18019"/>
                </a:lnTo>
                <a:lnTo>
                  <a:pt x="36223" y="15593"/>
                </a:lnTo>
                <a:lnTo>
                  <a:pt x="48571" y="12478"/>
                </a:lnTo>
                <a:lnTo>
                  <a:pt x="61048" y="8671"/>
                </a:lnTo>
                <a:lnTo>
                  <a:pt x="73648" y="4166"/>
                </a:lnTo>
                <a:lnTo>
                  <a:pt x="83947" y="0"/>
                </a:lnTo>
                <a:close/>
              </a:path>
            </a:pathLst>
          </a:custGeom>
          <a:ln w="9144">
            <a:solidFill>
              <a:srgbClr val="000000"/>
            </a:solidFill>
          </a:ln>
        </p:spPr>
        <p:txBody>
          <a:bodyPr wrap="square" lIns="0" tIns="0" rIns="0" bIns="0" rtlCol="0">
            <a:noAutofit/>
          </a:bodyPr>
          <a:lstStyle/>
          <a:p>
            <a:endParaRPr/>
          </a:p>
        </p:txBody>
      </p:sp>
      <p:sp>
        <p:nvSpPr>
          <p:cNvPr id="21" name="object 21"/>
          <p:cNvSpPr/>
          <p:nvPr/>
        </p:nvSpPr>
        <p:spPr>
          <a:xfrm>
            <a:off x="7533640" y="651637"/>
            <a:ext cx="258952" cy="259207"/>
          </a:xfrm>
          <a:custGeom>
            <a:avLst/>
            <a:gdLst/>
            <a:ahLst/>
            <a:cxnLst/>
            <a:rect l="l" t="t" r="r" b="b"/>
            <a:pathLst>
              <a:path w="258952" h="259207">
                <a:moveTo>
                  <a:pt x="135000" y="0"/>
                </a:moveTo>
                <a:lnTo>
                  <a:pt x="148447" y="559"/>
                </a:lnTo>
                <a:lnTo>
                  <a:pt x="161211" y="2239"/>
                </a:lnTo>
                <a:lnTo>
                  <a:pt x="173262" y="5039"/>
                </a:lnTo>
                <a:lnTo>
                  <a:pt x="180085" y="7238"/>
                </a:lnTo>
                <a:lnTo>
                  <a:pt x="192182" y="12297"/>
                </a:lnTo>
                <a:lnTo>
                  <a:pt x="203281" y="18520"/>
                </a:lnTo>
                <a:lnTo>
                  <a:pt x="213406" y="25908"/>
                </a:lnTo>
                <a:lnTo>
                  <a:pt x="224610" y="36711"/>
                </a:lnTo>
                <a:lnTo>
                  <a:pt x="232410" y="46727"/>
                </a:lnTo>
                <a:lnTo>
                  <a:pt x="238999" y="57860"/>
                </a:lnTo>
                <a:lnTo>
                  <a:pt x="245355" y="71944"/>
                </a:lnTo>
                <a:lnTo>
                  <a:pt x="249449" y="83980"/>
                </a:lnTo>
                <a:lnTo>
                  <a:pt x="252418" y="96304"/>
                </a:lnTo>
                <a:lnTo>
                  <a:pt x="253949" y="109298"/>
                </a:lnTo>
                <a:lnTo>
                  <a:pt x="254440" y="122862"/>
                </a:lnTo>
                <a:lnTo>
                  <a:pt x="254507" y="131572"/>
                </a:lnTo>
                <a:lnTo>
                  <a:pt x="87629" y="131572"/>
                </a:lnTo>
                <a:lnTo>
                  <a:pt x="88842" y="145705"/>
                </a:lnTo>
                <a:lnTo>
                  <a:pt x="91957" y="158477"/>
                </a:lnTo>
                <a:lnTo>
                  <a:pt x="96994" y="169907"/>
                </a:lnTo>
                <a:lnTo>
                  <a:pt x="103973" y="180016"/>
                </a:lnTo>
                <a:lnTo>
                  <a:pt x="116208" y="191481"/>
                </a:lnTo>
                <a:lnTo>
                  <a:pt x="127385" y="197716"/>
                </a:lnTo>
                <a:lnTo>
                  <a:pt x="139674" y="201216"/>
                </a:lnTo>
                <a:lnTo>
                  <a:pt x="150113" y="202057"/>
                </a:lnTo>
                <a:lnTo>
                  <a:pt x="161670" y="200890"/>
                </a:lnTo>
                <a:lnTo>
                  <a:pt x="173923" y="197431"/>
                </a:lnTo>
                <a:lnTo>
                  <a:pt x="186308" y="192024"/>
                </a:lnTo>
                <a:lnTo>
                  <a:pt x="196408" y="186116"/>
                </a:lnTo>
                <a:lnTo>
                  <a:pt x="206419" y="178846"/>
                </a:lnTo>
                <a:lnTo>
                  <a:pt x="216354" y="170226"/>
                </a:lnTo>
                <a:lnTo>
                  <a:pt x="224916" y="161671"/>
                </a:lnTo>
                <a:lnTo>
                  <a:pt x="258952" y="195834"/>
                </a:lnTo>
                <a:lnTo>
                  <a:pt x="249233" y="206363"/>
                </a:lnTo>
                <a:lnTo>
                  <a:pt x="239465" y="215903"/>
                </a:lnTo>
                <a:lnTo>
                  <a:pt x="229641" y="224445"/>
                </a:lnTo>
                <a:lnTo>
                  <a:pt x="219755" y="231977"/>
                </a:lnTo>
                <a:lnTo>
                  <a:pt x="209800" y="238490"/>
                </a:lnTo>
                <a:lnTo>
                  <a:pt x="199769" y="243972"/>
                </a:lnTo>
                <a:lnTo>
                  <a:pt x="187641" y="249364"/>
                </a:lnTo>
                <a:lnTo>
                  <a:pt x="175666" y="253424"/>
                </a:lnTo>
                <a:lnTo>
                  <a:pt x="163337" y="256407"/>
                </a:lnTo>
                <a:lnTo>
                  <a:pt x="150655" y="258318"/>
                </a:lnTo>
                <a:lnTo>
                  <a:pt x="137620" y="259161"/>
                </a:lnTo>
                <a:lnTo>
                  <a:pt x="133730" y="259207"/>
                </a:lnTo>
                <a:lnTo>
                  <a:pt x="120029" y="258622"/>
                </a:lnTo>
                <a:lnTo>
                  <a:pt x="106866" y="256866"/>
                </a:lnTo>
                <a:lnTo>
                  <a:pt x="94245" y="253938"/>
                </a:lnTo>
                <a:lnTo>
                  <a:pt x="82166" y="249836"/>
                </a:lnTo>
                <a:lnTo>
                  <a:pt x="70630" y="244558"/>
                </a:lnTo>
                <a:lnTo>
                  <a:pt x="59640" y="238105"/>
                </a:lnTo>
                <a:lnTo>
                  <a:pt x="49196" y="230473"/>
                </a:lnTo>
                <a:lnTo>
                  <a:pt x="39301" y="221661"/>
                </a:lnTo>
                <a:lnTo>
                  <a:pt x="29438" y="211027"/>
                </a:lnTo>
                <a:lnTo>
                  <a:pt x="21513" y="200562"/>
                </a:lnTo>
                <a:lnTo>
                  <a:pt x="14830" y="189584"/>
                </a:lnTo>
                <a:lnTo>
                  <a:pt x="9389" y="178093"/>
                </a:lnTo>
                <a:lnTo>
                  <a:pt x="5188" y="166089"/>
                </a:lnTo>
                <a:lnTo>
                  <a:pt x="2224" y="153571"/>
                </a:lnTo>
                <a:lnTo>
                  <a:pt x="498" y="140541"/>
                </a:lnTo>
                <a:lnTo>
                  <a:pt x="0" y="128397"/>
                </a:lnTo>
                <a:lnTo>
                  <a:pt x="607" y="115200"/>
                </a:lnTo>
                <a:lnTo>
                  <a:pt x="2432" y="102418"/>
                </a:lnTo>
                <a:lnTo>
                  <a:pt x="5481" y="90061"/>
                </a:lnTo>
                <a:lnTo>
                  <a:pt x="9757" y="78139"/>
                </a:lnTo>
                <a:lnTo>
                  <a:pt x="15267" y="66661"/>
                </a:lnTo>
                <a:lnTo>
                  <a:pt x="24343" y="52350"/>
                </a:lnTo>
                <a:lnTo>
                  <a:pt x="32383" y="42495"/>
                </a:lnTo>
                <a:lnTo>
                  <a:pt x="41397" y="33559"/>
                </a:lnTo>
                <a:lnTo>
                  <a:pt x="51390" y="25547"/>
                </a:lnTo>
                <a:lnTo>
                  <a:pt x="62367" y="18464"/>
                </a:lnTo>
                <a:lnTo>
                  <a:pt x="76550" y="11343"/>
                </a:lnTo>
                <a:lnTo>
                  <a:pt x="88219" y="6978"/>
                </a:lnTo>
                <a:lnTo>
                  <a:pt x="100407" y="3668"/>
                </a:lnTo>
                <a:lnTo>
                  <a:pt x="113110" y="1413"/>
                </a:lnTo>
                <a:lnTo>
                  <a:pt x="126323" y="213"/>
                </a:lnTo>
                <a:lnTo>
                  <a:pt x="135000" y="0"/>
                </a:lnTo>
                <a:close/>
              </a:path>
            </a:pathLst>
          </a:custGeom>
          <a:ln w="9144">
            <a:solidFill>
              <a:srgbClr val="000000"/>
            </a:solidFill>
          </a:ln>
        </p:spPr>
        <p:txBody>
          <a:bodyPr wrap="square" lIns="0" tIns="0" rIns="0" bIns="0" rtlCol="0">
            <a:noAutofit/>
          </a:bodyPr>
          <a:lstStyle/>
          <a:p>
            <a:endParaRPr/>
          </a:p>
        </p:txBody>
      </p:sp>
      <p:sp>
        <p:nvSpPr>
          <p:cNvPr id="22" name="object 22"/>
          <p:cNvSpPr/>
          <p:nvPr/>
        </p:nvSpPr>
        <p:spPr>
          <a:xfrm>
            <a:off x="7193660" y="651637"/>
            <a:ext cx="310515" cy="253237"/>
          </a:xfrm>
          <a:custGeom>
            <a:avLst/>
            <a:gdLst/>
            <a:ahLst/>
            <a:cxnLst/>
            <a:rect l="l" t="t" r="r" b="b"/>
            <a:pathLst>
              <a:path w="310515" h="253237">
                <a:moveTo>
                  <a:pt x="83312" y="0"/>
                </a:moveTo>
                <a:lnTo>
                  <a:pt x="106299" y="0"/>
                </a:lnTo>
                <a:lnTo>
                  <a:pt x="106299" y="33020"/>
                </a:lnTo>
                <a:lnTo>
                  <a:pt x="118914" y="24786"/>
                </a:lnTo>
                <a:lnTo>
                  <a:pt x="130650" y="17854"/>
                </a:lnTo>
                <a:lnTo>
                  <a:pt x="141499" y="12243"/>
                </a:lnTo>
                <a:lnTo>
                  <a:pt x="151449" y="7973"/>
                </a:lnTo>
                <a:lnTo>
                  <a:pt x="166533" y="3391"/>
                </a:lnTo>
                <a:lnTo>
                  <a:pt x="179032" y="1063"/>
                </a:lnTo>
                <a:lnTo>
                  <a:pt x="191675" y="44"/>
                </a:lnTo>
                <a:lnTo>
                  <a:pt x="194945" y="0"/>
                </a:lnTo>
                <a:lnTo>
                  <a:pt x="208486" y="864"/>
                </a:lnTo>
                <a:lnTo>
                  <a:pt x="221036" y="3443"/>
                </a:lnTo>
                <a:lnTo>
                  <a:pt x="232634" y="7720"/>
                </a:lnTo>
                <a:lnTo>
                  <a:pt x="248969" y="17767"/>
                </a:lnTo>
                <a:lnTo>
                  <a:pt x="258088" y="26513"/>
                </a:lnTo>
                <a:lnTo>
                  <a:pt x="264414" y="35560"/>
                </a:lnTo>
                <a:lnTo>
                  <a:pt x="268545" y="45406"/>
                </a:lnTo>
                <a:lnTo>
                  <a:pt x="271287" y="57382"/>
                </a:lnTo>
                <a:lnTo>
                  <a:pt x="272640" y="71469"/>
                </a:lnTo>
                <a:lnTo>
                  <a:pt x="272796" y="78866"/>
                </a:lnTo>
                <a:lnTo>
                  <a:pt x="272796" y="181990"/>
                </a:lnTo>
                <a:lnTo>
                  <a:pt x="272796" y="190753"/>
                </a:lnTo>
                <a:lnTo>
                  <a:pt x="273431" y="196341"/>
                </a:lnTo>
                <a:lnTo>
                  <a:pt x="274700" y="198754"/>
                </a:lnTo>
                <a:lnTo>
                  <a:pt x="275844" y="201295"/>
                </a:lnTo>
                <a:lnTo>
                  <a:pt x="277875" y="203073"/>
                </a:lnTo>
                <a:lnTo>
                  <a:pt x="280543" y="204215"/>
                </a:lnTo>
                <a:lnTo>
                  <a:pt x="282448" y="205104"/>
                </a:lnTo>
                <a:lnTo>
                  <a:pt x="288417" y="205486"/>
                </a:lnTo>
                <a:lnTo>
                  <a:pt x="298323" y="205486"/>
                </a:lnTo>
                <a:lnTo>
                  <a:pt x="310515" y="205486"/>
                </a:lnTo>
                <a:lnTo>
                  <a:pt x="310515" y="253237"/>
                </a:lnTo>
                <a:lnTo>
                  <a:pt x="164973" y="253237"/>
                </a:lnTo>
                <a:lnTo>
                  <a:pt x="164973" y="205486"/>
                </a:lnTo>
                <a:lnTo>
                  <a:pt x="176022" y="205359"/>
                </a:lnTo>
                <a:lnTo>
                  <a:pt x="182245" y="205104"/>
                </a:lnTo>
                <a:lnTo>
                  <a:pt x="183642" y="204724"/>
                </a:lnTo>
                <a:lnTo>
                  <a:pt x="187706" y="203580"/>
                </a:lnTo>
                <a:lnTo>
                  <a:pt x="190500" y="201675"/>
                </a:lnTo>
                <a:lnTo>
                  <a:pt x="191770" y="199009"/>
                </a:lnTo>
                <a:lnTo>
                  <a:pt x="193040" y="196468"/>
                </a:lnTo>
                <a:lnTo>
                  <a:pt x="193802" y="190753"/>
                </a:lnTo>
                <a:lnTo>
                  <a:pt x="193802" y="181990"/>
                </a:lnTo>
                <a:lnTo>
                  <a:pt x="193802" y="91186"/>
                </a:lnTo>
                <a:lnTo>
                  <a:pt x="193802" y="79501"/>
                </a:lnTo>
                <a:lnTo>
                  <a:pt x="192532" y="71882"/>
                </a:lnTo>
                <a:lnTo>
                  <a:pt x="189992" y="68452"/>
                </a:lnTo>
                <a:lnTo>
                  <a:pt x="186055" y="62611"/>
                </a:lnTo>
                <a:lnTo>
                  <a:pt x="179832" y="59816"/>
                </a:lnTo>
                <a:lnTo>
                  <a:pt x="171196" y="59816"/>
                </a:lnTo>
                <a:lnTo>
                  <a:pt x="164084" y="59816"/>
                </a:lnTo>
                <a:lnTo>
                  <a:pt x="156464" y="61340"/>
                </a:lnTo>
                <a:lnTo>
                  <a:pt x="148463" y="64515"/>
                </a:lnTo>
                <a:lnTo>
                  <a:pt x="139385" y="68712"/>
                </a:lnTo>
                <a:lnTo>
                  <a:pt x="128437" y="75174"/>
                </a:lnTo>
                <a:lnTo>
                  <a:pt x="115697" y="83820"/>
                </a:lnTo>
                <a:lnTo>
                  <a:pt x="115697" y="181990"/>
                </a:lnTo>
                <a:lnTo>
                  <a:pt x="115697" y="192659"/>
                </a:lnTo>
                <a:lnTo>
                  <a:pt x="116840" y="199262"/>
                </a:lnTo>
                <a:lnTo>
                  <a:pt x="119253" y="201802"/>
                </a:lnTo>
                <a:lnTo>
                  <a:pt x="121539" y="204215"/>
                </a:lnTo>
                <a:lnTo>
                  <a:pt x="127127" y="205486"/>
                </a:lnTo>
                <a:lnTo>
                  <a:pt x="135890" y="205486"/>
                </a:lnTo>
                <a:lnTo>
                  <a:pt x="143891" y="205486"/>
                </a:lnTo>
                <a:lnTo>
                  <a:pt x="143891" y="253237"/>
                </a:lnTo>
                <a:lnTo>
                  <a:pt x="0" y="253237"/>
                </a:lnTo>
                <a:lnTo>
                  <a:pt x="0" y="205486"/>
                </a:lnTo>
                <a:lnTo>
                  <a:pt x="7112" y="205486"/>
                </a:lnTo>
                <a:lnTo>
                  <a:pt x="18542" y="205486"/>
                </a:lnTo>
                <a:lnTo>
                  <a:pt x="25654" y="204977"/>
                </a:lnTo>
                <a:lnTo>
                  <a:pt x="28321" y="203962"/>
                </a:lnTo>
                <a:lnTo>
                  <a:pt x="31115" y="202946"/>
                </a:lnTo>
                <a:lnTo>
                  <a:pt x="33147" y="201295"/>
                </a:lnTo>
                <a:lnTo>
                  <a:pt x="34544" y="198754"/>
                </a:lnTo>
                <a:lnTo>
                  <a:pt x="35941" y="196341"/>
                </a:lnTo>
                <a:lnTo>
                  <a:pt x="36703" y="191515"/>
                </a:lnTo>
                <a:lnTo>
                  <a:pt x="36703" y="184150"/>
                </a:lnTo>
                <a:lnTo>
                  <a:pt x="36703" y="68961"/>
                </a:lnTo>
                <a:lnTo>
                  <a:pt x="0" y="68961"/>
                </a:lnTo>
                <a:lnTo>
                  <a:pt x="0" y="21082"/>
                </a:lnTo>
                <a:lnTo>
                  <a:pt x="13002" y="19232"/>
                </a:lnTo>
                <a:lnTo>
                  <a:pt x="25768" y="16947"/>
                </a:lnTo>
                <a:lnTo>
                  <a:pt x="38297" y="14225"/>
                </a:lnTo>
                <a:lnTo>
                  <a:pt x="50585" y="11063"/>
                </a:lnTo>
                <a:lnTo>
                  <a:pt x="62631" y="7458"/>
                </a:lnTo>
                <a:lnTo>
                  <a:pt x="74431" y="3408"/>
                </a:lnTo>
                <a:lnTo>
                  <a:pt x="83312" y="0"/>
                </a:lnTo>
                <a:close/>
              </a:path>
            </a:pathLst>
          </a:custGeom>
          <a:ln w="9144">
            <a:solidFill>
              <a:srgbClr val="000000"/>
            </a:solidFill>
          </a:ln>
        </p:spPr>
        <p:txBody>
          <a:bodyPr wrap="square" lIns="0" tIns="0" rIns="0" bIns="0" rtlCol="0">
            <a:noAutofit/>
          </a:bodyPr>
          <a:lstStyle/>
          <a:p>
            <a:endParaRPr/>
          </a:p>
        </p:txBody>
      </p:sp>
      <p:sp>
        <p:nvSpPr>
          <p:cNvPr id="23" name="object 23"/>
          <p:cNvSpPr/>
          <p:nvPr/>
        </p:nvSpPr>
        <p:spPr>
          <a:xfrm>
            <a:off x="6173724" y="651637"/>
            <a:ext cx="269366" cy="257301"/>
          </a:xfrm>
          <a:custGeom>
            <a:avLst/>
            <a:gdLst/>
            <a:ahLst/>
            <a:cxnLst/>
            <a:rect l="l" t="t" r="r" b="b"/>
            <a:pathLst>
              <a:path w="269366" h="257301">
                <a:moveTo>
                  <a:pt x="127126" y="0"/>
                </a:moveTo>
                <a:lnTo>
                  <a:pt x="141352" y="516"/>
                </a:lnTo>
                <a:lnTo>
                  <a:pt x="154636" y="2056"/>
                </a:lnTo>
                <a:lnTo>
                  <a:pt x="166971" y="4603"/>
                </a:lnTo>
                <a:lnTo>
                  <a:pt x="178350" y="8145"/>
                </a:lnTo>
                <a:lnTo>
                  <a:pt x="185674" y="11175"/>
                </a:lnTo>
                <a:lnTo>
                  <a:pt x="198687" y="18173"/>
                </a:lnTo>
                <a:lnTo>
                  <a:pt x="209160" y="25901"/>
                </a:lnTo>
                <a:lnTo>
                  <a:pt x="217073" y="34358"/>
                </a:lnTo>
                <a:lnTo>
                  <a:pt x="223814" y="47115"/>
                </a:lnTo>
                <a:lnTo>
                  <a:pt x="226850" y="58661"/>
                </a:lnTo>
                <a:lnTo>
                  <a:pt x="228563" y="72481"/>
                </a:lnTo>
                <a:lnTo>
                  <a:pt x="228980" y="85089"/>
                </a:lnTo>
                <a:lnTo>
                  <a:pt x="228980" y="173736"/>
                </a:lnTo>
                <a:lnTo>
                  <a:pt x="228980" y="184658"/>
                </a:lnTo>
                <a:lnTo>
                  <a:pt x="229615" y="191642"/>
                </a:lnTo>
                <a:lnTo>
                  <a:pt x="230759" y="194690"/>
                </a:lnTo>
                <a:lnTo>
                  <a:pt x="231901" y="197738"/>
                </a:lnTo>
                <a:lnTo>
                  <a:pt x="234314" y="200405"/>
                </a:lnTo>
                <a:lnTo>
                  <a:pt x="238125" y="202691"/>
                </a:lnTo>
                <a:lnTo>
                  <a:pt x="241935" y="205104"/>
                </a:lnTo>
                <a:lnTo>
                  <a:pt x="246125" y="206248"/>
                </a:lnTo>
                <a:lnTo>
                  <a:pt x="250825" y="206248"/>
                </a:lnTo>
                <a:lnTo>
                  <a:pt x="255397" y="206248"/>
                </a:lnTo>
                <a:lnTo>
                  <a:pt x="261620" y="204850"/>
                </a:lnTo>
                <a:lnTo>
                  <a:pt x="269366" y="202311"/>
                </a:lnTo>
                <a:lnTo>
                  <a:pt x="269366" y="250571"/>
                </a:lnTo>
                <a:lnTo>
                  <a:pt x="256432" y="254080"/>
                </a:lnTo>
                <a:lnTo>
                  <a:pt x="243863" y="256320"/>
                </a:lnTo>
                <a:lnTo>
                  <a:pt x="231662" y="257268"/>
                </a:lnTo>
                <a:lnTo>
                  <a:pt x="228980" y="257301"/>
                </a:lnTo>
                <a:lnTo>
                  <a:pt x="215016" y="256521"/>
                </a:lnTo>
                <a:lnTo>
                  <a:pt x="202463" y="254197"/>
                </a:lnTo>
                <a:lnTo>
                  <a:pt x="191323" y="250353"/>
                </a:lnTo>
                <a:lnTo>
                  <a:pt x="179073" y="243460"/>
                </a:lnTo>
                <a:lnTo>
                  <a:pt x="169431" y="235169"/>
                </a:lnTo>
                <a:lnTo>
                  <a:pt x="163067" y="227584"/>
                </a:lnTo>
                <a:lnTo>
                  <a:pt x="150886" y="235062"/>
                </a:lnTo>
                <a:lnTo>
                  <a:pt x="139283" y="241382"/>
                </a:lnTo>
                <a:lnTo>
                  <a:pt x="128261" y="246542"/>
                </a:lnTo>
                <a:lnTo>
                  <a:pt x="118110" y="250443"/>
                </a:lnTo>
                <a:lnTo>
                  <a:pt x="105315" y="254128"/>
                </a:lnTo>
                <a:lnTo>
                  <a:pt x="92780" y="256411"/>
                </a:lnTo>
                <a:lnTo>
                  <a:pt x="80528" y="257290"/>
                </a:lnTo>
                <a:lnTo>
                  <a:pt x="78993" y="257301"/>
                </a:lnTo>
                <a:lnTo>
                  <a:pt x="64728" y="256415"/>
                </a:lnTo>
                <a:lnTo>
                  <a:pt x="51671" y="253764"/>
                </a:lnTo>
                <a:lnTo>
                  <a:pt x="39821" y="249364"/>
                </a:lnTo>
                <a:lnTo>
                  <a:pt x="29179" y="243228"/>
                </a:lnTo>
                <a:lnTo>
                  <a:pt x="21843" y="237362"/>
                </a:lnTo>
                <a:lnTo>
                  <a:pt x="12745" y="227427"/>
                </a:lnTo>
                <a:lnTo>
                  <a:pt x="6090" y="216467"/>
                </a:lnTo>
                <a:lnTo>
                  <a:pt x="1869" y="204471"/>
                </a:lnTo>
                <a:lnTo>
                  <a:pt x="71" y="191430"/>
                </a:lnTo>
                <a:lnTo>
                  <a:pt x="0" y="188087"/>
                </a:lnTo>
                <a:lnTo>
                  <a:pt x="1245" y="175123"/>
                </a:lnTo>
                <a:lnTo>
                  <a:pt x="4980" y="163032"/>
                </a:lnTo>
                <a:lnTo>
                  <a:pt x="7620" y="157607"/>
                </a:lnTo>
                <a:lnTo>
                  <a:pt x="14449" y="147529"/>
                </a:lnTo>
                <a:lnTo>
                  <a:pt x="23527" y="138393"/>
                </a:lnTo>
                <a:lnTo>
                  <a:pt x="30099" y="133350"/>
                </a:lnTo>
                <a:lnTo>
                  <a:pt x="38804" y="128239"/>
                </a:lnTo>
                <a:lnTo>
                  <a:pt x="49609" y="123400"/>
                </a:lnTo>
                <a:lnTo>
                  <a:pt x="62540" y="118859"/>
                </a:lnTo>
                <a:lnTo>
                  <a:pt x="76453" y="114935"/>
                </a:lnTo>
                <a:lnTo>
                  <a:pt x="87175" y="112369"/>
                </a:lnTo>
                <a:lnTo>
                  <a:pt x="98620" y="110069"/>
                </a:lnTo>
                <a:lnTo>
                  <a:pt x="110789" y="108031"/>
                </a:lnTo>
                <a:lnTo>
                  <a:pt x="123683" y="106251"/>
                </a:lnTo>
                <a:lnTo>
                  <a:pt x="137301" y="104728"/>
                </a:lnTo>
                <a:lnTo>
                  <a:pt x="151643" y="103456"/>
                </a:lnTo>
                <a:lnTo>
                  <a:pt x="152653" y="103377"/>
                </a:lnTo>
                <a:lnTo>
                  <a:pt x="152653" y="85089"/>
                </a:lnTo>
                <a:lnTo>
                  <a:pt x="152653" y="74167"/>
                </a:lnTo>
                <a:lnTo>
                  <a:pt x="151764" y="66675"/>
                </a:lnTo>
                <a:lnTo>
                  <a:pt x="149987" y="62484"/>
                </a:lnTo>
                <a:lnTo>
                  <a:pt x="148081" y="58420"/>
                </a:lnTo>
                <a:lnTo>
                  <a:pt x="144779" y="54990"/>
                </a:lnTo>
                <a:lnTo>
                  <a:pt x="139953" y="52197"/>
                </a:lnTo>
                <a:lnTo>
                  <a:pt x="135254" y="49529"/>
                </a:lnTo>
                <a:lnTo>
                  <a:pt x="129286" y="48133"/>
                </a:lnTo>
                <a:lnTo>
                  <a:pt x="122174" y="48133"/>
                </a:lnTo>
                <a:lnTo>
                  <a:pt x="116712" y="48133"/>
                </a:lnTo>
                <a:lnTo>
                  <a:pt x="111760" y="49022"/>
                </a:lnTo>
                <a:lnTo>
                  <a:pt x="107314" y="50800"/>
                </a:lnTo>
                <a:lnTo>
                  <a:pt x="102870" y="52704"/>
                </a:lnTo>
                <a:lnTo>
                  <a:pt x="99313" y="54990"/>
                </a:lnTo>
                <a:lnTo>
                  <a:pt x="96647" y="57785"/>
                </a:lnTo>
                <a:lnTo>
                  <a:pt x="93979" y="60578"/>
                </a:lnTo>
                <a:lnTo>
                  <a:pt x="90931" y="66039"/>
                </a:lnTo>
                <a:lnTo>
                  <a:pt x="87502" y="74167"/>
                </a:lnTo>
                <a:lnTo>
                  <a:pt x="80690" y="86566"/>
                </a:lnTo>
                <a:lnTo>
                  <a:pt x="72712" y="95227"/>
                </a:lnTo>
                <a:lnTo>
                  <a:pt x="71500" y="96138"/>
                </a:lnTo>
                <a:lnTo>
                  <a:pt x="65277" y="100711"/>
                </a:lnTo>
                <a:lnTo>
                  <a:pt x="58038" y="102870"/>
                </a:lnTo>
                <a:lnTo>
                  <a:pt x="49529" y="102870"/>
                </a:lnTo>
                <a:lnTo>
                  <a:pt x="36288" y="100810"/>
                </a:lnTo>
                <a:lnTo>
                  <a:pt x="25350" y="94633"/>
                </a:lnTo>
                <a:lnTo>
                  <a:pt x="16113" y="82419"/>
                </a:lnTo>
                <a:lnTo>
                  <a:pt x="13353" y="69697"/>
                </a:lnTo>
                <a:lnTo>
                  <a:pt x="13335" y="68452"/>
                </a:lnTo>
                <a:lnTo>
                  <a:pt x="15079" y="55565"/>
                </a:lnTo>
                <a:lnTo>
                  <a:pt x="20246" y="43913"/>
                </a:lnTo>
                <a:lnTo>
                  <a:pt x="23749" y="38988"/>
                </a:lnTo>
                <a:lnTo>
                  <a:pt x="31693" y="30677"/>
                </a:lnTo>
                <a:lnTo>
                  <a:pt x="41393" y="23164"/>
                </a:lnTo>
                <a:lnTo>
                  <a:pt x="52836" y="16462"/>
                </a:lnTo>
                <a:lnTo>
                  <a:pt x="65150" y="10922"/>
                </a:lnTo>
                <a:lnTo>
                  <a:pt x="76565" y="6974"/>
                </a:lnTo>
                <a:lnTo>
                  <a:pt x="88520" y="3902"/>
                </a:lnTo>
                <a:lnTo>
                  <a:pt x="101028" y="1712"/>
                </a:lnTo>
                <a:lnTo>
                  <a:pt x="114100" y="409"/>
                </a:lnTo>
                <a:lnTo>
                  <a:pt x="127126" y="0"/>
                </a:lnTo>
                <a:close/>
              </a:path>
            </a:pathLst>
          </a:custGeom>
          <a:ln w="9144">
            <a:solidFill>
              <a:srgbClr val="000000"/>
            </a:solidFill>
          </a:ln>
        </p:spPr>
        <p:txBody>
          <a:bodyPr wrap="square" lIns="0" tIns="0" rIns="0" bIns="0" rtlCol="0">
            <a:noAutofit/>
          </a:bodyPr>
          <a:lstStyle/>
          <a:p>
            <a:endParaRPr/>
          </a:p>
        </p:txBody>
      </p:sp>
      <p:sp>
        <p:nvSpPr>
          <p:cNvPr id="24" name="object 24"/>
          <p:cNvSpPr/>
          <p:nvPr/>
        </p:nvSpPr>
        <p:spPr>
          <a:xfrm>
            <a:off x="5674614" y="651637"/>
            <a:ext cx="468630" cy="253237"/>
          </a:xfrm>
          <a:custGeom>
            <a:avLst/>
            <a:gdLst/>
            <a:ahLst/>
            <a:cxnLst/>
            <a:rect l="l" t="t" r="r" b="b"/>
            <a:pathLst>
              <a:path w="468630" h="253237">
                <a:moveTo>
                  <a:pt x="83947" y="0"/>
                </a:moveTo>
                <a:lnTo>
                  <a:pt x="107314" y="0"/>
                </a:lnTo>
                <a:lnTo>
                  <a:pt x="107314" y="33020"/>
                </a:lnTo>
                <a:lnTo>
                  <a:pt x="118227" y="25189"/>
                </a:lnTo>
                <a:lnTo>
                  <a:pt x="129236" y="18426"/>
                </a:lnTo>
                <a:lnTo>
                  <a:pt x="140343" y="12730"/>
                </a:lnTo>
                <a:lnTo>
                  <a:pt x="151130" y="8254"/>
                </a:lnTo>
                <a:lnTo>
                  <a:pt x="163472" y="4350"/>
                </a:lnTo>
                <a:lnTo>
                  <a:pt x="175930" y="1677"/>
                </a:lnTo>
                <a:lnTo>
                  <a:pt x="188504" y="250"/>
                </a:lnTo>
                <a:lnTo>
                  <a:pt x="196469" y="0"/>
                </a:lnTo>
                <a:lnTo>
                  <a:pt x="209340" y="901"/>
                </a:lnTo>
                <a:lnTo>
                  <a:pt x="221687" y="3562"/>
                </a:lnTo>
                <a:lnTo>
                  <a:pt x="224536" y="4445"/>
                </a:lnTo>
                <a:lnTo>
                  <a:pt x="233552" y="7238"/>
                </a:lnTo>
                <a:lnTo>
                  <a:pt x="241046" y="11049"/>
                </a:lnTo>
                <a:lnTo>
                  <a:pt x="247141" y="15621"/>
                </a:lnTo>
                <a:lnTo>
                  <a:pt x="253111" y="20320"/>
                </a:lnTo>
                <a:lnTo>
                  <a:pt x="258699" y="26542"/>
                </a:lnTo>
                <a:lnTo>
                  <a:pt x="263651" y="34543"/>
                </a:lnTo>
                <a:lnTo>
                  <a:pt x="275022" y="26302"/>
                </a:lnTo>
                <a:lnTo>
                  <a:pt x="286152" y="19274"/>
                </a:lnTo>
                <a:lnTo>
                  <a:pt x="297061" y="13449"/>
                </a:lnTo>
                <a:lnTo>
                  <a:pt x="307770" y="8816"/>
                </a:lnTo>
                <a:lnTo>
                  <a:pt x="321980" y="4265"/>
                </a:lnTo>
                <a:lnTo>
                  <a:pt x="334426" y="1619"/>
                </a:lnTo>
                <a:lnTo>
                  <a:pt x="346998" y="223"/>
                </a:lnTo>
                <a:lnTo>
                  <a:pt x="354457" y="0"/>
                </a:lnTo>
                <a:lnTo>
                  <a:pt x="367730" y="868"/>
                </a:lnTo>
                <a:lnTo>
                  <a:pt x="380122" y="3474"/>
                </a:lnTo>
                <a:lnTo>
                  <a:pt x="390398" y="7238"/>
                </a:lnTo>
                <a:lnTo>
                  <a:pt x="402020" y="13655"/>
                </a:lnTo>
                <a:lnTo>
                  <a:pt x="411805" y="21586"/>
                </a:lnTo>
                <a:lnTo>
                  <a:pt x="416433" y="26670"/>
                </a:lnTo>
                <a:lnTo>
                  <a:pt x="423752" y="37566"/>
                </a:lnTo>
                <a:lnTo>
                  <a:pt x="428486" y="49198"/>
                </a:lnTo>
                <a:lnTo>
                  <a:pt x="430916" y="63960"/>
                </a:lnTo>
                <a:lnTo>
                  <a:pt x="431417" y="78455"/>
                </a:lnTo>
                <a:lnTo>
                  <a:pt x="431419" y="79375"/>
                </a:lnTo>
                <a:lnTo>
                  <a:pt x="431419" y="181990"/>
                </a:lnTo>
                <a:lnTo>
                  <a:pt x="431419" y="190373"/>
                </a:lnTo>
                <a:lnTo>
                  <a:pt x="432053" y="195834"/>
                </a:lnTo>
                <a:lnTo>
                  <a:pt x="433324" y="198247"/>
                </a:lnTo>
                <a:lnTo>
                  <a:pt x="434594" y="200787"/>
                </a:lnTo>
                <a:lnTo>
                  <a:pt x="436625" y="202691"/>
                </a:lnTo>
                <a:lnTo>
                  <a:pt x="439674" y="203962"/>
                </a:lnTo>
                <a:lnTo>
                  <a:pt x="441833" y="204977"/>
                </a:lnTo>
                <a:lnTo>
                  <a:pt x="447801" y="205486"/>
                </a:lnTo>
                <a:lnTo>
                  <a:pt x="457708" y="205486"/>
                </a:lnTo>
                <a:lnTo>
                  <a:pt x="468630" y="205486"/>
                </a:lnTo>
                <a:lnTo>
                  <a:pt x="468630" y="253237"/>
                </a:lnTo>
                <a:lnTo>
                  <a:pt x="324231" y="253237"/>
                </a:lnTo>
                <a:lnTo>
                  <a:pt x="324231" y="205486"/>
                </a:lnTo>
                <a:lnTo>
                  <a:pt x="334772" y="205486"/>
                </a:lnTo>
                <a:lnTo>
                  <a:pt x="341502" y="204977"/>
                </a:lnTo>
                <a:lnTo>
                  <a:pt x="344297" y="203835"/>
                </a:lnTo>
                <a:lnTo>
                  <a:pt x="347090" y="202818"/>
                </a:lnTo>
                <a:lnTo>
                  <a:pt x="349123" y="201040"/>
                </a:lnTo>
                <a:lnTo>
                  <a:pt x="350520" y="198627"/>
                </a:lnTo>
                <a:lnTo>
                  <a:pt x="351789" y="196214"/>
                </a:lnTo>
                <a:lnTo>
                  <a:pt x="352425" y="191008"/>
                </a:lnTo>
                <a:lnTo>
                  <a:pt x="352425" y="182879"/>
                </a:lnTo>
                <a:lnTo>
                  <a:pt x="352425" y="92837"/>
                </a:lnTo>
                <a:lnTo>
                  <a:pt x="352425" y="82423"/>
                </a:lnTo>
                <a:lnTo>
                  <a:pt x="351663" y="75437"/>
                </a:lnTo>
                <a:lnTo>
                  <a:pt x="350265" y="72009"/>
                </a:lnTo>
                <a:lnTo>
                  <a:pt x="348869" y="68707"/>
                </a:lnTo>
                <a:lnTo>
                  <a:pt x="346201" y="65786"/>
                </a:lnTo>
                <a:lnTo>
                  <a:pt x="342138" y="63373"/>
                </a:lnTo>
                <a:lnTo>
                  <a:pt x="338074" y="60960"/>
                </a:lnTo>
                <a:lnTo>
                  <a:pt x="333248" y="59816"/>
                </a:lnTo>
                <a:lnTo>
                  <a:pt x="327533" y="59816"/>
                </a:lnTo>
                <a:lnTo>
                  <a:pt x="321056" y="59816"/>
                </a:lnTo>
                <a:lnTo>
                  <a:pt x="314198" y="61213"/>
                </a:lnTo>
                <a:lnTo>
                  <a:pt x="306705" y="64135"/>
                </a:lnTo>
                <a:lnTo>
                  <a:pt x="298020" y="68171"/>
                </a:lnTo>
                <a:lnTo>
                  <a:pt x="286988" y="74471"/>
                </a:lnTo>
                <a:lnTo>
                  <a:pt x="273685" y="83058"/>
                </a:lnTo>
                <a:lnTo>
                  <a:pt x="273685" y="180212"/>
                </a:lnTo>
                <a:lnTo>
                  <a:pt x="273685" y="189737"/>
                </a:lnTo>
                <a:lnTo>
                  <a:pt x="274320" y="195834"/>
                </a:lnTo>
                <a:lnTo>
                  <a:pt x="275589" y="198247"/>
                </a:lnTo>
                <a:lnTo>
                  <a:pt x="276860" y="200787"/>
                </a:lnTo>
                <a:lnTo>
                  <a:pt x="279146" y="202691"/>
                </a:lnTo>
                <a:lnTo>
                  <a:pt x="282448" y="203962"/>
                </a:lnTo>
                <a:lnTo>
                  <a:pt x="284480" y="204850"/>
                </a:lnTo>
                <a:lnTo>
                  <a:pt x="290957" y="205359"/>
                </a:lnTo>
                <a:lnTo>
                  <a:pt x="301878" y="205486"/>
                </a:lnTo>
                <a:lnTo>
                  <a:pt x="301878" y="253237"/>
                </a:lnTo>
                <a:lnTo>
                  <a:pt x="166370" y="253237"/>
                </a:lnTo>
                <a:lnTo>
                  <a:pt x="166370" y="205486"/>
                </a:lnTo>
                <a:lnTo>
                  <a:pt x="177546" y="205359"/>
                </a:lnTo>
                <a:lnTo>
                  <a:pt x="184403" y="204724"/>
                </a:lnTo>
                <a:lnTo>
                  <a:pt x="186944" y="203708"/>
                </a:lnTo>
                <a:lnTo>
                  <a:pt x="189357" y="202691"/>
                </a:lnTo>
                <a:lnTo>
                  <a:pt x="191262" y="200913"/>
                </a:lnTo>
                <a:lnTo>
                  <a:pt x="192532" y="198247"/>
                </a:lnTo>
                <a:lnTo>
                  <a:pt x="193928" y="195707"/>
                </a:lnTo>
                <a:lnTo>
                  <a:pt x="194563" y="189611"/>
                </a:lnTo>
                <a:lnTo>
                  <a:pt x="194563" y="180212"/>
                </a:lnTo>
                <a:lnTo>
                  <a:pt x="194563" y="95376"/>
                </a:lnTo>
                <a:lnTo>
                  <a:pt x="193754" y="79504"/>
                </a:lnTo>
                <a:lnTo>
                  <a:pt x="191324" y="69832"/>
                </a:lnTo>
                <a:lnTo>
                  <a:pt x="187451" y="62991"/>
                </a:lnTo>
                <a:lnTo>
                  <a:pt x="180975" y="59816"/>
                </a:lnTo>
                <a:lnTo>
                  <a:pt x="171703" y="59816"/>
                </a:lnTo>
                <a:lnTo>
                  <a:pt x="167005" y="59816"/>
                </a:lnTo>
                <a:lnTo>
                  <a:pt x="162178" y="60325"/>
                </a:lnTo>
                <a:lnTo>
                  <a:pt x="157099" y="61467"/>
                </a:lnTo>
                <a:lnTo>
                  <a:pt x="151891" y="62611"/>
                </a:lnTo>
                <a:lnTo>
                  <a:pt x="146812" y="64515"/>
                </a:lnTo>
                <a:lnTo>
                  <a:pt x="141859" y="66928"/>
                </a:lnTo>
                <a:lnTo>
                  <a:pt x="132461" y="72516"/>
                </a:lnTo>
                <a:lnTo>
                  <a:pt x="121538" y="79755"/>
                </a:lnTo>
                <a:lnTo>
                  <a:pt x="115824" y="83565"/>
                </a:lnTo>
                <a:lnTo>
                  <a:pt x="115824" y="180212"/>
                </a:lnTo>
                <a:lnTo>
                  <a:pt x="115824" y="189484"/>
                </a:lnTo>
                <a:lnTo>
                  <a:pt x="116332" y="195199"/>
                </a:lnTo>
                <a:lnTo>
                  <a:pt x="117221" y="197612"/>
                </a:lnTo>
                <a:lnTo>
                  <a:pt x="118237" y="199898"/>
                </a:lnTo>
                <a:lnTo>
                  <a:pt x="120141" y="201802"/>
                </a:lnTo>
                <a:lnTo>
                  <a:pt x="123062" y="203200"/>
                </a:lnTo>
                <a:lnTo>
                  <a:pt x="125984" y="204724"/>
                </a:lnTo>
                <a:lnTo>
                  <a:pt x="130937" y="205486"/>
                </a:lnTo>
                <a:lnTo>
                  <a:pt x="138049" y="205486"/>
                </a:lnTo>
                <a:lnTo>
                  <a:pt x="144780" y="205486"/>
                </a:lnTo>
                <a:lnTo>
                  <a:pt x="144780" y="253237"/>
                </a:lnTo>
                <a:lnTo>
                  <a:pt x="0" y="253237"/>
                </a:lnTo>
                <a:lnTo>
                  <a:pt x="0" y="205486"/>
                </a:lnTo>
                <a:lnTo>
                  <a:pt x="9778" y="205486"/>
                </a:lnTo>
                <a:lnTo>
                  <a:pt x="19938" y="205486"/>
                </a:lnTo>
                <a:lnTo>
                  <a:pt x="26415" y="204977"/>
                </a:lnTo>
                <a:lnTo>
                  <a:pt x="28956" y="203835"/>
                </a:lnTo>
                <a:lnTo>
                  <a:pt x="31496" y="202818"/>
                </a:lnTo>
                <a:lnTo>
                  <a:pt x="33400" y="200913"/>
                </a:lnTo>
                <a:lnTo>
                  <a:pt x="34798" y="198120"/>
                </a:lnTo>
                <a:lnTo>
                  <a:pt x="36068" y="195452"/>
                </a:lnTo>
                <a:lnTo>
                  <a:pt x="36702" y="189484"/>
                </a:lnTo>
                <a:lnTo>
                  <a:pt x="36702" y="180212"/>
                </a:lnTo>
                <a:lnTo>
                  <a:pt x="36702" y="68961"/>
                </a:lnTo>
                <a:lnTo>
                  <a:pt x="0" y="68961"/>
                </a:lnTo>
                <a:lnTo>
                  <a:pt x="0" y="21082"/>
                </a:lnTo>
                <a:lnTo>
                  <a:pt x="13205" y="19581"/>
                </a:lnTo>
                <a:lnTo>
                  <a:pt x="26101" y="17536"/>
                </a:lnTo>
                <a:lnTo>
                  <a:pt x="38691" y="14945"/>
                </a:lnTo>
                <a:lnTo>
                  <a:pt x="50976" y="11805"/>
                </a:lnTo>
                <a:lnTo>
                  <a:pt x="62959" y="8115"/>
                </a:lnTo>
                <a:lnTo>
                  <a:pt x="74642" y="3871"/>
                </a:lnTo>
                <a:lnTo>
                  <a:pt x="83947" y="0"/>
                </a:lnTo>
                <a:close/>
              </a:path>
            </a:pathLst>
          </a:custGeom>
          <a:ln w="9144">
            <a:solidFill>
              <a:srgbClr val="000000"/>
            </a:solidFill>
          </a:ln>
        </p:spPr>
        <p:txBody>
          <a:bodyPr wrap="square" lIns="0" tIns="0" rIns="0" bIns="0" rtlCol="0">
            <a:noAutofit/>
          </a:bodyPr>
          <a:lstStyle/>
          <a:p>
            <a:endParaRPr/>
          </a:p>
        </p:txBody>
      </p:sp>
      <p:sp>
        <p:nvSpPr>
          <p:cNvPr id="25" name="object 25"/>
          <p:cNvSpPr/>
          <p:nvPr/>
        </p:nvSpPr>
        <p:spPr>
          <a:xfrm>
            <a:off x="5438267" y="651637"/>
            <a:ext cx="212090" cy="253237"/>
          </a:xfrm>
          <a:custGeom>
            <a:avLst/>
            <a:gdLst/>
            <a:ahLst/>
            <a:cxnLst/>
            <a:rect l="l" t="t" r="r" b="b"/>
            <a:pathLst>
              <a:path w="212090" h="253237">
                <a:moveTo>
                  <a:pt x="83947" y="0"/>
                </a:moveTo>
                <a:lnTo>
                  <a:pt x="107315" y="0"/>
                </a:lnTo>
                <a:lnTo>
                  <a:pt x="107315" y="35940"/>
                </a:lnTo>
                <a:lnTo>
                  <a:pt x="118197" y="25187"/>
                </a:lnTo>
                <a:lnTo>
                  <a:pt x="128240" y="16581"/>
                </a:lnTo>
                <a:lnTo>
                  <a:pt x="137408" y="10106"/>
                </a:lnTo>
                <a:lnTo>
                  <a:pt x="141732" y="7620"/>
                </a:lnTo>
                <a:lnTo>
                  <a:pt x="154220" y="2402"/>
                </a:lnTo>
                <a:lnTo>
                  <a:pt x="166334" y="115"/>
                </a:lnTo>
                <a:lnTo>
                  <a:pt x="169672" y="0"/>
                </a:lnTo>
                <a:lnTo>
                  <a:pt x="177800" y="0"/>
                </a:lnTo>
                <a:lnTo>
                  <a:pt x="185038" y="1904"/>
                </a:lnTo>
                <a:lnTo>
                  <a:pt x="191388" y="5587"/>
                </a:lnTo>
                <a:lnTo>
                  <a:pt x="197738" y="9398"/>
                </a:lnTo>
                <a:lnTo>
                  <a:pt x="202819" y="14732"/>
                </a:lnTo>
                <a:lnTo>
                  <a:pt x="206502" y="21589"/>
                </a:lnTo>
                <a:lnTo>
                  <a:pt x="210312" y="28575"/>
                </a:lnTo>
                <a:lnTo>
                  <a:pt x="212090" y="35940"/>
                </a:lnTo>
                <a:lnTo>
                  <a:pt x="212090" y="43941"/>
                </a:lnTo>
                <a:lnTo>
                  <a:pt x="210247" y="56616"/>
                </a:lnTo>
                <a:lnTo>
                  <a:pt x="204721" y="68199"/>
                </a:lnTo>
                <a:lnTo>
                  <a:pt x="201803" y="72136"/>
                </a:lnTo>
                <a:lnTo>
                  <a:pt x="192186" y="80307"/>
                </a:lnTo>
                <a:lnTo>
                  <a:pt x="179866" y="84348"/>
                </a:lnTo>
                <a:lnTo>
                  <a:pt x="172847" y="84836"/>
                </a:lnTo>
                <a:lnTo>
                  <a:pt x="169545" y="84836"/>
                </a:lnTo>
                <a:lnTo>
                  <a:pt x="166624" y="84582"/>
                </a:lnTo>
                <a:lnTo>
                  <a:pt x="164084" y="84074"/>
                </a:lnTo>
                <a:lnTo>
                  <a:pt x="161544" y="83565"/>
                </a:lnTo>
                <a:lnTo>
                  <a:pt x="156083" y="81914"/>
                </a:lnTo>
                <a:lnTo>
                  <a:pt x="147828" y="79121"/>
                </a:lnTo>
                <a:lnTo>
                  <a:pt x="143510" y="77724"/>
                </a:lnTo>
                <a:lnTo>
                  <a:pt x="139954" y="77088"/>
                </a:lnTo>
                <a:lnTo>
                  <a:pt x="137033" y="77088"/>
                </a:lnTo>
                <a:lnTo>
                  <a:pt x="132842" y="77088"/>
                </a:lnTo>
                <a:lnTo>
                  <a:pt x="125603" y="79883"/>
                </a:lnTo>
                <a:lnTo>
                  <a:pt x="115697" y="85343"/>
                </a:lnTo>
                <a:lnTo>
                  <a:pt x="115697" y="182245"/>
                </a:lnTo>
                <a:lnTo>
                  <a:pt x="115697" y="190500"/>
                </a:lnTo>
                <a:lnTo>
                  <a:pt x="116332" y="195834"/>
                </a:lnTo>
                <a:lnTo>
                  <a:pt x="117602" y="198247"/>
                </a:lnTo>
                <a:lnTo>
                  <a:pt x="118872" y="200787"/>
                </a:lnTo>
                <a:lnTo>
                  <a:pt x="120904" y="202564"/>
                </a:lnTo>
                <a:lnTo>
                  <a:pt x="123698" y="203708"/>
                </a:lnTo>
                <a:lnTo>
                  <a:pt x="126492" y="204850"/>
                </a:lnTo>
                <a:lnTo>
                  <a:pt x="132587" y="205486"/>
                </a:lnTo>
                <a:lnTo>
                  <a:pt x="141986" y="205486"/>
                </a:lnTo>
                <a:lnTo>
                  <a:pt x="152908" y="205486"/>
                </a:lnTo>
                <a:lnTo>
                  <a:pt x="152908" y="253237"/>
                </a:lnTo>
                <a:lnTo>
                  <a:pt x="0" y="253237"/>
                </a:lnTo>
                <a:lnTo>
                  <a:pt x="0" y="205486"/>
                </a:lnTo>
                <a:lnTo>
                  <a:pt x="12700" y="205486"/>
                </a:lnTo>
                <a:lnTo>
                  <a:pt x="21844" y="205486"/>
                </a:lnTo>
                <a:lnTo>
                  <a:pt x="27559" y="204977"/>
                </a:lnTo>
                <a:lnTo>
                  <a:pt x="29845" y="203962"/>
                </a:lnTo>
                <a:lnTo>
                  <a:pt x="32004" y="202946"/>
                </a:lnTo>
                <a:lnTo>
                  <a:pt x="33782" y="201295"/>
                </a:lnTo>
                <a:lnTo>
                  <a:pt x="34925" y="198754"/>
                </a:lnTo>
                <a:lnTo>
                  <a:pt x="36068" y="196341"/>
                </a:lnTo>
                <a:lnTo>
                  <a:pt x="36703" y="190753"/>
                </a:lnTo>
                <a:lnTo>
                  <a:pt x="36703" y="182245"/>
                </a:lnTo>
                <a:lnTo>
                  <a:pt x="36703" y="68452"/>
                </a:lnTo>
                <a:lnTo>
                  <a:pt x="0" y="68452"/>
                </a:lnTo>
                <a:lnTo>
                  <a:pt x="0" y="20827"/>
                </a:lnTo>
                <a:lnTo>
                  <a:pt x="11933" y="19763"/>
                </a:lnTo>
                <a:lnTo>
                  <a:pt x="24009" y="18019"/>
                </a:lnTo>
                <a:lnTo>
                  <a:pt x="36223" y="15593"/>
                </a:lnTo>
                <a:lnTo>
                  <a:pt x="48571" y="12478"/>
                </a:lnTo>
                <a:lnTo>
                  <a:pt x="61048" y="8671"/>
                </a:lnTo>
                <a:lnTo>
                  <a:pt x="73648" y="4166"/>
                </a:lnTo>
                <a:lnTo>
                  <a:pt x="83947" y="0"/>
                </a:lnTo>
                <a:close/>
              </a:path>
            </a:pathLst>
          </a:custGeom>
          <a:ln w="9144">
            <a:solidFill>
              <a:srgbClr val="000000"/>
            </a:solidFill>
          </a:ln>
        </p:spPr>
        <p:txBody>
          <a:bodyPr wrap="square" lIns="0" tIns="0" rIns="0" bIns="0" rtlCol="0">
            <a:noAutofit/>
          </a:bodyPr>
          <a:lstStyle/>
          <a:p>
            <a:endParaRPr/>
          </a:p>
        </p:txBody>
      </p:sp>
      <p:sp>
        <p:nvSpPr>
          <p:cNvPr id="26" name="object 26"/>
          <p:cNvSpPr/>
          <p:nvPr/>
        </p:nvSpPr>
        <p:spPr>
          <a:xfrm>
            <a:off x="5140960" y="651637"/>
            <a:ext cx="258952" cy="259207"/>
          </a:xfrm>
          <a:custGeom>
            <a:avLst/>
            <a:gdLst/>
            <a:ahLst/>
            <a:cxnLst/>
            <a:rect l="l" t="t" r="r" b="b"/>
            <a:pathLst>
              <a:path w="258952" h="259207">
                <a:moveTo>
                  <a:pt x="135000" y="0"/>
                </a:moveTo>
                <a:lnTo>
                  <a:pt x="148447" y="559"/>
                </a:lnTo>
                <a:lnTo>
                  <a:pt x="161211" y="2239"/>
                </a:lnTo>
                <a:lnTo>
                  <a:pt x="173262" y="5039"/>
                </a:lnTo>
                <a:lnTo>
                  <a:pt x="180086" y="7238"/>
                </a:lnTo>
                <a:lnTo>
                  <a:pt x="192182" y="12297"/>
                </a:lnTo>
                <a:lnTo>
                  <a:pt x="203281" y="18520"/>
                </a:lnTo>
                <a:lnTo>
                  <a:pt x="213406" y="25908"/>
                </a:lnTo>
                <a:lnTo>
                  <a:pt x="224610" y="36711"/>
                </a:lnTo>
                <a:lnTo>
                  <a:pt x="232410" y="46727"/>
                </a:lnTo>
                <a:lnTo>
                  <a:pt x="238999" y="57860"/>
                </a:lnTo>
                <a:lnTo>
                  <a:pt x="245355" y="71944"/>
                </a:lnTo>
                <a:lnTo>
                  <a:pt x="249449" y="83980"/>
                </a:lnTo>
                <a:lnTo>
                  <a:pt x="252418" y="96304"/>
                </a:lnTo>
                <a:lnTo>
                  <a:pt x="253949" y="109298"/>
                </a:lnTo>
                <a:lnTo>
                  <a:pt x="254440" y="122862"/>
                </a:lnTo>
                <a:lnTo>
                  <a:pt x="254507" y="131572"/>
                </a:lnTo>
                <a:lnTo>
                  <a:pt x="87629" y="131572"/>
                </a:lnTo>
                <a:lnTo>
                  <a:pt x="88842" y="145705"/>
                </a:lnTo>
                <a:lnTo>
                  <a:pt x="91957" y="158477"/>
                </a:lnTo>
                <a:lnTo>
                  <a:pt x="96994" y="169907"/>
                </a:lnTo>
                <a:lnTo>
                  <a:pt x="103973" y="180016"/>
                </a:lnTo>
                <a:lnTo>
                  <a:pt x="116208" y="191481"/>
                </a:lnTo>
                <a:lnTo>
                  <a:pt x="127385" y="197716"/>
                </a:lnTo>
                <a:lnTo>
                  <a:pt x="139674" y="201216"/>
                </a:lnTo>
                <a:lnTo>
                  <a:pt x="150113" y="202057"/>
                </a:lnTo>
                <a:lnTo>
                  <a:pt x="161670" y="200890"/>
                </a:lnTo>
                <a:lnTo>
                  <a:pt x="173923" y="197431"/>
                </a:lnTo>
                <a:lnTo>
                  <a:pt x="186309" y="192024"/>
                </a:lnTo>
                <a:lnTo>
                  <a:pt x="196408" y="186116"/>
                </a:lnTo>
                <a:lnTo>
                  <a:pt x="206419" y="178846"/>
                </a:lnTo>
                <a:lnTo>
                  <a:pt x="216354" y="170226"/>
                </a:lnTo>
                <a:lnTo>
                  <a:pt x="224916" y="161671"/>
                </a:lnTo>
                <a:lnTo>
                  <a:pt x="258952" y="195834"/>
                </a:lnTo>
                <a:lnTo>
                  <a:pt x="249233" y="206363"/>
                </a:lnTo>
                <a:lnTo>
                  <a:pt x="239465" y="215903"/>
                </a:lnTo>
                <a:lnTo>
                  <a:pt x="229641" y="224445"/>
                </a:lnTo>
                <a:lnTo>
                  <a:pt x="219755" y="231977"/>
                </a:lnTo>
                <a:lnTo>
                  <a:pt x="209800" y="238490"/>
                </a:lnTo>
                <a:lnTo>
                  <a:pt x="199769" y="243972"/>
                </a:lnTo>
                <a:lnTo>
                  <a:pt x="187641" y="249364"/>
                </a:lnTo>
                <a:lnTo>
                  <a:pt x="175666" y="253424"/>
                </a:lnTo>
                <a:lnTo>
                  <a:pt x="163337" y="256407"/>
                </a:lnTo>
                <a:lnTo>
                  <a:pt x="150655" y="258318"/>
                </a:lnTo>
                <a:lnTo>
                  <a:pt x="137620" y="259161"/>
                </a:lnTo>
                <a:lnTo>
                  <a:pt x="133730" y="259207"/>
                </a:lnTo>
                <a:lnTo>
                  <a:pt x="120029" y="258622"/>
                </a:lnTo>
                <a:lnTo>
                  <a:pt x="106866" y="256866"/>
                </a:lnTo>
                <a:lnTo>
                  <a:pt x="94245" y="253938"/>
                </a:lnTo>
                <a:lnTo>
                  <a:pt x="82166" y="249836"/>
                </a:lnTo>
                <a:lnTo>
                  <a:pt x="70630" y="244558"/>
                </a:lnTo>
                <a:lnTo>
                  <a:pt x="59640" y="238105"/>
                </a:lnTo>
                <a:lnTo>
                  <a:pt x="49196" y="230473"/>
                </a:lnTo>
                <a:lnTo>
                  <a:pt x="39301" y="221661"/>
                </a:lnTo>
                <a:lnTo>
                  <a:pt x="29438" y="211027"/>
                </a:lnTo>
                <a:lnTo>
                  <a:pt x="21513" y="200562"/>
                </a:lnTo>
                <a:lnTo>
                  <a:pt x="14830" y="189584"/>
                </a:lnTo>
                <a:lnTo>
                  <a:pt x="9389" y="178093"/>
                </a:lnTo>
                <a:lnTo>
                  <a:pt x="5188" y="166089"/>
                </a:lnTo>
                <a:lnTo>
                  <a:pt x="2224" y="153571"/>
                </a:lnTo>
                <a:lnTo>
                  <a:pt x="498" y="140541"/>
                </a:lnTo>
                <a:lnTo>
                  <a:pt x="0" y="128397"/>
                </a:lnTo>
                <a:lnTo>
                  <a:pt x="607" y="115200"/>
                </a:lnTo>
                <a:lnTo>
                  <a:pt x="2432" y="102418"/>
                </a:lnTo>
                <a:lnTo>
                  <a:pt x="5481" y="90061"/>
                </a:lnTo>
                <a:lnTo>
                  <a:pt x="9757" y="78139"/>
                </a:lnTo>
                <a:lnTo>
                  <a:pt x="15267" y="66661"/>
                </a:lnTo>
                <a:lnTo>
                  <a:pt x="24343" y="52350"/>
                </a:lnTo>
                <a:lnTo>
                  <a:pt x="32383" y="42495"/>
                </a:lnTo>
                <a:lnTo>
                  <a:pt x="41397" y="33559"/>
                </a:lnTo>
                <a:lnTo>
                  <a:pt x="51390" y="25547"/>
                </a:lnTo>
                <a:lnTo>
                  <a:pt x="62367" y="18464"/>
                </a:lnTo>
                <a:lnTo>
                  <a:pt x="76550" y="11343"/>
                </a:lnTo>
                <a:lnTo>
                  <a:pt x="88219" y="6978"/>
                </a:lnTo>
                <a:lnTo>
                  <a:pt x="100407" y="3668"/>
                </a:lnTo>
                <a:lnTo>
                  <a:pt x="113110" y="1413"/>
                </a:lnTo>
                <a:lnTo>
                  <a:pt x="126323" y="213"/>
                </a:lnTo>
                <a:lnTo>
                  <a:pt x="135000" y="0"/>
                </a:lnTo>
                <a:close/>
              </a:path>
            </a:pathLst>
          </a:custGeom>
          <a:ln w="9144">
            <a:solidFill>
              <a:srgbClr val="000000"/>
            </a:solidFill>
          </a:ln>
        </p:spPr>
        <p:txBody>
          <a:bodyPr wrap="square" lIns="0" tIns="0" rIns="0" bIns="0" rtlCol="0">
            <a:noAutofit/>
          </a:bodyPr>
          <a:lstStyle/>
          <a:p>
            <a:endParaRPr/>
          </a:p>
        </p:txBody>
      </p:sp>
      <p:sp>
        <p:nvSpPr>
          <p:cNvPr id="27" name="object 27"/>
          <p:cNvSpPr/>
          <p:nvPr/>
        </p:nvSpPr>
        <p:spPr>
          <a:xfrm>
            <a:off x="4250182" y="651637"/>
            <a:ext cx="276987" cy="259207"/>
          </a:xfrm>
          <a:custGeom>
            <a:avLst/>
            <a:gdLst/>
            <a:ahLst/>
            <a:cxnLst/>
            <a:rect l="l" t="t" r="r" b="b"/>
            <a:pathLst>
              <a:path w="276987" h="259207">
                <a:moveTo>
                  <a:pt x="137667" y="0"/>
                </a:moveTo>
                <a:lnTo>
                  <a:pt x="151599" y="470"/>
                </a:lnTo>
                <a:lnTo>
                  <a:pt x="164910" y="1879"/>
                </a:lnTo>
                <a:lnTo>
                  <a:pt x="177600" y="4223"/>
                </a:lnTo>
                <a:lnTo>
                  <a:pt x="189669" y="7498"/>
                </a:lnTo>
                <a:lnTo>
                  <a:pt x="201117" y="11701"/>
                </a:lnTo>
                <a:lnTo>
                  <a:pt x="211581" y="16637"/>
                </a:lnTo>
                <a:lnTo>
                  <a:pt x="223105" y="23441"/>
                </a:lnTo>
                <a:lnTo>
                  <a:pt x="233564" y="31137"/>
                </a:lnTo>
                <a:lnTo>
                  <a:pt x="242957" y="39719"/>
                </a:lnTo>
                <a:lnTo>
                  <a:pt x="251286" y="49181"/>
                </a:lnTo>
                <a:lnTo>
                  <a:pt x="258550" y="59519"/>
                </a:lnTo>
                <a:lnTo>
                  <a:pt x="265628" y="72674"/>
                </a:lnTo>
                <a:lnTo>
                  <a:pt x="270152" y="84166"/>
                </a:lnTo>
                <a:lnTo>
                  <a:pt x="273537" y="96327"/>
                </a:lnTo>
                <a:lnTo>
                  <a:pt x="275778" y="109155"/>
                </a:lnTo>
                <a:lnTo>
                  <a:pt x="276871" y="122651"/>
                </a:lnTo>
                <a:lnTo>
                  <a:pt x="276987" y="128904"/>
                </a:lnTo>
                <a:lnTo>
                  <a:pt x="276395" y="143078"/>
                </a:lnTo>
                <a:lnTo>
                  <a:pt x="274619" y="156577"/>
                </a:lnTo>
                <a:lnTo>
                  <a:pt x="271660" y="169397"/>
                </a:lnTo>
                <a:lnTo>
                  <a:pt x="267517" y="181535"/>
                </a:lnTo>
                <a:lnTo>
                  <a:pt x="262190" y="192985"/>
                </a:lnTo>
                <a:lnTo>
                  <a:pt x="255679" y="203743"/>
                </a:lnTo>
                <a:lnTo>
                  <a:pt x="247985" y="213804"/>
                </a:lnTo>
                <a:lnTo>
                  <a:pt x="239267" y="223012"/>
                </a:lnTo>
                <a:lnTo>
                  <a:pt x="229990" y="231101"/>
                </a:lnTo>
                <a:lnTo>
                  <a:pt x="219992" y="238169"/>
                </a:lnTo>
                <a:lnTo>
                  <a:pt x="209273" y="244214"/>
                </a:lnTo>
                <a:lnTo>
                  <a:pt x="197834" y="249239"/>
                </a:lnTo>
                <a:lnTo>
                  <a:pt x="185674" y="253241"/>
                </a:lnTo>
                <a:lnTo>
                  <a:pt x="172794" y="256222"/>
                </a:lnTo>
                <a:lnTo>
                  <a:pt x="159193" y="258180"/>
                </a:lnTo>
                <a:lnTo>
                  <a:pt x="144871" y="259118"/>
                </a:lnTo>
                <a:lnTo>
                  <a:pt x="138683" y="259207"/>
                </a:lnTo>
                <a:lnTo>
                  <a:pt x="123998" y="258709"/>
                </a:lnTo>
                <a:lnTo>
                  <a:pt x="110035" y="257217"/>
                </a:lnTo>
                <a:lnTo>
                  <a:pt x="96794" y="254728"/>
                </a:lnTo>
                <a:lnTo>
                  <a:pt x="84275" y="251241"/>
                </a:lnTo>
                <a:lnTo>
                  <a:pt x="72478" y="246755"/>
                </a:lnTo>
                <a:lnTo>
                  <a:pt x="61403" y="241269"/>
                </a:lnTo>
                <a:lnTo>
                  <a:pt x="51050" y="234781"/>
                </a:lnTo>
                <a:lnTo>
                  <a:pt x="41419" y="227291"/>
                </a:lnTo>
                <a:lnTo>
                  <a:pt x="27943" y="213723"/>
                </a:lnTo>
                <a:lnTo>
                  <a:pt x="20471" y="203797"/>
                </a:lnTo>
                <a:lnTo>
                  <a:pt x="14159" y="193103"/>
                </a:lnTo>
                <a:lnTo>
                  <a:pt x="9007" y="181639"/>
                </a:lnTo>
                <a:lnTo>
                  <a:pt x="5016" y="169402"/>
                </a:lnTo>
                <a:lnTo>
                  <a:pt x="2184" y="156388"/>
                </a:lnTo>
                <a:lnTo>
                  <a:pt x="513" y="142594"/>
                </a:lnTo>
                <a:lnTo>
                  <a:pt x="0" y="128904"/>
                </a:lnTo>
                <a:lnTo>
                  <a:pt x="557" y="114954"/>
                </a:lnTo>
                <a:lnTo>
                  <a:pt x="2234" y="101732"/>
                </a:lnTo>
                <a:lnTo>
                  <a:pt x="5042" y="89243"/>
                </a:lnTo>
                <a:lnTo>
                  <a:pt x="8990" y="77492"/>
                </a:lnTo>
                <a:lnTo>
                  <a:pt x="14087" y="66484"/>
                </a:lnTo>
                <a:lnTo>
                  <a:pt x="23623" y="51629"/>
                </a:lnTo>
                <a:lnTo>
                  <a:pt x="31710" y="42097"/>
                </a:lnTo>
                <a:lnTo>
                  <a:pt x="40904" y="33380"/>
                </a:lnTo>
                <a:lnTo>
                  <a:pt x="51210" y="25478"/>
                </a:lnTo>
                <a:lnTo>
                  <a:pt x="62633" y="18390"/>
                </a:lnTo>
                <a:lnTo>
                  <a:pt x="76210" y="11724"/>
                </a:lnTo>
                <a:lnTo>
                  <a:pt x="87815" y="7409"/>
                </a:lnTo>
                <a:lnTo>
                  <a:pt x="99959" y="4076"/>
                </a:lnTo>
                <a:lnTo>
                  <a:pt x="112634" y="1729"/>
                </a:lnTo>
                <a:lnTo>
                  <a:pt x="125832" y="372"/>
                </a:lnTo>
                <a:lnTo>
                  <a:pt x="137667" y="0"/>
                </a:lnTo>
                <a:close/>
              </a:path>
            </a:pathLst>
          </a:custGeom>
          <a:ln w="9144">
            <a:solidFill>
              <a:srgbClr val="000000"/>
            </a:solidFill>
          </a:ln>
        </p:spPr>
        <p:txBody>
          <a:bodyPr wrap="square" lIns="0" tIns="0" rIns="0" bIns="0" rtlCol="0">
            <a:noAutofit/>
          </a:bodyPr>
          <a:lstStyle/>
          <a:p>
            <a:endParaRPr/>
          </a:p>
        </p:txBody>
      </p:sp>
      <p:sp>
        <p:nvSpPr>
          <p:cNvPr id="28" name="object 28"/>
          <p:cNvSpPr/>
          <p:nvPr/>
        </p:nvSpPr>
        <p:spPr>
          <a:xfrm>
            <a:off x="3955288" y="651637"/>
            <a:ext cx="258952" cy="259207"/>
          </a:xfrm>
          <a:custGeom>
            <a:avLst/>
            <a:gdLst/>
            <a:ahLst/>
            <a:cxnLst/>
            <a:rect l="l" t="t" r="r" b="b"/>
            <a:pathLst>
              <a:path w="258952" h="259207">
                <a:moveTo>
                  <a:pt x="135000" y="0"/>
                </a:moveTo>
                <a:lnTo>
                  <a:pt x="148447" y="559"/>
                </a:lnTo>
                <a:lnTo>
                  <a:pt x="161211" y="2239"/>
                </a:lnTo>
                <a:lnTo>
                  <a:pt x="173262" y="5039"/>
                </a:lnTo>
                <a:lnTo>
                  <a:pt x="180086" y="7238"/>
                </a:lnTo>
                <a:lnTo>
                  <a:pt x="192182" y="12297"/>
                </a:lnTo>
                <a:lnTo>
                  <a:pt x="203281" y="18520"/>
                </a:lnTo>
                <a:lnTo>
                  <a:pt x="213406" y="25908"/>
                </a:lnTo>
                <a:lnTo>
                  <a:pt x="224610" y="36711"/>
                </a:lnTo>
                <a:lnTo>
                  <a:pt x="232410" y="46727"/>
                </a:lnTo>
                <a:lnTo>
                  <a:pt x="238999" y="57860"/>
                </a:lnTo>
                <a:lnTo>
                  <a:pt x="245355" y="71944"/>
                </a:lnTo>
                <a:lnTo>
                  <a:pt x="249449" y="83980"/>
                </a:lnTo>
                <a:lnTo>
                  <a:pt x="252418" y="96304"/>
                </a:lnTo>
                <a:lnTo>
                  <a:pt x="253949" y="109298"/>
                </a:lnTo>
                <a:lnTo>
                  <a:pt x="254440" y="122862"/>
                </a:lnTo>
                <a:lnTo>
                  <a:pt x="254508" y="131572"/>
                </a:lnTo>
                <a:lnTo>
                  <a:pt x="87629" y="131572"/>
                </a:lnTo>
                <a:lnTo>
                  <a:pt x="88842" y="145705"/>
                </a:lnTo>
                <a:lnTo>
                  <a:pt x="91957" y="158477"/>
                </a:lnTo>
                <a:lnTo>
                  <a:pt x="96994" y="169907"/>
                </a:lnTo>
                <a:lnTo>
                  <a:pt x="103973" y="180016"/>
                </a:lnTo>
                <a:lnTo>
                  <a:pt x="116208" y="191481"/>
                </a:lnTo>
                <a:lnTo>
                  <a:pt x="127385" y="197716"/>
                </a:lnTo>
                <a:lnTo>
                  <a:pt x="139674" y="201216"/>
                </a:lnTo>
                <a:lnTo>
                  <a:pt x="150113" y="202057"/>
                </a:lnTo>
                <a:lnTo>
                  <a:pt x="161670" y="200890"/>
                </a:lnTo>
                <a:lnTo>
                  <a:pt x="173923" y="197431"/>
                </a:lnTo>
                <a:lnTo>
                  <a:pt x="186309" y="192024"/>
                </a:lnTo>
                <a:lnTo>
                  <a:pt x="196408" y="186116"/>
                </a:lnTo>
                <a:lnTo>
                  <a:pt x="206419" y="178846"/>
                </a:lnTo>
                <a:lnTo>
                  <a:pt x="216354" y="170226"/>
                </a:lnTo>
                <a:lnTo>
                  <a:pt x="224916" y="161671"/>
                </a:lnTo>
                <a:lnTo>
                  <a:pt x="258952" y="195834"/>
                </a:lnTo>
                <a:lnTo>
                  <a:pt x="249233" y="206363"/>
                </a:lnTo>
                <a:lnTo>
                  <a:pt x="239465" y="215903"/>
                </a:lnTo>
                <a:lnTo>
                  <a:pt x="229641" y="224445"/>
                </a:lnTo>
                <a:lnTo>
                  <a:pt x="219755" y="231977"/>
                </a:lnTo>
                <a:lnTo>
                  <a:pt x="209800" y="238490"/>
                </a:lnTo>
                <a:lnTo>
                  <a:pt x="199769" y="243972"/>
                </a:lnTo>
                <a:lnTo>
                  <a:pt x="187641" y="249364"/>
                </a:lnTo>
                <a:lnTo>
                  <a:pt x="175666" y="253424"/>
                </a:lnTo>
                <a:lnTo>
                  <a:pt x="163337" y="256407"/>
                </a:lnTo>
                <a:lnTo>
                  <a:pt x="150655" y="258318"/>
                </a:lnTo>
                <a:lnTo>
                  <a:pt x="137620" y="259161"/>
                </a:lnTo>
                <a:lnTo>
                  <a:pt x="133731" y="259207"/>
                </a:lnTo>
                <a:lnTo>
                  <a:pt x="120029" y="258622"/>
                </a:lnTo>
                <a:lnTo>
                  <a:pt x="106866" y="256866"/>
                </a:lnTo>
                <a:lnTo>
                  <a:pt x="94245" y="253938"/>
                </a:lnTo>
                <a:lnTo>
                  <a:pt x="82166" y="249836"/>
                </a:lnTo>
                <a:lnTo>
                  <a:pt x="70630" y="244558"/>
                </a:lnTo>
                <a:lnTo>
                  <a:pt x="59640" y="238105"/>
                </a:lnTo>
                <a:lnTo>
                  <a:pt x="49196" y="230473"/>
                </a:lnTo>
                <a:lnTo>
                  <a:pt x="39301" y="221661"/>
                </a:lnTo>
                <a:lnTo>
                  <a:pt x="29438" y="211027"/>
                </a:lnTo>
                <a:lnTo>
                  <a:pt x="21513" y="200562"/>
                </a:lnTo>
                <a:lnTo>
                  <a:pt x="14830" y="189584"/>
                </a:lnTo>
                <a:lnTo>
                  <a:pt x="9389" y="178093"/>
                </a:lnTo>
                <a:lnTo>
                  <a:pt x="5188" y="166089"/>
                </a:lnTo>
                <a:lnTo>
                  <a:pt x="2224" y="153571"/>
                </a:lnTo>
                <a:lnTo>
                  <a:pt x="498" y="140541"/>
                </a:lnTo>
                <a:lnTo>
                  <a:pt x="0" y="128397"/>
                </a:lnTo>
                <a:lnTo>
                  <a:pt x="607" y="115200"/>
                </a:lnTo>
                <a:lnTo>
                  <a:pt x="2432" y="102418"/>
                </a:lnTo>
                <a:lnTo>
                  <a:pt x="5481" y="90061"/>
                </a:lnTo>
                <a:lnTo>
                  <a:pt x="9757" y="78139"/>
                </a:lnTo>
                <a:lnTo>
                  <a:pt x="15267" y="66661"/>
                </a:lnTo>
                <a:lnTo>
                  <a:pt x="24343" y="52350"/>
                </a:lnTo>
                <a:lnTo>
                  <a:pt x="32383" y="42495"/>
                </a:lnTo>
                <a:lnTo>
                  <a:pt x="41397" y="33559"/>
                </a:lnTo>
                <a:lnTo>
                  <a:pt x="51390" y="25547"/>
                </a:lnTo>
                <a:lnTo>
                  <a:pt x="62367" y="18464"/>
                </a:lnTo>
                <a:lnTo>
                  <a:pt x="76550" y="11343"/>
                </a:lnTo>
                <a:lnTo>
                  <a:pt x="88219" y="6978"/>
                </a:lnTo>
                <a:lnTo>
                  <a:pt x="100407" y="3668"/>
                </a:lnTo>
                <a:lnTo>
                  <a:pt x="113110" y="1413"/>
                </a:lnTo>
                <a:lnTo>
                  <a:pt x="126323" y="213"/>
                </a:lnTo>
                <a:lnTo>
                  <a:pt x="135000" y="0"/>
                </a:lnTo>
                <a:close/>
              </a:path>
            </a:pathLst>
          </a:custGeom>
          <a:ln w="9144">
            <a:solidFill>
              <a:srgbClr val="000000"/>
            </a:solidFill>
          </a:ln>
        </p:spPr>
        <p:txBody>
          <a:bodyPr wrap="square" lIns="0" tIns="0" rIns="0" bIns="0" rtlCol="0">
            <a:noAutofit/>
          </a:bodyPr>
          <a:lstStyle/>
          <a:p>
            <a:endParaRPr/>
          </a:p>
        </p:txBody>
      </p:sp>
      <p:sp>
        <p:nvSpPr>
          <p:cNvPr id="29" name="object 29"/>
          <p:cNvSpPr/>
          <p:nvPr/>
        </p:nvSpPr>
        <p:spPr>
          <a:xfrm>
            <a:off x="8051292" y="637794"/>
            <a:ext cx="286892" cy="380364"/>
          </a:xfrm>
          <a:custGeom>
            <a:avLst/>
            <a:gdLst/>
            <a:ahLst/>
            <a:cxnLst/>
            <a:rect l="l" t="t" r="r" b="b"/>
            <a:pathLst>
              <a:path w="286892" h="380364">
                <a:moveTo>
                  <a:pt x="255397" y="0"/>
                </a:moveTo>
                <a:lnTo>
                  <a:pt x="265175" y="0"/>
                </a:lnTo>
                <a:lnTo>
                  <a:pt x="272796" y="2920"/>
                </a:lnTo>
                <a:lnTo>
                  <a:pt x="278510" y="8508"/>
                </a:lnTo>
                <a:lnTo>
                  <a:pt x="284099" y="14223"/>
                </a:lnTo>
                <a:lnTo>
                  <a:pt x="286892" y="21589"/>
                </a:lnTo>
                <a:lnTo>
                  <a:pt x="286892" y="30479"/>
                </a:lnTo>
                <a:lnTo>
                  <a:pt x="286892" y="38607"/>
                </a:lnTo>
                <a:lnTo>
                  <a:pt x="284225" y="45338"/>
                </a:lnTo>
                <a:lnTo>
                  <a:pt x="278891" y="50672"/>
                </a:lnTo>
                <a:lnTo>
                  <a:pt x="273430" y="56006"/>
                </a:lnTo>
                <a:lnTo>
                  <a:pt x="266826" y="58800"/>
                </a:lnTo>
                <a:lnTo>
                  <a:pt x="258952" y="58800"/>
                </a:lnTo>
                <a:lnTo>
                  <a:pt x="250698" y="58546"/>
                </a:lnTo>
                <a:lnTo>
                  <a:pt x="242315" y="58292"/>
                </a:lnTo>
                <a:lnTo>
                  <a:pt x="237871" y="58292"/>
                </a:lnTo>
                <a:lnTo>
                  <a:pt x="233425" y="59943"/>
                </a:lnTo>
                <a:lnTo>
                  <a:pt x="228853" y="63245"/>
                </a:lnTo>
                <a:lnTo>
                  <a:pt x="235465" y="75723"/>
                </a:lnTo>
                <a:lnTo>
                  <a:pt x="239922" y="87927"/>
                </a:lnTo>
                <a:lnTo>
                  <a:pt x="242223" y="99824"/>
                </a:lnTo>
                <a:lnTo>
                  <a:pt x="242569" y="106425"/>
                </a:lnTo>
                <a:lnTo>
                  <a:pt x="241457" y="118797"/>
                </a:lnTo>
                <a:lnTo>
                  <a:pt x="238133" y="130939"/>
                </a:lnTo>
                <a:lnTo>
                  <a:pt x="232613" y="142868"/>
                </a:lnTo>
                <a:lnTo>
                  <a:pt x="228980" y="148843"/>
                </a:lnTo>
                <a:lnTo>
                  <a:pt x="221363" y="158860"/>
                </a:lnTo>
                <a:lnTo>
                  <a:pt x="212310" y="167657"/>
                </a:lnTo>
                <a:lnTo>
                  <a:pt x="201863" y="175234"/>
                </a:lnTo>
                <a:lnTo>
                  <a:pt x="191642" y="180847"/>
                </a:lnTo>
                <a:lnTo>
                  <a:pt x="180793" y="185270"/>
                </a:lnTo>
                <a:lnTo>
                  <a:pt x="169067" y="188615"/>
                </a:lnTo>
                <a:lnTo>
                  <a:pt x="156449" y="190885"/>
                </a:lnTo>
                <a:lnTo>
                  <a:pt x="142923" y="192078"/>
                </a:lnTo>
                <a:lnTo>
                  <a:pt x="134238" y="192277"/>
                </a:lnTo>
                <a:lnTo>
                  <a:pt x="127761" y="192277"/>
                </a:lnTo>
                <a:lnTo>
                  <a:pt x="121284" y="191896"/>
                </a:lnTo>
                <a:lnTo>
                  <a:pt x="114807" y="191134"/>
                </a:lnTo>
                <a:lnTo>
                  <a:pt x="108330" y="190500"/>
                </a:lnTo>
                <a:lnTo>
                  <a:pt x="101726" y="189356"/>
                </a:lnTo>
                <a:lnTo>
                  <a:pt x="95123" y="187832"/>
                </a:lnTo>
                <a:lnTo>
                  <a:pt x="90677" y="190626"/>
                </a:lnTo>
                <a:lnTo>
                  <a:pt x="87249" y="193420"/>
                </a:lnTo>
                <a:lnTo>
                  <a:pt x="84962" y="195960"/>
                </a:lnTo>
                <a:lnTo>
                  <a:pt x="82676" y="198627"/>
                </a:lnTo>
                <a:lnTo>
                  <a:pt x="81533" y="201167"/>
                </a:lnTo>
                <a:lnTo>
                  <a:pt x="81533" y="203453"/>
                </a:lnTo>
                <a:lnTo>
                  <a:pt x="81533" y="208533"/>
                </a:lnTo>
                <a:lnTo>
                  <a:pt x="86740" y="211835"/>
                </a:lnTo>
                <a:lnTo>
                  <a:pt x="97281" y="213359"/>
                </a:lnTo>
                <a:lnTo>
                  <a:pt x="199898" y="227964"/>
                </a:lnTo>
                <a:lnTo>
                  <a:pt x="215586" y="230667"/>
                </a:lnTo>
                <a:lnTo>
                  <a:pt x="229605" y="234115"/>
                </a:lnTo>
                <a:lnTo>
                  <a:pt x="241963" y="238312"/>
                </a:lnTo>
                <a:lnTo>
                  <a:pt x="252670" y="243262"/>
                </a:lnTo>
                <a:lnTo>
                  <a:pt x="261733" y="248972"/>
                </a:lnTo>
                <a:lnTo>
                  <a:pt x="275402" y="262620"/>
                </a:lnTo>
                <a:lnTo>
                  <a:pt x="281881" y="273737"/>
                </a:lnTo>
                <a:lnTo>
                  <a:pt x="285515" y="285839"/>
                </a:lnTo>
                <a:lnTo>
                  <a:pt x="286384" y="296036"/>
                </a:lnTo>
                <a:lnTo>
                  <a:pt x="285107" y="308639"/>
                </a:lnTo>
                <a:lnTo>
                  <a:pt x="281264" y="320668"/>
                </a:lnTo>
                <a:lnTo>
                  <a:pt x="274835" y="332123"/>
                </a:lnTo>
                <a:lnTo>
                  <a:pt x="263544" y="345049"/>
                </a:lnTo>
                <a:lnTo>
                  <a:pt x="254245" y="352258"/>
                </a:lnTo>
                <a:lnTo>
                  <a:pt x="243126" y="358828"/>
                </a:lnTo>
                <a:lnTo>
                  <a:pt x="230196" y="364773"/>
                </a:lnTo>
                <a:lnTo>
                  <a:pt x="220852" y="368300"/>
                </a:lnTo>
                <a:lnTo>
                  <a:pt x="210503" y="371493"/>
                </a:lnTo>
                <a:lnTo>
                  <a:pt x="199415" y="374201"/>
                </a:lnTo>
                <a:lnTo>
                  <a:pt x="187583" y="376420"/>
                </a:lnTo>
                <a:lnTo>
                  <a:pt x="175005" y="378148"/>
                </a:lnTo>
                <a:lnTo>
                  <a:pt x="161674" y="379383"/>
                </a:lnTo>
                <a:lnTo>
                  <a:pt x="147587" y="380122"/>
                </a:lnTo>
                <a:lnTo>
                  <a:pt x="132968" y="380364"/>
                </a:lnTo>
                <a:lnTo>
                  <a:pt x="118162" y="380119"/>
                </a:lnTo>
                <a:lnTo>
                  <a:pt x="104215" y="379386"/>
                </a:lnTo>
                <a:lnTo>
                  <a:pt x="91128" y="378169"/>
                </a:lnTo>
                <a:lnTo>
                  <a:pt x="78900" y="376470"/>
                </a:lnTo>
                <a:lnTo>
                  <a:pt x="67533" y="374294"/>
                </a:lnTo>
                <a:lnTo>
                  <a:pt x="57025" y="371643"/>
                </a:lnTo>
                <a:lnTo>
                  <a:pt x="41362" y="366366"/>
                </a:lnTo>
                <a:lnTo>
                  <a:pt x="29094" y="360730"/>
                </a:lnTo>
                <a:lnTo>
                  <a:pt x="19215" y="354453"/>
                </a:lnTo>
                <a:lnTo>
                  <a:pt x="4012" y="336863"/>
                </a:lnTo>
                <a:lnTo>
                  <a:pt x="201" y="325612"/>
                </a:lnTo>
                <a:lnTo>
                  <a:pt x="0" y="322452"/>
                </a:lnTo>
                <a:lnTo>
                  <a:pt x="2087" y="309851"/>
                </a:lnTo>
                <a:lnTo>
                  <a:pt x="8350" y="298496"/>
                </a:lnTo>
                <a:lnTo>
                  <a:pt x="16154" y="290724"/>
                </a:lnTo>
                <a:lnTo>
                  <a:pt x="25739" y="283909"/>
                </a:lnTo>
                <a:lnTo>
                  <a:pt x="38278" y="276622"/>
                </a:lnTo>
                <a:lnTo>
                  <a:pt x="48767" y="271271"/>
                </a:lnTo>
                <a:lnTo>
                  <a:pt x="35706" y="265456"/>
                </a:lnTo>
                <a:lnTo>
                  <a:pt x="25467" y="258781"/>
                </a:lnTo>
                <a:lnTo>
                  <a:pt x="21208" y="254888"/>
                </a:lnTo>
                <a:lnTo>
                  <a:pt x="12818" y="243511"/>
                </a:lnTo>
                <a:lnTo>
                  <a:pt x="9102" y="231909"/>
                </a:lnTo>
                <a:lnTo>
                  <a:pt x="8889" y="228345"/>
                </a:lnTo>
                <a:lnTo>
                  <a:pt x="10766" y="216402"/>
                </a:lnTo>
                <a:lnTo>
                  <a:pt x="16430" y="204632"/>
                </a:lnTo>
                <a:lnTo>
                  <a:pt x="20447" y="199135"/>
                </a:lnTo>
                <a:lnTo>
                  <a:pt x="27867" y="190963"/>
                </a:lnTo>
                <a:lnTo>
                  <a:pt x="37167" y="182852"/>
                </a:lnTo>
                <a:lnTo>
                  <a:pt x="48327" y="174802"/>
                </a:lnTo>
                <a:lnTo>
                  <a:pt x="54990" y="170560"/>
                </a:lnTo>
                <a:lnTo>
                  <a:pt x="43913" y="162637"/>
                </a:lnTo>
                <a:lnTo>
                  <a:pt x="35447" y="154109"/>
                </a:lnTo>
                <a:lnTo>
                  <a:pt x="28152" y="143106"/>
                </a:lnTo>
                <a:lnTo>
                  <a:pt x="22918" y="130854"/>
                </a:lnTo>
                <a:lnTo>
                  <a:pt x="19647" y="118346"/>
                </a:lnTo>
                <a:lnTo>
                  <a:pt x="18325" y="105679"/>
                </a:lnTo>
                <a:lnTo>
                  <a:pt x="18287" y="103123"/>
                </a:lnTo>
                <a:lnTo>
                  <a:pt x="19286" y="90036"/>
                </a:lnTo>
                <a:lnTo>
                  <a:pt x="22277" y="77672"/>
                </a:lnTo>
                <a:lnTo>
                  <a:pt x="27258" y="66033"/>
                </a:lnTo>
                <a:lnTo>
                  <a:pt x="34222" y="55118"/>
                </a:lnTo>
                <a:lnTo>
                  <a:pt x="43167" y="44927"/>
                </a:lnTo>
                <a:lnTo>
                  <a:pt x="48640" y="39877"/>
                </a:lnTo>
                <a:lnTo>
                  <a:pt x="58241" y="32629"/>
                </a:lnTo>
                <a:lnTo>
                  <a:pt x="68727" y="26553"/>
                </a:lnTo>
                <a:lnTo>
                  <a:pt x="80095" y="21653"/>
                </a:lnTo>
                <a:lnTo>
                  <a:pt x="92344" y="17936"/>
                </a:lnTo>
                <a:lnTo>
                  <a:pt x="105470" y="15407"/>
                </a:lnTo>
                <a:lnTo>
                  <a:pt x="119470" y="14070"/>
                </a:lnTo>
                <a:lnTo>
                  <a:pt x="128524" y="13842"/>
                </a:lnTo>
                <a:lnTo>
                  <a:pt x="141973" y="14361"/>
                </a:lnTo>
                <a:lnTo>
                  <a:pt x="154654" y="15900"/>
                </a:lnTo>
                <a:lnTo>
                  <a:pt x="166543" y="18436"/>
                </a:lnTo>
                <a:lnTo>
                  <a:pt x="181168" y="23236"/>
                </a:lnTo>
                <a:lnTo>
                  <a:pt x="192579" y="28742"/>
                </a:lnTo>
                <a:lnTo>
                  <a:pt x="201422" y="34289"/>
                </a:lnTo>
                <a:lnTo>
                  <a:pt x="210380" y="22844"/>
                </a:lnTo>
                <a:lnTo>
                  <a:pt x="219339" y="13934"/>
                </a:lnTo>
                <a:lnTo>
                  <a:pt x="227710" y="7873"/>
                </a:lnTo>
                <a:lnTo>
                  <a:pt x="239554" y="2476"/>
                </a:lnTo>
                <a:lnTo>
                  <a:pt x="251973" y="110"/>
                </a:lnTo>
                <a:lnTo>
                  <a:pt x="255397" y="0"/>
                </a:lnTo>
                <a:close/>
              </a:path>
            </a:pathLst>
          </a:custGeom>
          <a:ln w="9144">
            <a:solidFill>
              <a:srgbClr val="000000"/>
            </a:solidFill>
          </a:ln>
        </p:spPr>
        <p:txBody>
          <a:bodyPr wrap="square" lIns="0" tIns="0" rIns="0" bIns="0" rtlCol="0">
            <a:noAutofit/>
          </a:bodyPr>
          <a:lstStyle/>
          <a:p>
            <a:endParaRPr/>
          </a:p>
        </p:txBody>
      </p:sp>
      <p:sp>
        <p:nvSpPr>
          <p:cNvPr id="30" name="object 30"/>
          <p:cNvSpPr/>
          <p:nvPr/>
        </p:nvSpPr>
        <p:spPr>
          <a:xfrm>
            <a:off x="4559300" y="572642"/>
            <a:ext cx="207263" cy="336296"/>
          </a:xfrm>
          <a:custGeom>
            <a:avLst/>
            <a:gdLst/>
            <a:ahLst/>
            <a:cxnLst/>
            <a:rect l="l" t="t" r="r" b="b"/>
            <a:pathLst>
              <a:path w="207263" h="336296">
                <a:moveTo>
                  <a:pt x="68452" y="0"/>
                </a:moveTo>
                <a:lnTo>
                  <a:pt x="116332" y="0"/>
                </a:lnTo>
                <a:lnTo>
                  <a:pt x="116332" y="84962"/>
                </a:lnTo>
                <a:lnTo>
                  <a:pt x="196087" y="84962"/>
                </a:lnTo>
                <a:lnTo>
                  <a:pt x="196087" y="137795"/>
                </a:lnTo>
                <a:lnTo>
                  <a:pt x="116332" y="137795"/>
                </a:lnTo>
                <a:lnTo>
                  <a:pt x="116332" y="224028"/>
                </a:lnTo>
                <a:lnTo>
                  <a:pt x="116679" y="241364"/>
                </a:lnTo>
                <a:lnTo>
                  <a:pt x="117723" y="253945"/>
                </a:lnTo>
                <a:lnTo>
                  <a:pt x="119379" y="261493"/>
                </a:lnTo>
                <a:lnTo>
                  <a:pt x="121412" y="267081"/>
                </a:lnTo>
                <a:lnTo>
                  <a:pt x="125222" y="271526"/>
                </a:lnTo>
                <a:lnTo>
                  <a:pt x="130937" y="274828"/>
                </a:lnTo>
                <a:lnTo>
                  <a:pt x="142361" y="279729"/>
                </a:lnTo>
                <a:lnTo>
                  <a:pt x="155372" y="281549"/>
                </a:lnTo>
                <a:lnTo>
                  <a:pt x="156463" y="281559"/>
                </a:lnTo>
                <a:lnTo>
                  <a:pt x="168573" y="280614"/>
                </a:lnTo>
                <a:lnTo>
                  <a:pt x="180650" y="277787"/>
                </a:lnTo>
                <a:lnTo>
                  <a:pt x="192705" y="273088"/>
                </a:lnTo>
                <a:lnTo>
                  <a:pt x="204747" y="266527"/>
                </a:lnTo>
                <a:lnTo>
                  <a:pt x="207263" y="264922"/>
                </a:lnTo>
                <a:lnTo>
                  <a:pt x="207263" y="317881"/>
                </a:lnTo>
                <a:lnTo>
                  <a:pt x="194442" y="323557"/>
                </a:lnTo>
                <a:lnTo>
                  <a:pt x="182427" y="328073"/>
                </a:lnTo>
                <a:lnTo>
                  <a:pt x="171175" y="331472"/>
                </a:lnTo>
                <a:lnTo>
                  <a:pt x="156171" y="334478"/>
                </a:lnTo>
                <a:lnTo>
                  <a:pt x="143512" y="335842"/>
                </a:lnTo>
                <a:lnTo>
                  <a:pt x="130428" y="336296"/>
                </a:lnTo>
                <a:lnTo>
                  <a:pt x="116719" y="335723"/>
                </a:lnTo>
                <a:lnTo>
                  <a:pt x="104025" y="334036"/>
                </a:lnTo>
                <a:lnTo>
                  <a:pt x="92344" y="331279"/>
                </a:lnTo>
                <a:lnTo>
                  <a:pt x="77303" y="325474"/>
                </a:lnTo>
                <a:lnTo>
                  <a:pt x="66362" y="319179"/>
                </a:lnTo>
                <a:lnTo>
                  <a:pt x="59436" y="313817"/>
                </a:lnTo>
                <a:lnTo>
                  <a:pt x="49861" y="304045"/>
                </a:lnTo>
                <a:lnTo>
                  <a:pt x="43282" y="293726"/>
                </a:lnTo>
                <a:lnTo>
                  <a:pt x="39220" y="280865"/>
                </a:lnTo>
                <a:lnTo>
                  <a:pt x="37609" y="268009"/>
                </a:lnTo>
                <a:lnTo>
                  <a:pt x="37211" y="255778"/>
                </a:lnTo>
                <a:lnTo>
                  <a:pt x="37211" y="137795"/>
                </a:lnTo>
                <a:lnTo>
                  <a:pt x="0" y="137795"/>
                </a:lnTo>
                <a:lnTo>
                  <a:pt x="0" y="90170"/>
                </a:lnTo>
                <a:lnTo>
                  <a:pt x="12476" y="85339"/>
                </a:lnTo>
                <a:lnTo>
                  <a:pt x="23667" y="79333"/>
                </a:lnTo>
                <a:lnTo>
                  <a:pt x="33598" y="72124"/>
                </a:lnTo>
                <a:lnTo>
                  <a:pt x="43128" y="62844"/>
                </a:lnTo>
                <a:lnTo>
                  <a:pt x="50878" y="52774"/>
                </a:lnTo>
                <a:lnTo>
                  <a:pt x="56641" y="42926"/>
                </a:lnTo>
                <a:lnTo>
                  <a:pt x="61098" y="32534"/>
                </a:lnTo>
                <a:lnTo>
                  <a:pt x="64687" y="20681"/>
                </a:lnTo>
                <a:lnTo>
                  <a:pt x="67407" y="7330"/>
                </a:lnTo>
                <a:lnTo>
                  <a:pt x="68452" y="0"/>
                </a:lnTo>
                <a:close/>
              </a:path>
            </a:pathLst>
          </a:custGeom>
          <a:ln w="9144">
            <a:solidFill>
              <a:srgbClr val="000000"/>
            </a:solidFill>
          </a:ln>
        </p:spPr>
        <p:txBody>
          <a:bodyPr wrap="square" lIns="0" tIns="0" rIns="0" bIns="0" rtlCol="0">
            <a:noAutofit/>
          </a:bodyPr>
          <a:lstStyle/>
          <a:p>
            <a:endParaRPr/>
          </a:p>
        </p:txBody>
      </p:sp>
      <p:sp>
        <p:nvSpPr>
          <p:cNvPr id="31" name="object 31"/>
          <p:cNvSpPr/>
          <p:nvPr/>
        </p:nvSpPr>
        <p:spPr>
          <a:xfrm>
            <a:off x="6824599" y="559308"/>
            <a:ext cx="344550" cy="345566"/>
          </a:xfrm>
          <a:custGeom>
            <a:avLst/>
            <a:gdLst/>
            <a:ahLst/>
            <a:cxnLst/>
            <a:rect l="l" t="t" r="r" b="b"/>
            <a:pathLst>
              <a:path w="344550" h="345566">
                <a:moveTo>
                  <a:pt x="0" y="0"/>
                </a:moveTo>
                <a:lnTo>
                  <a:pt x="288671" y="0"/>
                </a:lnTo>
                <a:lnTo>
                  <a:pt x="328168" y="109219"/>
                </a:lnTo>
                <a:lnTo>
                  <a:pt x="283336" y="125349"/>
                </a:lnTo>
                <a:lnTo>
                  <a:pt x="277378" y="112572"/>
                </a:lnTo>
                <a:lnTo>
                  <a:pt x="270941" y="101119"/>
                </a:lnTo>
                <a:lnTo>
                  <a:pt x="264028" y="90978"/>
                </a:lnTo>
                <a:lnTo>
                  <a:pt x="256667" y="82168"/>
                </a:lnTo>
                <a:lnTo>
                  <a:pt x="246648" y="72963"/>
                </a:lnTo>
                <a:lnTo>
                  <a:pt x="235986" y="65934"/>
                </a:lnTo>
                <a:lnTo>
                  <a:pt x="224730" y="61106"/>
                </a:lnTo>
                <a:lnTo>
                  <a:pt x="211670" y="57913"/>
                </a:lnTo>
                <a:lnTo>
                  <a:pt x="199284" y="56161"/>
                </a:lnTo>
                <a:lnTo>
                  <a:pt x="185852" y="55324"/>
                </a:lnTo>
                <a:lnTo>
                  <a:pt x="179958" y="55244"/>
                </a:lnTo>
                <a:lnTo>
                  <a:pt x="127126" y="55244"/>
                </a:lnTo>
                <a:lnTo>
                  <a:pt x="127126" y="141477"/>
                </a:lnTo>
                <a:lnTo>
                  <a:pt x="144525" y="141477"/>
                </a:lnTo>
                <a:lnTo>
                  <a:pt x="160334" y="140795"/>
                </a:lnTo>
                <a:lnTo>
                  <a:pt x="170309" y="138804"/>
                </a:lnTo>
                <a:lnTo>
                  <a:pt x="175514" y="136651"/>
                </a:lnTo>
                <a:lnTo>
                  <a:pt x="180721" y="129666"/>
                </a:lnTo>
                <a:lnTo>
                  <a:pt x="183642" y="117601"/>
                </a:lnTo>
                <a:lnTo>
                  <a:pt x="183642" y="105537"/>
                </a:lnTo>
                <a:lnTo>
                  <a:pt x="183642" y="92328"/>
                </a:lnTo>
                <a:lnTo>
                  <a:pt x="227837" y="92328"/>
                </a:lnTo>
                <a:lnTo>
                  <a:pt x="227837" y="238887"/>
                </a:lnTo>
                <a:lnTo>
                  <a:pt x="183642" y="238887"/>
                </a:lnTo>
                <a:lnTo>
                  <a:pt x="183642" y="223900"/>
                </a:lnTo>
                <a:lnTo>
                  <a:pt x="183642" y="213740"/>
                </a:lnTo>
                <a:lnTo>
                  <a:pt x="182499" y="206375"/>
                </a:lnTo>
                <a:lnTo>
                  <a:pt x="180085" y="201675"/>
                </a:lnTo>
                <a:lnTo>
                  <a:pt x="177673" y="197103"/>
                </a:lnTo>
                <a:lnTo>
                  <a:pt x="174371" y="193928"/>
                </a:lnTo>
                <a:lnTo>
                  <a:pt x="170306" y="192277"/>
                </a:lnTo>
                <a:lnTo>
                  <a:pt x="161396" y="190498"/>
                </a:lnTo>
                <a:lnTo>
                  <a:pt x="146153" y="189755"/>
                </a:lnTo>
                <a:lnTo>
                  <a:pt x="142748" y="189737"/>
                </a:lnTo>
                <a:lnTo>
                  <a:pt x="127126" y="189737"/>
                </a:lnTo>
                <a:lnTo>
                  <a:pt x="127126" y="269239"/>
                </a:lnTo>
                <a:lnTo>
                  <a:pt x="127126" y="277749"/>
                </a:lnTo>
                <a:lnTo>
                  <a:pt x="127634" y="282828"/>
                </a:lnTo>
                <a:lnTo>
                  <a:pt x="128397" y="284606"/>
                </a:lnTo>
                <a:lnTo>
                  <a:pt x="129285" y="286512"/>
                </a:lnTo>
                <a:lnTo>
                  <a:pt x="130809" y="287908"/>
                </a:lnTo>
                <a:lnTo>
                  <a:pt x="133223" y="288925"/>
                </a:lnTo>
                <a:lnTo>
                  <a:pt x="135635" y="289813"/>
                </a:lnTo>
                <a:lnTo>
                  <a:pt x="140843" y="290321"/>
                </a:lnTo>
                <a:lnTo>
                  <a:pt x="148717" y="290321"/>
                </a:lnTo>
                <a:lnTo>
                  <a:pt x="177800" y="290321"/>
                </a:lnTo>
                <a:lnTo>
                  <a:pt x="192096" y="289841"/>
                </a:lnTo>
                <a:lnTo>
                  <a:pt x="205347" y="288395"/>
                </a:lnTo>
                <a:lnTo>
                  <a:pt x="217543" y="285974"/>
                </a:lnTo>
                <a:lnTo>
                  <a:pt x="228675" y="282568"/>
                </a:lnTo>
                <a:lnTo>
                  <a:pt x="232536" y="281050"/>
                </a:lnTo>
                <a:lnTo>
                  <a:pt x="243590" y="275554"/>
                </a:lnTo>
                <a:lnTo>
                  <a:pt x="254025" y="268574"/>
                </a:lnTo>
                <a:lnTo>
                  <a:pt x="263816" y="260111"/>
                </a:lnTo>
                <a:lnTo>
                  <a:pt x="272287" y="250951"/>
                </a:lnTo>
                <a:lnTo>
                  <a:pt x="279790" y="241171"/>
                </a:lnTo>
                <a:lnTo>
                  <a:pt x="286469" y="230584"/>
                </a:lnTo>
                <a:lnTo>
                  <a:pt x="292315" y="219200"/>
                </a:lnTo>
                <a:lnTo>
                  <a:pt x="297320" y="207026"/>
                </a:lnTo>
                <a:lnTo>
                  <a:pt x="299211" y="201549"/>
                </a:lnTo>
                <a:lnTo>
                  <a:pt x="344550" y="217169"/>
                </a:lnTo>
                <a:lnTo>
                  <a:pt x="299084" y="345566"/>
                </a:lnTo>
                <a:lnTo>
                  <a:pt x="0" y="345566"/>
                </a:lnTo>
                <a:lnTo>
                  <a:pt x="0" y="297814"/>
                </a:lnTo>
                <a:lnTo>
                  <a:pt x="8762" y="297814"/>
                </a:lnTo>
                <a:lnTo>
                  <a:pt x="20320" y="297814"/>
                </a:lnTo>
                <a:lnTo>
                  <a:pt x="28067" y="296925"/>
                </a:lnTo>
                <a:lnTo>
                  <a:pt x="32003" y="295275"/>
                </a:lnTo>
                <a:lnTo>
                  <a:pt x="35941" y="293624"/>
                </a:lnTo>
                <a:lnTo>
                  <a:pt x="38734" y="290829"/>
                </a:lnTo>
                <a:lnTo>
                  <a:pt x="40385" y="286638"/>
                </a:lnTo>
                <a:lnTo>
                  <a:pt x="41275" y="284225"/>
                </a:lnTo>
                <a:lnTo>
                  <a:pt x="41655" y="277113"/>
                </a:lnTo>
                <a:lnTo>
                  <a:pt x="41655" y="265556"/>
                </a:lnTo>
                <a:lnTo>
                  <a:pt x="41655" y="77215"/>
                </a:lnTo>
                <a:lnTo>
                  <a:pt x="41655" y="67055"/>
                </a:lnTo>
                <a:lnTo>
                  <a:pt x="41021" y="60325"/>
                </a:lnTo>
                <a:lnTo>
                  <a:pt x="39624" y="57150"/>
                </a:lnTo>
                <a:lnTo>
                  <a:pt x="38226" y="54101"/>
                </a:lnTo>
                <a:lnTo>
                  <a:pt x="35941" y="51688"/>
                </a:lnTo>
                <a:lnTo>
                  <a:pt x="33020" y="50164"/>
                </a:lnTo>
                <a:lnTo>
                  <a:pt x="30099" y="48513"/>
                </a:lnTo>
                <a:lnTo>
                  <a:pt x="24129" y="47751"/>
                </a:lnTo>
                <a:lnTo>
                  <a:pt x="15367" y="47751"/>
                </a:lnTo>
                <a:lnTo>
                  <a:pt x="0" y="47751"/>
                </a:lnTo>
                <a:lnTo>
                  <a:pt x="0" y="0"/>
                </a:lnTo>
                <a:close/>
              </a:path>
            </a:pathLst>
          </a:custGeom>
          <a:ln w="9144">
            <a:solidFill>
              <a:srgbClr val="000000"/>
            </a:solidFill>
          </a:ln>
        </p:spPr>
        <p:txBody>
          <a:bodyPr wrap="square" lIns="0" tIns="0" rIns="0" bIns="0" rtlCol="0">
            <a:noAutofit/>
          </a:bodyPr>
          <a:lstStyle/>
          <a:p>
            <a:endParaRPr/>
          </a:p>
        </p:txBody>
      </p:sp>
      <p:sp>
        <p:nvSpPr>
          <p:cNvPr id="32" name="object 32"/>
          <p:cNvSpPr/>
          <p:nvPr/>
        </p:nvSpPr>
        <p:spPr>
          <a:xfrm>
            <a:off x="3559048" y="553338"/>
            <a:ext cx="373125" cy="357505"/>
          </a:xfrm>
          <a:custGeom>
            <a:avLst/>
            <a:gdLst/>
            <a:ahLst/>
            <a:cxnLst/>
            <a:rect l="l" t="t" r="r" b="b"/>
            <a:pathLst>
              <a:path w="373125" h="357505">
                <a:moveTo>
                  <a:pt x="172338" y="0"/>
                </a:moveTo>
                <a:lnTo>
                  <a:pt x="184956" y="443"/>
                </a:lnTo>
                <a:lnTo>
                  <a:pt x="197583" y="1786"/>
                </a:lnTo>
                <a:lnTo>
                  <a:pt x="210170" y="4043"/>
                </a:lnTo>
                <a:lnTo>
                  <a:pt x="217677" y="5841"/>
                </a:lnTo>
                <a:lnTo>
                  <a:pt x="230844" y="9694"/>
                </a:lnTo>
                <a:lnTo>
                  <a:pt x="242816" y="14297"/>
                </a:lnTo>
                <a:lnTo>
                  <a:pt x="253595" y="19630"/>
                </a:lnTo>
                <a:lnTo>
                  <a:pt x="256539" y="21336"/>
                </a:lnTo>
                <a:lnTo>
                  <a:pt x="265684" y="5969"/>
                </a:lnTo>
                <a:lnTo>
                  <a:pt x="300354" y="5969"/>
                </a:lnTo>
                <a:lnTo>
                  <a:pt x="331469" y="120396"/>
                </a:lnTo>
                <a:lnTo>
                  <a:pt x="285876" y="135255"/>
                </a:lnTo>
                <a:lnTo>
                  <a:pt x="276907" y="121054"/>
                </a:lnTo>
                <a:lnTo>
                  <a:pt x="268722" y="108817"/>
                </a:lnTo>
                <a:lnTo>
                  <a:pt x="261334" y="98532"/>
                </a:lnTo>
                <a:lnTo>
                  <a:pt x="254755" y="90186"/>
                </a:lnTo>
                <a:lnTo>
                  <a:pt x="249174" y="83947"/>
                </a:lnTo>
                <a:lnTo>
                  <a:pt x="239574" y="75466"/>
                </a:lnTo>
                <a:lnTo>
                  <a:pt x="229079" y="68289"/>
                </a:lnTo>
                <a:lnTo>
                  <a:pt x="218186" y="62611"/>
                </a:lnTo>
                <a:lnTo>
                  <a:pt x="205606" y="58084"/>
                </a:lnTo>
                <a:lnTo>
                  <a:pt x="193254" y="55564"/>
                </a:lnTo>
                <a:lnTo>
                  <a:pt x="184023" y="54990"/>
                </a:lnTo>
                <a:lnTo>
                  <a:pt x="171292" y="56034"/>
                </a:lnTo>
                <a:lnTo>
                  <a:pt x="158999" y="59152"/>
                </a:lnTo>
                <a:lnTo>
                  <a:pt x="147178" y="64330"/>
                </a:lnTo>
                <a:lnTo>
                  <a:pt x="140080" y="68580"/>
                </a:lnTo>
                <a:lnTo>
                  <a:pt x="130497" y="76124"/>
                </a:lnTo>
                <a:lnTo>
                  <a:pt x="121942" y="85176"/>
                </a:lnTo>
                <a:lnTo>
                  <a:pt x="114416" y="95748"/>
                </a:lnTo>
                <a:lnTo>
                  <a:pt x="107918" y="107850"/>
                </a:lnTo>
                <a:lnTo>
                  <a:pt x="103500" y="119104"/>
                </a:lnTo>
                <a:lnTo>
                  <a:pt x="100222" y="130711"/>
                </a:lnTo>
                <a:lnTo>
                  <a:pt x="97860" y="143158"/>
                </a:lnTo>
                <a:lnTo>
                  <a:pt x="96415" y="156451"/>
                </a:lnTo>
                <a:lnTo>
                  <a:pt x="95887" y="170595"/>
                </a:lnTo>
                <a:lnTo>
                  <a:pt x="95885" y="171703"/>
                </a:lnTo>
                <a:lnTo>
                  <a:pt x="96287" y="185801"/>
                </a:lnTo>
                <a:lnTo>
                  <a:pt x="97495" y="199212"/>
                </a:lnTo>
                <a:lnTo>
                  <a:pt x="99508" y="211936"/>
                </a:lnTo>
                <a:lnTo>
                  <a:pt x="102326" y="223973"/>
                </a:lnTo>
                <a:lnTo>
                  <a:pt x="105949" y="235323"/>
                </a:lnTo>
                <a:lnTo>
                  <a:pt x="115188" y="255337"/>
                </a:lnTo>
                <a:lnTo>
                  <a:pt x="122337" y="266531"/>
                </a:lnTo>
                <a:lnTo>
                  <a:pt x="130304" y="276143"/>
                </a:lnTo>
                <a:lnTo>
                  <a:pt x="139106" y="284164"/>
                </a:lnTo>
                <a:lnTo>
                  <a:pt x="154299" y="293616"/>
                </a:lnTo>
                <a:lnTo>
                  <a:pt x="166197" y="298222"/>
                </a:lnTo>
                <a:lnTo>
                  <a:pt x="178669" y="300838"/>
                </a:lnTo>
                <a:lnTo>
                  <a:pt x="189229" y="301498"/>
                </a:lnTo>
                <a:lnTo>
                  <a:pt x="202101" y="300531"/>
                </a:lnTo>
                <a:lnTo>
                  <a:pt x="214461" y="297657"/>
                </a:lnTo>
                <a:lnTo>
                  <a:pt x="223138" y="294386"/>
                </a:lnTo>
                <a:lnTo>
                  <a:pt x="235870" y="287268"/>
                </a:lnTo>
                <a:lnTo>
                  <a:pt x="244178" y="279405"/>
                </a:lnTo>
                <a:lnTo>
                  <a:pt x="249047" y="272288"/>
                </a:lnTo>
                <a:lnTo>
                  <a:pt x="250951" y="264287"/>
                </a:lnTo>
                <a:lnTo>
                  <a:pt x="250951" y="254253"/>
                </a:lnTo>
                <a:lnTo>
                  <a:pt x="250951" y="241553"/>
                </a:lnTo>
                <a:lnTo>
                  <a:pt x="250951" y="232790"/>
                </a:lnTo>
                <a:lnTo>
                  <a:pt x="250443" y="227330"/>
                </a:lnTo>
                <a:lnTo>
                  <a:pt x="249300" y="224916"/>
                </a:lnTo>
                <a:lnTo>
                  <a:pt x="247396" y="221614"/>
                </a:lnTo>
                <a:lnTo>
                  <a:pt x="244982" y="219328"/>
                </a:lnTo>
                <a:lnTo>
                  <a:pt x="241935" y="217805"/>
                </a:lnTo>
                <a:lnTo>
                  <a:pt x="238887" y="216281"/>
                </a:lnTo>
                <a:lnTo>
                  <a:pt x="232917" y="215519"/>
                </a:lnTo>
                <a:lnTo>
                  <a:pt x="224027" y="215519"/>
                </a:lnTo>
                <a:lnTo>
                  <a:pt x="204342" y="215519"/>
                </a:lnTo>
                <a:lnTo>
                  <a:pt x="204342" y="167259"/>
                </a:lnTo>
                <a:lnTo>
                  <a:pt x="373125" y="167259"/>
                </a:lnTo>
                <a:lnTo>
                  <a:pt x="373125" y="215519"/>
                </a:lnTo>
                <a:lnTo>
                  <a:pt x="360552" y="215519"/>
                </a:lnTo>
                <a:lnTo>
                  <a:pt x="352298" y="215519"/>
                </a:lnTo>
                <a:lnTo>
                  <a:pt x="346582" y="216281"/>
                </a:lnTo>
                <a:lnTo>
                  <a:pt x="343535" y="217805"/>
                </a:lnTo>
                <a:lnTo>
                  <a:pt x="340487" y="219328"/>
                </a:lnTo>
                <a:lnTo>
                  <a:pt x="338200" y="221614"/>
                </a:lnTo>
                <a:lnTo>
                  <a:pt x="336676" y="224789"/>
                </a:lnTo>
                <a:lnTo>
                  <a:pt x="335279" y="228091"/>
                </a:lnTo>
                <a:lnTo>
                  <a:pt x="334517" y="234187"/>
                </a:lnTo>
                <a:lnTo>
                  <a:pt x="334517" y="243332"/>
                </a:lnTo>
                <a:lnTo>
                  <a:pt x="334517" y="351536"/>
                </a:lnTo>
                <a:lnTo>
                  <a:pt x="283717" y="351536"/>
                </a:lnTo>
                <a:lnTo>
                  <a:pt x="270637" y="326771"/>
                </a:lnTo>
                <a:lnTo>
                  <a:pt x="259499" y="333664"/>
                </a:lnTo>
                <a:lnTo>
                  <a:pt x="248157" y="339689"/>
                </a:lnTo>
                <a:lnTo>
                  <a:pt x="236620" y="344835"/>
                </a:lnTo>
                <a:lnTo>
                  <a:pt x="224900" y="349092"/>
                </a:lnTo>
                <a:lnTo>
                  <a:pt x="210147" y="353119"/>
                </a:lnTo>
                <a:lnTo>
                  <a:pt x="197719" y="355465"/>
                </a:lnTo>
                <a:lnTo>
                  <a:pt x="185070" y="356924"/>
                </a:lnTo>
                <a:lnTo>
                  <a:pt x="172180" y="357495"/>
                </a:lnTo>
                <a:lnTo>
                  <a:pt x="170306" y="357505"/>
                </a:lnTo>
                <a:lnTo>
                  <a:pt x="157012" y="357040"/>
                </a:lnTo>
                <a:lnTo>
                  <a:pt x="144058" y="355645"/>
                </a:lnTo>
                <a:lnTo>
                  <a:pt x="131444" y="353317"/>
                </a:lnTo>
                <a:lnTo>
                  <a:pt x="119171" y="350054"/>
                </a:lnTo>
                <a:lnTo>
                  <a:pt x="107238" y="345853"/>
                </a:lnTo>
                <a:lnTo>
                  <a:pt x="95646" y="340713"/>
                </a:lnTo>
                <a:lnTo>
                  <a:pt x="84394" y="334632"/>
                </a:lnTo>
                <a:lnTo>
                  <a:pt x="73448" y="327575"/>
                </a:lnTo>
                <a:lnTo>
                  <a:pt x="63348" y="319890"/>
                </a:lnTo>
                <a:lnTo>
                  <a:pt x="53903" y="311462"/>
                </a:lnTo>
                <a:lnTo>
                  <a:pt x="45114" y="302291"/>
                </a:lnTo>
                <a:lnTo>
                  <a:pt x="36984" y="292377"/>
                </a:lnTo>
                <a:lnTo>
                  <a:pt x="29516" y="281720"/>
                </a:lnTo>
                <a:lnTo>
                  <a:pt x="22710" y="270320"/>
                </a:lnTo>
                <a:lnTo>
                  <a:pt x="16976" y="258906"/>
                </a:lnTo>
                <a:lnTo>
                  <a:pt x="12155" y="247343"/>
                </a:lnTo>
                <a:lnTo>
                  <a:pt x="8139" y="235440"/>
                </a:lnTo>
                <a:lnTo>
                  <a:pt x="4929" y="223194"/>
                </a:lnTo>
                <a:lnTo>
                  <a:pt x="2520" y="210604"/>
                </a:lnTo>
                <a:lnTo>
                  <a:pt x="913" y="197667"/>
                </a:lnTo>
                <a:lnTo>
                  <a:pt x="105" y="184382"/>
                </a:lnTo>
                <a:lnTo>
                  <a:pt x="0" y="177419"/>
                </a:lnTo>
                <a:lnTo>
                  <a:pt x="407" y="163818"/>
                </a:lnTo>
                <a:lnTo>
                  <a:pt x="1631" y="150612"/>
                </a:lnTo>
                <a:lnTo>
                  <a:pt x="3675" y="137802"/>
                </a:lnTo>
                <a:lnTo>
                  <a:pt x="6544" y="125391"/>
                </a:lnTo>
                <a:lnTo>
                  <a:pt x="10241" y="113379"/>
                </a:lnTo>
                <a:lnTo>
                  <a:pt x="14770" y="101770"/>
                </a:lnTo>
                <a:lnTo>
                  <a:pt x="20135" y="90564"/>
                </a:lnTo>
                <a:lnTo>
                  <a:pt x="29117" y="75374"/>
                </a:lnTo>
                <a:lnTo>
                  <a:pt x="36598" y="64956"/>
                </a:lnTo>
                <a:lnTo>
                  <a:pt x="44795" y="55231"/>
                </a:lnTo>
                <a:lnTo>
                  <a:pt x="53711" y="46196"/>
                </a:lnTo>
                <a:lnTo>
                  <a:pt x="63348" y="37849"/>
                </a:lnTo>
                <a:lnTo>
                  <a:pt x="73709" y="30188"/>
                </a:lnTo>
                <a:lnTo>
                  <a:pt x="84795" y="23211"/>
                </a:lnTo>
                <a:lnTo>
                  <a:pt x="96440" y="17087"/>
                </a:lnTo>
                <a:lnTo>
                  <a:pt x="108176" y="11966"/>
                </a:lnTo>
                <a:lnTo>
                  <a:pt x="120172" y="7752"/>
                </a:lnTo>
                <a:lnTo>
                  <a:pt x="132430" y="4446"/>
                </a:lnTo>
                <a:lnTo>
                  <a:pt x="144952" y="2052"/>
                </a:lnTo>
                <a:lnTo>
                  <a:pt x="157741" y="571"/>
                </a:lnTo>
                <a:lnTo>
                  <a:pt x="170798" y="6"/>
                </a:lnTo>
                <a:lnTo>
                  <a:pt x="172338" y="0"/>
                </a:lnTo>
                <a:close/>
              </a:path>
            </a:pathLst>
          </a:custGeom>
          <a:ln w="9144">
            <a:solidFill>
              <a:srgbClr val="000000"/>
            </a:solidFill>
          </a:ln>
        </p:spPr>
        <p:txBody>
          <a:bodyPr wrap="square" lIns="0" tIns="0" rIns="0" bIns="0" rtlCol="0">
            <a:noAutofit/>
          </a:bodyPr>
          <a:lstStyle/>
          <a:p>
            <a:endParaRPr/>
          </a:p>
        </p:txBody>
      </p:sp>
      <p:sp>
        <p:nvSpPr>
          <p:cNvPr id="33" name="object 33"/>
          <p:cNvSpPr/>
          <p:nvPr/>
        </p:nvSpPr>
        <p:spPr>
          <a:xfrm>
            <a:off x="6465824" y="541147"/>
            <a:ext cx="153416" cy="363727"/>
          </a:xfrm>
          <a:custGeom>
            <a:avLst/>
            <a:gdLst/>
            <a:ahLst/>
            <a:cxnLst/>
            <a:rect l="l" t="t" r="r" b="b"/>
            <a:pathLst>
              <a:path w="153416" h="363727">
                <a:moveTo>
                  <a:pt x="91694" y="0"/>
                </a:moveTo>
                <a:lnTo>
                  <a:pt x="115824" y="0"/>
                </a:lnTo>
                <a:lnTo>
                  <a:pt x="115824" y="289940"/>
                </a:lnTo>
                <a:lnTo>
                  <a:pt x="115824" y="299719"/>
                </a:lnTo>
                <a:lnTo>
                  <a:pt x="116204" y="305435"/>
                </a:lnTo>
                <a:lnTo>
                  <a:pt x="116967" y="307339"/>
                </a:lnTo>
                <a:lnTo>
                  <a:pt x="118236" y="310641"/>
                </a:lnTo>
                <a:lnTo>
                  <a:pt x="120776" y="313054"/>
                </a:lnTo>
                <a:lnTo>
                  <a:pt x="124714" y="314451"/>
                </a:lnTo>
                <a:lnTo>
                  <a:pt x="127126" y="315467"/>
                </a:lnTo>
                <a:lnTo>
                  <a:pt x="133857" y="315975"/>
                </a:lnTo>
                <a:lnTo>
                  <a:pt x="144779" y="315975"/>
                </a:lnTo>
                <a:lnTo>
                  <a:pt x="153416" y="315975"/>
                </a:lnTo>
                <a:lnTo>
                  <a:pt x="153416" y="363727"/>
                </a:lnTo>
                <a:lnTo>
                  <a:pt x="0" y="363727"/>
                </a:lnTo>
                <a:lnTo>
                  <a:pt x="0" y="315975"/>
                </a:lnTo>
                <a:lnTo>
                  <a:pt x="9525" y="315975"/>
                </a:lnTo>
                <a:lnTo>
                  <a:pt x="19430" y="315975"/>
                </a:lnTo>
                <a:lnTo>
                  <a:pt x="25780" y="315340"/>
                </a:lnTo>
                <a:lnTo>
                  <a:pt x="28575" y="314070"/>
                </a:lnTo>
                <a:lnTo>
                  <a:pt x="31368" y="312927"/>
                </a:lnTo>
                <a:lnTo>
                  <a:pt x="33400" y="310895"/>
                </a:lnTo>
                <a:lnTo>
                  <a:pt x="34798" y="308101"/>
                </a:lnTo>
                <a:lnTo>
                  <a:pt x="36067" y="305435"/>
                </a:lnTo>
                <a:lnTo>
                  <a:pt x="36702" y="299338"/>
                </a:lnTo>
                <a:lnTo>
                  <a:pt x="36702" y="289940"/>
                </a:lnTo>
                <a:lnTo>
                  <a:pt x="36702" y="68961"/>
                </a:lnTo>
                <a:lnTo>
                  <a:pt x="0" y="68961"/>
                </a:lnTo>
                <a:lnTo>
                  <a:pt x="0" y="21081"/>
                </a:lnTo>
                <a:lnTo>
                  <a:pt x="12038" y="19988"/>
                </a:lnTo>
                <a:lnTo>
                  <a:pt x="24185" y="18350"/>
                </a:lnTo>
                <a:lnTo>
                  <a:pt x="36439" y="16168"/>
                </a:lnTo>
                <a:lnTo>
                  <a:pt x="48799" y="13438"/>
                </a:lnTo>
                <a:lnTo>
                  <a:pt x="61263" y="10160"/>
                </a:lnTo>
                <a:lnTo>
                  <a:pt x="73828" y="6330"/>
                </a:lnTo>
                <a:lnTo>
                  <a:pt x="86493" y="1948"/>
                </a:lnTo>
                <a:lnTo>
                  <a:pt x="91694" y="0"/>
                </a:lnTo>
                <a:close/>
              </a:path>
            </a:pathLst>
          </a:custGeom>
          <a:ln w="9144">
            <a:solidFill>
              <a:srgbClr val="000000"/>
            </a:solidFill>
          </a:ln>
        </p:spPr>
        <p:txBody>
          <a:bodyPr wrap="square" lIns="0" tIns="0" rIns="0" bIns="0" rtlCol="0">
            <a:noAutofit/>
          </a:bodyPr>
          <a:lstStyle/>
          <a:p>
            <a:endParaRPr/>
          </a:p>
        </p:txBody>
      </p:sp>
      <p:sp>
        <p:nvSpPr>
          <p:cNvPr id="34" name="object 34"/>
          <p:cNvSpPr/>
          <p:nvPr/>
        </p:nvSpPr>
        <p:spPr>
          <a:xfrm>
            <a:off x="4799203" y="541147"/>
            <a:ext cx="311276" cy="363727"/>
          </a:xfrm>
          <a:custGeom>
            <a:avLst/>
            <a:gdLst/>
            <a:ahLst/>
            <a:cxnLst/>
            <a:rect l="l" t="t" r="r" b="b"/>
            <a:pathLst>
              <a:path w="311276" h="363727">
                <a:moveTo>
                  <a:pt x="92456" y="0"/>
                </a:moveTo>
                <a:lnTo>
                  <a:pt x="115697" y="0"/>
                </a:lnTo>
                <a:lnTo>
                  <a:pt x="115697" y="137540"/>
                </a:lnTo>
                <a:lnTo>
                  <a:pt x="128244" y="130322"/>
                </a:lnTo>
                <a:lnTo>
                  <a:pt x="139998" y="124319"/>
                </a:lnTo>
                <a:lnTo>
                  <a:pt x="150960" y="119531"/>
                </a:lnTo>
                <a:lnTo>
                  <a:pt x="159131" y="116586"/>
                </a:lnTo>
                <a:lnTo>
                  <a:pt x="171923" y="113116"/>
                </a:lnTo>
                <a:lnTo>
                  <a:pt x="184418" y="111086"/>
                </a:lnTo>
                <a:lnTo>
                  <a:pt x="195580" y="110489"/>
                </a:lnTo>
                <a:lnTo>
                  <a:pt x="208960" y="111376"/>
                </a:lnTo>
                <a:lnTo>
                  <a:pt x="221480" y="114011"/>
                </a:lnTo>
                <a:lnTo>
                  <a:pt x="233140" y="118355"/>
                </a:lnTo>
                <a:lnTo>
                  <a:pt x="249005" y="128031"/>
                </a:lnTo>
                <a:lnTo>
                  <a:pt x="258221" y="136706"/>
                </a:lnTo>
                <a:lnTo>
                  <a:pt x="264668" y="145668"/>
                </a:lnTo>
                <a:lnTo>
                  <a:pt x="269189" y="155948"/>
                </a:lnTo>
                <a:lnTo>
                  <a:pt x="272035" y="168112"/>
                </a:lnTo>
                <a:lnTo>
                  <a:pt x="273249" y="182182"/>
                </a:lnTo>
                <a:lnTo>
                  <a:pt x="273304" y="186181"/>
                </a:lnTo>
                <a:lnTo>
                  <a:pt x="273304" y="289432"/>
                </a:lnTo>
                <a:lnTo>
                  <a:pt x="273304" y="299465"/>
                </a:lnTo>
                <a:lnTo>
                  <a:pt x="273812" y="305688"/>
                </a:lnTo>
                <a:lnTo>
                  <a:pt x="274574" y="307848"/>
                </a:lnTo>
                <a:lnTo>
                  <a:pt x="275844" y="310895"/>
                </a:lnTo>
                <a:lnTo>
                  <a:pt x="278384" y="313181"/>
                </a:lnTo>
                <a:lnTo>
                  <a:pt x="282067" y="314705"/>
                </a:lnTo>
                <a:lnTo>
                  <a:pt x="284099" y="315594"/>
                </a:lnTo>
                <a:lnTo>
                  <a:pt x="290068" y="315975"/>
                </a:lnTo>
                <a:lnTo>
                  <a:pt x="299593" y="315975"/>
                </a:lnTo>
                <a:lnTo>
                  <a:pt x="311276" y="315975"/>
                </a:lnTo>
                <a:lnTo>
                  <a:pt x="311276" y="363727"/>
                </a:lnTo>
                <a:lnTo>
                  <a:pt x="165354" y="363727"/>
                </a:lnTo>
                <a:lnTo>
                  <a:pt x="165354" y="315975"/>
                </a:lnTo>
                <a:lnTo>
                  <a:pt x="172720" y="315975"/>
                </a:lnTo>
                <a:lnTo>
                  <a:pt x="179832" y="315975"/>
                </a:lnTo>
                <a:lnTo>
                  <a:pt x="184658" y="315340"/>
                </a:lnTo>
                <a:lnTo>
                  <a:pt x="187325" y="313943"/>
                </a:lnTo>
                <a:lnTo>
                  <a:pt x="189992" y="312674"/>
                </a:lnTo>
                <a:lnTo>
                  <a:pt x="191770" y="310768"/>
                </a:lnTo>
                <a:lnTo>
                  <a:pt x="192786" y="308355"/>
                </a:lnTo>
                <a:lnTo>
                  <a:pt x="193801" y="306069"/>
                </a:lnTo>
                <a:lnTo>
                  <a:pt x="194310" y="300227"/>
                </a:lnTo>
                <a:lnTo>
                  <a:pt x="194310" y="290956"/>
                </a:lnTo>
                <a:lnTo>
                  <a:pt x="194310" y="205486"/>
                </a:lnTo>
                <a:lnTo>
                  <a:pt x="194310" y="194182"/>
                </a:lnTo>
                <a:lnTo>
                  <a:pt x="193548" y="186689"/>
                </a:lnTo>
                <a:lnTo>
                  <a:pt x="192150" y="183006"/>
                </a:lnTo>
                <a:lnTo>
                  <a:pt x="190754" y="179324"/>
                </a:lnTo>
                <a:lnTo>
                  <a:pt x="188341" y="176275"/>
                </a:lnTo>
                <a:lnTo>
                  <a:pt x="184658" y="173862"/>
                </a:lnTo>
                <a:lnTo>
                  <a:pt x="180975" y="171450"/>
                </a:lnTo>
                <a:lnTo>
                  <a:pt x="176530" y="170306"/>
                </a:lnTo>
                <a:lnTo>
                  <a:pt x="171069" y="170306"/>
                </a:lnTo>
                <a:lnTo>
                  <a:pt x="163322" y="170306"/>
                </a:lnTo>
                <a:lnTo>
                  <a:pt x="155194" y="171830"/>
                </a:lnTo>
                <a:lnTo>
                  <a:pt x="146685" y="175005"/>
                </a:lnTo>
                <a:lnTo>
                  <a:pt x="136913" y="179341"/>
                </a:lnTo>
                <a:lnTo>
                  <a:pt x="125649" y="185756"/>
                </a:lnTo>
                <a:lnTo>
                  <a:pt x="115697" y="192277"/>
                </a:lnTo>
                <a:lnTo>
                  <a:pt x="115697" y="290956"/>
                </a:lnTo>
                <a:lnTo>
                  <a:pt x="115697" y="300354"/>
                </a:lnTo>
                <a:lnTo>
                  <a:pt x="116205" y="306197"/>
                </a:lnTo>
                <a:lnTo>
                  <a:pt x="117221" y="308482"/>
                </a:lnTo>
                <a:lnTo>
                  <a:pt x="118237" y="310895"/>
                </a:lnTo>
                <a:lnTo>
                  <a:pt x="120142" y="312674"/>
                </a:lnTo>
                <a:lnTo>
                  <a:pt x="122809" y="313943"/>
                </a:lnTo>
                <a:lnTo>
                  <a:pt x="125602" y="315340"/>
                </a:lnTo>
                <a:lnTo>
                  <a:pt x="130937" y="315975"/>
                </a:lnTo>
                <a:lnTo>
                  <a:pt x="138557" y="315975"/>
                </a:lnTo>
                <a:lnTo>
                  <a:pt x="144018" y="315975"/>
                </a:lnTo>
                <a:lnTo>
                  <a:pt x="144018" y="363727"/>
                </a:lnTo>
                <a:lnTo>
                  <a:pt x="0" y="363727"/>
                </a:lnTo>
                <a:lnTo>
                  <a:pt x="0" y="315975"/>
                </a:lnTo>
                <a:lnTo>
                  <a:pt x="13843" y="315975"/>
                </a:lnTo>
                <a:lnTo>
                  <a:pt x="21971" y="315975"/>
                </a:lnTo>
                <a:lnTo>
                  <a:pt x="27177" y="315467"/>
                </a:lnTo>
                <a:lnTo>
                  <a:pt x="29337" y="314325"/>
                </a:lnTo>
                <a:lnTo>
                  <a:pt x="31623" y="313308"/>
                </a:lnTo>
                <a:lnTo>
                  <a:pt x="33274" y="311403"/>
                </a:lnTo>
                <a:lnTo>
                  <a:pt x="34417" y="308863"/>
                </a:lnTo>
                <a:lnTo>
                  <a:pt x="35560" y="306324"/>
                </a:lnTo>
                <a:lnTo>
                  <a:pt x="36195" y="301243"/>
                </a:lnTo>
                <a:lnTo>
                  <a:pt x="36195" y="293624"/>
                </a:lnTo>
                <a:lnTo>
                  <a:pt x="36195" y="68961"/>
                </a:lnTo>
                <a:lnTo>
                  <a:pt x="0" y="68961"/>
                </a:lnTo>
                <a:lnTo>
                  <a:pt x="0" y="21081"/>
                </a:lnTo>
                <a:lnTo>
                  <a:pt x="11540" y="20098"/>
                </a:lnTo>
                <a:lnTo>
                  <a:pt x="23826" y="18400"/>
                </a:lnTo>
                <a:lnTo>
                  <a:pt x="36874" y="16001"/>
                </a:lnTo>
                <a:lnTo>
                  <a:pt x="46227" y="13969"/>
                </a:lnTo>
                <a:lnTo>
                  <a:pt x="59387" y="10782"/>
                </a:lnTo>
                <a:lnTo>
                  <a:pt x="71823" y="7238"/>
                </a:lnTo>
                <a:lnTo>
                  <a:pt x="83549" y="3354"/>
                </a:lnTo>
                <a:lnTo>
                  <a:pt x="92456" y="0"/>
                </a:lnTo>
                <a:close/>
              </a:path>
            </a:pathLst>
          </a:custGeom>
          <a:ln w="9144">
            <a:solidFill>
              <a:srgbClr val="000000"/>
            </a:solidFill>
          </a:ln>
        </p:spPr>
        <p:txBody>
          <a:bodyPr wrap="square" lIns="0" tIns="0" rIns="0" bIns="0" rtlCol="0">
            <a:noAutofit/>
          </a:bodyPr>
          <a:lstStyle/>
          <a:p>
            <a:endParaRPr/>
          </a:p>
        </p:txBody>
      </p:sp>
      <p:sp>
        <p:nvSpPr>
          <p:cNvPr id="9" name="object 9"/>
          <p:cNvSpPr txBox="1"/>
          <p:nvPr/>
        </p:nvSpPr>
        <p:spPr>
          <a:xfrm>
            <a:off x="916940" y="1594935"/>
            <a:ext cx="164846" cy="304292"/>
          </a:xfrm>
          <a:prstGeom prst="rect">
            <a:avLst/>
          </a:prstGeom>
        </p:spPr>
        <p:txBody>
          <a:bodyPr wrap="square" lIns="0" tIns="14890" rIns="0" bIns="0" rtlCol="0">
            <a:noAutofit/>
          </a:bodyPr>
          <a:lstStyle/>
          <a:p>
            <a:pPr marL="12700">
              <a:lnSpc>
                <a:spcPts val="2345"/>
              </a:lnSpc>
            </a:pPr>
            <a:r>
              <a:rPr sz="2200" dirty="0" smtClean="0">
                <a:latin typeface="Arial"/>
                <a:cs typeface="Arial"/>
              </a:rPr>
              <a:t>•</a:t>
            </a:r>
            <a:endParaRPr sz="2200">
              <a:latin typeface="Arial"/>
              <a:cs typeface="Arial"/>
            </a:endParaRPr>
          </a:p>
        </p:txBody>
      </p:sp>
      <p:sp>
        <p:nvSpPr>
          <p:cNvPr id="8" name="object 8"/>
          <p:cNvSpPr txBox="1"/>
          <p:nvPr/>
        </p:nvSpPr>
        <p:spPr>
          <a:xfrm>
            <a:off x="1145844" y="1611756"/>
            <a:ext cx="10172020" cy="807593"/>
          </a:xfrm>
          <a:prstGeom prst="rect">
            <a:avLst/>
          </a:prstGeom>
        </p:spPr>
        <p:txBody>
          <a:bodyPr wrap="square" lIns="0" tIns="14573" rIns="0" bIns="0" rtlCol="0">
            <a:noAutofit/>
          </a:bodyPr>
          <a:lstStyle/>
          <a:p>
            <a:pPr marL="12700">
              <a:lnSpc>
                <a:spcPts val="2295"/>
              </a:lnSpc>
            </a:pPr>
            <a:r>
              <a:rPr sz="2200" spc="-7" dirty="0" smtClean="0">
                <a:latin typeface="Calibri"/>
                <a:cs typeface="Calibri"/>
              </a:rPr>
              <a:t>‘Geo’ means Earth and ‘thermal’ means energy. Geothermal energy means energy drawn</a:t>
            </a:r>
            <a:endParaRPr sz="2200">
              <a:latin typeface="Calibri"/>
              <a:cs typeface="Calibri"/>
            </a:endParaRPr>
          </a:p>
          <a:p>
            <a:pPr marL="12700" marR="41833">
              <a:lnSpc>
                <a:spcPct val="101725"/>
              </a:lnSpc>
              <a:spcBef>
                <a:spcPts val="1162"/>
              </a:spcBef>
            </a:pPr>
            <a:r>
              <a:rPr sz="2200" spc="-7" dirty="0" smtClean="0">
                <a:latin typeface="Calibri"/>
                <a:cs typeface="Calibri"/>
              </a:rPr>
              <a:t>or harnessed from beneath the earth.</a:t>
            </a:r>
            <a:endParaRPr sz="2200">
              <a:latin typeface="Calibri"/>
              <a:cs typeface="Calibri"/>
            </a:endParaRPr>
          </a:p>
        </p:txBody>
      </p:sp>
      <p:sp>
        <p:nvSpPr>
          <p:cNvPr id="7" name="object 7"/>
          <p:cNvSpPr txBox="1"/>
          <p:nvPr/>
        </p:nvSpPr>
        <p:spPr>
          <a:xfrm>
            <a:off x="916940" y="2727648"/>
            <a:ext cx="164846" cy="304292"/>
          </a:xfrm>
          <a:prstGeom prst="rect">
            <a:avLst/>
          </a:prstGeom>
        </p:spPr>
        <p:txBody>
          <a:bodyPr wrap="square" lIns="0" tIns="14890" rIns="0" bIns="0" rtlCol="0">
            <a:noAutofit/>
          </a:bodyPr>
          <a:lstStyle/>
          <a:p>
            <a:pPr marL="12700">
              <a:lnSpc>
                <a:spcPts val="2345"/>
              </a:lnSpc>
            </a:pPr>
            <a:r>
              <a:rPr sz="2200" dirty="0" smtClean="0">
                <a:latin typeface="Arial"/>
                <a:cs typeface="Arial"/>
              </a:rPr>
              <a:t>•</a:t>
            </a:r>
            <a:endParaRPr sz="2200">
              <a:latin typeface="Arial"/>
              <a:cs typeface="Arial"/>
            </a:endParaRPr>
          </a:p>
        </p:txBody>
      </p:sp>
      <p:sp>
        <p:nvSpPr>
          <p:cNvPr id="6" name="object 6"/>
          <p:cNvSpPr txBox="1"/>
          <p:nvPr/>
        </p:nvSpPr>
        <p:spPr>
          <a:xfrm>
            <a:off x="1145844" y="2744470"/>
            <a:ext cx="10168863" cy="807212"/>
          </a:xfrm>
          <a:prstGeom prst="rect">
            <a:avLst/>
          </a:prstGeom>
        </p:spPr>
        <p:txBody>
          <a:bodyPr wrap="square" lIns="0" tIns="14573" rIns="0" bIns="0" rtlCol="0">
            <a:noAutofit/>
          </a:bodyPr>
          <a:lstStyle/>
          <a:p>
            <a:pPr marL="12700">
              <a:lnSpc>
                <a:spcPts val="2295"/>
              </a:lnSpc>
            </a:pPr>
            <a:r>
              <a:rPr sz="2200" spc="48" dirty="0" smtClean="0">
                <a:latin typeface="Calibri"/>
                <a:cs typeface="Calibri"/>
              </a:rPr>
              <a:t>Deep down in the earth's crust, there is molten rock (magma). Molten rock is simply</a:t>
            </a:r>
            <a:endParaRPr sz="2200">
              <a:latin typeface="Calibri"/>
              <a:cs typeface="Calibri"/>
            </a:endParaRPr>
          </a:p>
          <a:p>
            <a:pPr marL="12700" marR="41833">
              <a:lnSpc>
                <a:spcPct val="101725"/>
              </a:lnSpc>
              <a:spcBef>
                <a:spcPts val="1159"/>
              </a:spcBef>
            </a:pPr>
            <a:r>
              <a:rPr sz="2200" spc="-9" dirty="0" smtClean="0">
                <a:latin typeface="Calibri"/>
                <a:cs typeface="Calibri"/>
              </a:rPr>
              <a:t>rocks that have melted into liquid form as a result of extreme heat under the earth.</a:t>
            </a:r>
            <a:endParaRPr sz="2200">
              <a:latin typeface="Calibri"/>
              <a:cs typeface="Calibri"/>
            </a:endParaRPr>
          </a:p>
        </p:txBody>
      </p:sp>
      <p:sp>
        <p:nvSpPr>
          <p:cNvPr id="5" name="object 5"/>
          <p:cNvSpPr txBox="1"/>
          <p:nvPr/>
        </p:nvSpPr>
        <p:spPr>
          <a:xfrm>
            <a:off x="916940" y="3860234"/>
            <a:ext cx="164846" cy="304292"/>
          </a:xfrm>
          <a:prstGeom prst="rect">
            <a:avLst/>
          </a:prstGeom>
        </p:spPr>
        <p:txBody>
          <a:bodyPr wrap="square" lIns="0" tIns="14890" rIns="0" bIns="0" rtlCol="0">
            <a:noAutofit/>
          </a:bodyPr>
          <a:lstStyle/>
          <a:p>
            <a:pPr marL="12700">
              <a:lnSpc>
                <a:spcPts val="2345"/>
              </a:lnSpc>
            </a:pPr>
            <a:r>
              <a:rPr sz="2200" dirty="0" smtClean="0">
                <a:latin typeface="Arial"/>
                <a:cs typeface="Arial"/>
              </a:rPr>
              <a:t>•</a:t>
            </a:r>
            <a:endParaRPr sz="2200">
              <a:latin typeface="Arial"/>
              <a:cs typeface="Arial"/>
            </a:endParaRPr>
          </a:p>
        </p:txBody>
      </p:sp>
      <p:sp>
        <p:nvSpPr>
          <p:cNvPr id="4" name="object 4"/>
          <p:cNvSpPr txBox="1"/>
          <p:nvPr/>
        </p:nvSpPr>
        <p:spPr>
          <a:xfrm>
            <a:off x="1145844" y="3877055"/>
            <a:ext cx="10171395" cy="807212"/>
          </a:xfrm>
          <a:prstGeom prst="rect">
            <a:avLst/>
          </a:prstGeom>
        </p:spPr>
        <p:txBody>
          <a:bodyPr wrap="square" lIns="0" tIns="14573" rIns="0" bIns="0" rtlCol="0">
            <a:noAutofit/>
          </a:bodyPr>
          <a:lstStyle/>
          <a:p>
            <a:pPr marL="75184">
              <a:lnSpc>
                <a:spcPts val="2295"/>
              </a:lnSpc>
            </a:pPr>
            <a:r>
              <a:rPr sz="2200" spc="-4" dirty="0" smtClean="0">
                <a:latin typeface="Calibri"/>
                <a:cs typeface="Calibri"/>
              </a:rPr>
              <a:t>Geothermal technology takes advantage of the hot close-to earth- surface temperatures</a:t>
            </a:r>
            <a:endParaRPr sz="2200">
              <a:latin typeface="Calibri"/>
              <a:cs typeface="Calibri"/>
            </a:endParaRPr>
          </a:p>
          <a:p>
            <a:pPr marL="12700" marR="41833">
              <a:lnSpc>
                <a:spcPct val="101725"/>
              </a:lnSpc>
              <a:spcBef>
                <a:spcPts val="1159"/>
              </a:spcBef>
            </a:pPr>
            <a:r>
              <a:rPr sz="2200" spc="-24" dirty="0" smtClean="0">
                <a:latin typeface="Calibri"/>
                <a:cs typeface="Calibri"/>
              </a:rPr>
              <a:t>to generate power.</a:t>
            </a:r>
            <a:endParaRPr sz="2200">
              <a:latin typeface="Calibri"/>
              <a:cs typeface="Calibri"/>
            </a:endParaRPr>
          </a:p>
        </p:txBody>
      </p:sp>
      <p:sp>
        <p:nvSpPr>
          <p:cNvPr id="3" name="object 3"/>
          <p:cNvSpPr txBox="1"/>
          <p:nvPr/>
        </p:nvSpPr>
        <p:spPr>
          <a:xfrm>
            <a:off x="916940" y="4993843"/>
            <a:ext cx="164998" cy="304596"/>
          </a:xfrm>
          <a:prstGeom prst="rect">
            <a:avLst/>
          </a:prstGeom>
        </p:spPr>
        <p:txBody>
          <a:bodyPr wrap="square" lIns="0" tIns="14922" rIns="0" bIns="0" rtlCol="0">
            <a:noAutofit/>
          </a:bodyPr>
          <a:lstStyle/>
          <a:p>
            <a:pPr marL="12700">
              <a:lnSpc>
                <a:spcPts val="2350"/>
              </a:lnSpc>
            </a:pPr>
            <a:r>
              <a:rPr sz="2200" dirty="0" smtClean="0">
                <a:latin typeface="Arial"/>
                <a:cs typeface="Arial"/>
              </a:rPr>
              <a:t>•</a:t>
            </a:r>
            <a:endParaRPr sz="2200">
              <a:latin typeface="Arial"/>
              <a:cs typeface="Arial"/>
            </a:endParaRPr>
          </a:p>
        </p:txBody>
      </p:sp>
      <p:sp>
        <p:nvSpPr>
          <p:cNvPr id="2" name="object 2"/>
          <p:cNvSpPr txBox="1"/>
          <p:nvPr/>
        </p:nvSpPr>
        <p:spPr>
          <a:xfrm>
            <a:off x="1145844" y="5010683"/>
            <a:ext cx="10173009" cy="807770"/>
          </a:xfrm>
          <a:prstGeom prst="rect">
            <a:avLst/>
          </a:prstGeom>
        </p:spPr>
        <p:txBody>
          <a:bodyPr wrap="square" lIns="0" tIns="14605" rIns="0" bIns="0" rtlCol="0">
            <a:noAutofit/>
          </a:bodyPr>
          <a:lstStyle/>
          <a:p>
            <a:pPr marL="12700">
              <a:lnSpc>
                <a:spcPts val="2300"/>
              </a:lnSpc>
            </a:pPr>
            <a:r>
              <a:rPr sz="2200" spc="0" dirty="0" smtClean="0">
                <a:latin typeface="Calibri"/>
                <a:cs typeface="Calibri"/>
              </a:rPr>
              <a:t>In places with hotter 'close-to-earth-surface' temperatures, deep wells can be drilled and</a:t>
            </a:r>
            <a:endParaRPr sz="2200">
              <a:latin typeface="Calibri"/>
              <a:cs typeface="Calibri"/>
            </a:endParaRPr>
          </a:p>
          <a:p>
            <a:pPr marL="12700" marR="41879">
              <a:lnSpc>
                <a:spcPct val="101725"/>
              </a:lnSpc>
              <a:spcBef>
                <a:spcPts val="1162"/>
              </a:spcBef>
            </a:pPr>
            <a:r>
              <a:rPr sz="2200" spc="-9" dirty="0" smtClean="0">
                <a:latin typeface="Calibri"/>
                <a:cs typeface="Calibri"/>
              </a:rPr>
              <a:t>cold water pumped down.</a:t>
            </a:r>
            <a:endParaRPr sz="2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2162556" y="1638300"/>
            <a:ext cx="8220456" cy="4029455"/>
          </a:xfrm>
          <a:prstGeom prst="rect">
            <a:avLst/>
          </a:prstGeom>
          <a:blipFill>
            <a:blip r:embed="rId2" cstate="print"/>
            <a:stretch>
              <a:fillRect/>
            </a:stretch>
          </a:blipFill>
        </p:spPr>
        <p:txBody>
          <a:bodyPr wrap="square" lIns="0" tIns="0" rIns="0" bIns="0" rtlCol="0">
            <a:noAutofit/>
          </a:bodyPr>
          <a:lstStyle/>
          <a:p>
            <a:endParaRPr/>
          </a:p>
        </p:txBody>
      </p:sp>
      <p:sp>
        <p:nvSpPr>
          <p:cNvPr id="29" name="object 29"/>
          <p:cNvSpPr txBox="1"/>
          <p:nvPr/>
        </p:nvSpPr>
        <p:spPr>
          <a:xfrm>
            <a:off x="640791" y="272827"/>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28" name="object 28"/>
          <p:cNvSpPr txBox="1"/>
          <p:nvPr/>
        </p:nvSpPr>
        <p:spPr>
          <a:xfrm>
            <a:off x="869391" y="291211"/>
            <a:ext cx="3143927" cy="659383"/>
          </a:xfrm>
          <a:prstGeom prst="rect">
            <a:avLst/>
          </a:prstGeom>
        </p:spPr>
        <p:txBody>
          <a:bodyPr wrap="square" lIns="0" tIns="15875" rIns="0" bIns="0" rtlCol="0">
            <a:noAutofit/>
          </a:bodyPr>
          <a:lstStyle/>
          <a:p>
            <a:pPr marL="12700" marR="45720">
              <a:lnSpc>
                <a:spcPts val="2500"/>
              </a:lnSpc>
            </a:pPr>
            <a:r>
              <a:rPr sz="2400" spc="35" dirty="0" smtClean="0">
                <a:latin typeface="Calibri"/>
                <a:cs typeface="Calibri"/>
              </a:rPr>
              <a:t>The water runs through</a:t>
            </a:r>
            <a:endParaRPr sz="2400">
              <a:latin typeface="Calibri"/>
              <a:cs typeface="Calibri"/>
            </a:endParaRPr>
          </a:p>
          <a:p>
            <a:pPr marL="12700">
              <a:lnSpc>
                <a:spcPts val="2590"/>
              </a:lnSpc>
              <a:spcBef>
                <a:spcPts val="4"/>
              </a:spcBef>
            </a:pPr>
            <a:r>
              <a:rPr sz="2400" spc="4" dirty="0" smtClean="0">
                <a:latin typeface="Calibri"/>
                <a:cs typeface="Calibri"/>
              </a:rPr>
              <a:t>surface as hot water and</a:t>
            </a:r>
            <a:endParaRPr sz="2400">
              <a:latin typeface="Calibri"/>
              <a:cs typeface="Calibri"/>
            </a:endParaRPr>
          </a:p>
        </p:txBody>
      </p:sp>
      <p:sp>
        <p:nvSpPr>
          <p:cNvPr id="27" name="object 27"/>
          <p:cNvSpPr txBox="1"/>
          <p:nvPr/>
        </p:nvSpPr>
        <p:spPr>
          <a:xfrm>
            <a:off x="4007612" y="291211"/>
            <a:ext cx="4627889" cy="330199"/>
          </a:xfrm>
          <a:prstGeom prst="rect">
            <a:avLst/>
          </a:prstGeom>
        </p:spPr>
        <p:txBody>
          <a:bodyPr wrap="square" lIns="0" tIns="15875" rIns="0" bIns="0" rtlCol="0">
            <a:noAutofit/>
          </a:bodyPr>
          <a:lstStyle/>
          <a:p>
            <a:pPr marL="12700">
              <a:lnSpc>
                <a:spcPts val="2500"/>
              </a:lnSpc>
            </a:pPr>
            <a:r>
              <a:rPr sz="2400" spc="44" dirty="0" smtClean="0">
                <a:latin typeface="Calibri"/>
                <a:cs typeface="Calibri"/>
              </a:rPr>
              <a:t>fractures in the rocks and is heated</a:t>
            </a:r>
            <a:endParaRPr sz="2400">
              <a:latin typeface="Calibri"/>
              <a:cs typeface="Calibri"/>
            </a:endParaRPr>
          </a:p>
        </p:txBody>
      </p:sp>
      <p:sp>
        <p:nvSpPr>
          <p:cNvPr id="26" name="object 26"/>
          <p:cNvSpPr txBox="1"/>
          <p:nvPr/>
        </p:nvSpPr>
        <p:spPr>
          <a:xfrm>
            <a:off x="8671687" y="291211"/>
            <a:ext cx="2647821" cy="330199"/>
          </a:xfrm>
          <a:prstGeom prst="rect">
            <a:avLst/>
          </a:prstGeom>
        </p:spPr>
        <p:txBody>
          <a:bodyPr wrap="square" lIns="0" tIns="15875" rIns="0" bIns="0" rtlCol="0">
            <a:noAutofit/>
          </a:bodyPr>
          <a:lstStyle/>
          <a:p>
            <a:pPr marL="12700">
              <a:lnSpc>
                <a:spcPts val="2500"/>
              </a:lnSpc>
            </a:pPr>
            <a:r>
              <a:rPr sz="2400" spc="53" dirty="0" smtClean="0">
                <a:latin typeface="Calibri"/>
                <a:cs typeface="Calibri"/>
              </a:rPr>
              <a:t>up. It returns to the</a:t>
            </a:r>
            <a:endParaRPr sz="2400">
              <a:latin typeface="Calibri"/>
              <a:cs typeface="Calibri"/>
            </a:endParaRPr>
          </a:p>
        </p:txBody>
      </p:sp>
      <p:sp>
        <p:nvSpPr>
          <p:cNvPr id="25" name="object 25"/>
          <p:cNvSpPr txBox="1"/>
          <p:nvPr/>
        </p:nvSpPr>
        <p:spPr>
          <a:xfrm>
            <a:off x="4018279" y="620395"/>
            <a:ext cx="904241" cy="330200"/>
          </a:xfrm>
          <a:prstGeom prst="rect">
            <a:avLst/>
          </a:prstGeom>
        </p:spPr>
        <p:txBody>
          <a:bodyPr wrap="square" lIns="0" tIns="15875" rIns="0" bIns="0" rtlCol="0">
            <a:noAutofit/>
          </a:bodyPr>
          <a:lstStyle/>
          <a:p>
            <a:pPr marL="12700">
              <a:lnSpc>
                <a:spcPts val="2500"/>
              </a:lnSpc>
            </a:pPr>
            <a:r>
              <a:rPr sz="2400" spc="-6" dirty="0" smtClean="0">
                <a:latin typeface="Calibri"/>
                <a:cs typeface="Calibri"/>
              </a:rPr>
              <a:t>steam,</a:t>
            </a:r>
            <a:endParaRPr sz="2400">
              <a:latin typeface="Calibri"/>
              <a:cs typeface="Calibri"/>
            </a:endParaRPr>
          </a:p>
        </p:txBody>
      </p:sp>
      <p:sp>
        <p:nvSpPr>
          <p:cNvPr id="24" name="object 24"/>
          <p:cNvSpPr txBox="1"/>
          <p:nvPr/>
        </p:nvSpPr>
        <p:spPr>
          <a:xfrm>
            <a:off x="4926838" y="620395"/>
            <a:ext cx="853711" cy="330200"/>
          </a:xfrm>
          <a:prstGeom prst="rect">
            <a:avLst/>
          </a:prstGeom>
        </p:spPr>
        <p:txBody>
          <a:bodyPr wrap="square" lIns="0" tIns="15875" rIns="0" bIns="0" rtlCol="0">
            <a:noAutofit/>
          </a:bodyPr>
          <a:lstStyle/>
          <a:p>
            <a:pPr marL="12700">
              <a:lnSpc>
                <a:spcPts val="2500"/>
              </a:lnSpc>
            </a:pPr>
            <a:r>
              <a:rPr sz="2400" spc="-7" dirty="0" smtClean="0">
                <a:latin typeface="Calibri"/>
                <a:cs typeface="Calibri"/>
              </a:rPr>
              <a:t>where</a:t>
            </a:r>
            <a:endParaRPr sz="2400">
              <a:latin typeface="Calibri"/>
              <a:cs typeface="Calibri"/>
            </a:endParaRPr>
          </a:p>
        </p:txBody>
      </p:sp>
      <p:sp>
        <p:nvSpPr>
          <p:cNvPr id="23" name="object 23"/>
          <p:cNvSpPr txBox="1"/>
          <p:nvPr/>
        </p:nvSpPr>
        <p:spPr>
          <a:xfrm>
            <a:off x="5786374" y="620395"/>
            <a:ext cx="362376"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its</a:t>
            </a:r>
            <a:endParaRPr sz="2400">
              <a:latin typeface="Calibri"/>
              <a:cs typeface="Calibri"/>
            </a:endParaRPr>
          </a:p>
        </p:txBody>
      </p:sp>
      <p:sp>
        <p:nvSpPr>
          <p:cNvPr id="22" name="object 22"/>
          <p:cNvSpPr txBox="1"/>
          <p:nvPr/>
        </p:nvSpPr>
        <p:spPr>
          <a:xfrm>
            <a:off x="6153658" y="620395"/>
            <a:ext cx="917438" cy="330200"/>
          </a:xfrm>
          <a:prstGeom prst="rect">
            <a:avLst/>
          </a:prstGeom>
        </p:spPr>
        <p:txBody>
          <a:bodyPr wrap="square" lIns="0" tIns="15875" rIns="0" bIns="0" rtlCol="0">
            <a:noAutofit/>
          </a:bodyPr>
          <a:lstStyle/>
          <a:p>
            <a:pPr marL="12700">
              <a:lnSpc>
                <a:spcPts val="2500"/>
              </a:lnSpc>
            </a:pPr>
            <a:r>
              <a:rPr sz="2400" spc="-6" dirty="0" smtClean="0">
                <a:latin typeface="Calibri"/>
                <a:cs typeface="Calibri"/>
              </a:rPr>
              <a:t>energy</a:t>
            </a:r>
            <a:endParaRPr sz="2400">
              <a:latin typeface="Calibri"/>
              <a:cs typeface="Calibri"/>
            </a:endParaRPr>
          </a:p>
        </p:txBody>
      </p:sp>
      <p:sp>
        <p:nvSpPr>
          <p:cNvPr id="21" name="object 21"/>
          <p:cNvSpPr txBox="1"/>
          <p:nvPr/>
        </p:nvSpPr>
        <p:spPr>
          <a:xfrm>
            <a:off x="7077583" y="620395"/>
            <a:ext cx="503751" cy="330200"/>
          </a:xfrm>
          <a:prstGeom prst="rect">
            <a:avLst/>
          </a:prstGeom>
        </p:spPr>
        <p:txBody>
          <a:bodyPr wrap="square" lIns="0" tIns="15875" rIns="0" bIns="0" rtlCol="0">
            <a:noAutofit/>
          </a:bodyPr>
          <a:lstStyle/>
          <a:p>
            <a:pPr marL="12700">
              <a:lnSpc>
                <a:spcPts val="2500"/>
              </a:lnSpc>
            </a:pPr>
            <a:r>
              <a:rPr sz="2400" spc="-6" dirty="0" smtClean="0">
                <a:latin typeface="Calibri"/>
                <a:cs typeface="Calibri"/>
              </a:rPr>
              <a:t>can</a:t>
            </a:r>
            <a:endParaRPr sz="2400">
              <a:latin typeface="Calibri"/>
              <a:cs typeface="Calibri"/>
            </a:endParaRPr>
          </a:p>
        </p:txBody>
      </p:sp>
      <p:sp>
        <p:nvSpPr>
          <p:cNvPr id="20" name="object 20"/>
          <p:cNvSpPr txBox="1"/>
          <p:nvPr/>
        </p:nvSpPr>
        <p:spPr>
          <a:xfrm>
            <a:off x="7586599" y="620395"/>
            <a:ext cx="382914"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be</a:t>
            </a:r>
            <a:endParaRPr sz="2400">
              <a:latin typeface="Calibri"/>
              <a:cs typeface="Calibri"/>
            </a:endParaRPr>
          </a:p>
        </p:txBody>
      </p:sp>
      <p:sp>
        <p:nvSpPr>
          <p:cNvPr id="19" name="object 19"/>
          <p:cNvSpPr txBox="1"/>
          <p:nvPr/>
        </p:nvSpPr>
        <p:spPr>
          <a:xfrm>
            <a:off x="7975219" y="620395"/>
            <a:ext cx="661027" cy="330200"/>
          </a:xfrm>
          <a:prstGeom prst="rect">
            <a:avLst/>
          </a:prstGeom>
        </p:spPr>
        <p:txBody>
          <a:bodyPr wrap="square" lIns="0" tIns="15875" rIns="0" bIns="0" rtlCol="0">
            <a:noAutofit/>
          </a:bodyPr>
          <a:lstStyle/>
          <a:p>
            <a:pPr marL="12700">
              <a:lnSpc>
                <a:spcPts val="2500"/>
              </a:lnSpc>
            </a:pPr>
            <a:r>
              <a:rPr sz="2400" spc="-2" dirty="0" smtClean="0">
                <a:latin typeface="Calibri"/>
                <a:cs typeface="Calibri"/>
              </a:rPr>
              <a:t>used</a:t>
            </a:r>
            <a:endParaRPr sz="2400">
              <a:latin typeface="Calibri"/>
              <a:cs typeface="Calibri"/>
            </a:endParaRPr>
          </a:p>
        </p:txBody>
      </p:sp>
      <p:sp>
        <p:nvSpPr>
          <p:cNvPr id="18" name="object 18"/>
          <p:cNvSpPr txBox="1"/>
          <p:nvPr/>
        </p:nvSpPr>
        <p:spPr>
          <a:xfrm>
            <a:off x="8641207" y="620395"/>
            <a:ext cx="327854" cy="330200"/>
          </a:xfrm>
          <a:prstGeom prst="rect">
            <a:avLst/>
          </a:prstGeom>
        </p:spPr>
        <p:txBody>
          <a:bodyPr wrap="square" lIns="0" tIns="15875" rIns="0" bIns="0" rtlCol="0">
            <a:noAutofit/>
          </a:bodyPr>
          <a:lstStyle/>
          <a:p>
            <a:pPr marL="12700">
              <a:lnSpc>
                <a:spcPts val="2500"/>
              </a:lnSpc>
            </a:pPr>
            <a:r>
              <a:rPr sz="2400" spc="-25" dirty="0" smtClean="0">
                <a:latin typeface="Calibri"/>
                <a:cs typeface="Calibri"/>
              </a:rPr>
              <a:t>to</a:t>
            </a:r>
            <a:endParaRPr sz="2400">
              <a:latin typeface="Calibri"/>
              <a:cs typeface="Calibri"/>
            </a:endParaRPr>
          </a:p>
        </p:txBody>
      </p:sp>
      <p:sp>
        <p:nvSpPr>
          <p:cNvPr id="17" name="object 17"/>
          <p:cNvSpPr txBox="1"/>
          <p:nvPr/>
        </p:nvSpPr>
        <p:spPr>
          <a:xfrm>
            <a:off x="8976741" y="620395"/>
            <a:ext cx="693691" cy="330200"/>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drive</a:t>
            </a:r>
            <a:endParaRPr sz="2400">
              <a:latin typeface="Calibri"/>
              <a:cs typeface="Calibri"/>
            </a:endParaRPr>
          </a:p>
        </p:txBody>
      </p:sp>
      <p:sp>
        <p:nvSpPr>
          <p:cNvPr id="16" name="object 16"/>
          <p:cNvSpPr txBox="1"/>
          <p:nvPr/>
        </p:nvSpPr>
        <p:spPr>
          <a:xfrm>
            <a:off x="9676257" y="620395"/>
            <a:ext cx="1101378" cy="330200"/>
          </a:xfrm>
          <a:prstGeom prst="rect">
            <a:avLst/>
          </a:prstGeom>
        </p:spPr>
        <p:txBody>
          <a:bodyPr wrap="square" lIns="0" tIns="15875" rIns="0" bIns="0" rtlCol="0">
            <a:noAutofit/>
          </a:bodyPr>
          <a:lstStyle/>
          <a:p>
            <a:pPr marL="12700">
              <a:lnSpc>
                <a:spcPts val="2500"/>
              </a:lnSpc>
            </a:pPr>
            <a:r>
              <a:rPr sz="2400" spc="0" dirty="0" smtClean="0">
                <a:latin typeface="Calibri"/>
                <a:cs typeface="Calibri"/>
              </a:rPr>
              <a:t>turbines</a:t>
            </a:r>
            <a:endParaRPr sz="2400">
              <a:latin typeface="Calibri"/>
              <a:cs typeface="Calibri"/>
            </a:endParaRPr>
          </a:p>
        </p:txBody>
      </p:sp>
      <p:sp>
        <p:nvSpPr>
          <p:cNvPr id="15" name="object 15"/>
          <p:cNvSpPr txBox="1"/>
          <p:nvPr/>
        </p:nvSpPr>
        <p:spPr>
          <a:xfrm>
            <a:off x="10782681" y="620395"/>
            <a:ext cx="537398"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and</a:t>
            </a:r>
            <a:endParaRPr sz="2400">
              <a:latin typeface="Calibri"/>
              <a:cs typeface="Calibri"/>
            </a:endParaRPr>
          </a:p>
        </p:txBody>
      </p:sp>
      <p:sp>
        <p:nvSpPr>
          <p:cNvPr id="14" name="object 14"/>
          <p:cNvSpPr txBox="1"/>
          <p:nvPr/>
        </p:nvSpPr>
        <p:spPr>
          <a:xfrm>
            <a:off x="869391" y="949578"/>
            <a:ext cx="1292585" cy="330200"/>
          </a:xfrm>
          <a:prstGeom prst="rect">
            <a:avLst/>
          </a:prstGeom>
        </p:spPr>
        <p:txBody>
          <a:bodyPr wrap="square" lIns="0" tIns="15875" rIns="0" bIns="0" rtlCol="0">
            <a:noAutofit/>
          </a:bodyPr>
          <a:lstStyle/>
          <a:p>
            <a:pPr marL="12700">
              <a:lnSpc>
                <a:spcPts val="2500"/>
              </a:lnSpc>
            </a:pPr>
            <a:r>
              <a:rPr sz="2400" spc="1" dirty="0" smtClean="0">
                <a:latin typeface="Calibri"/>
                <a:cs typeface="Calibri"/>
              </a:rPr>
              <a:t>electricity</a:t>
            </a:r>
            <a:endParaRPr sz="2400">
              <a:latin typeface="Calibri"/>
              <a:cs typeface="Calibri"/>
            </a:endParaRPr>
          </a:p>
        </p:txBody>
      </p:sp>
      <p:sp>
        <p:nvSpPr>
          <p:cNvPr id="13" name="object 13"/>
          <p:cNvSpPr txBox="1"/>
          <p:nvPr/>
        </p:nvSpPr>
        <p:spPr>
          <a:xfrm>
            <a:off x="2157476" y="949578"/>
            <a:ext cx="1476992" cy="330200"/>
          </a:xfrm>
          <a:prstGeom prst="rect">
            <a:avLst/>
          </a:prstGeom>
        </p:spPr>
        <p:txBody>
          <a:bodyPr wrap="square" lIns="0" tIns="15875" rIns="0" bIns="0" rtlCol="0">
            <a:noAutofit/>
          </a:bodyPr>
          <a:lstStyle/>
          <a:p>
            <a:pPr marL="12700">
              <a:lnSpc>
                <a:spcPts val="2500"/>
              </a:lnSpc>
            </a:pPr>
            <a:r>
              <a:rPr sz="2400" spc="-13" dirty="0" smtClean="0">
                <a:latin typeface="Calibri"/>
                <a:cs typeface="Calibri"/>
              </a:rPr>
              <a:t>generators.</a:t>
            </a:r>
            <a:endParaRPr sz="2400">
              <a:latin typeface="Calibri"/>
              <a:cs typeface="Calibri"/>
            </a:endParaRPr>
          </a:p>
        </p:txBody>
      </p:sp>
      <p:sp>
        <p:nvSpPr>
          <p:cNvPr id="12" name="object 12"/>
          <p:cNvSpPr txBox="1"/>
          <p:nvPr/>
        </p:nvSpPr>
        <p:spPr>
          <a:xfrm>
            <a:off x="640791" y="5950616"/>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11" name="object 11"/>
          <p:cNvSpPr txBox="1"/>
          <p:nvPr/>
        </p:nvSpPr>
        <p:spPr>
          <a:xfrm>
            <a:off x="869391" y="5969000"/>
            <a:ext cx="2556257" cy="330200"/>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Geothermal  energy</a:t>
            </a:r>
            <a:endParaRPr sz="2400">
              <a:latin typeface="Calibri"/>
              <a:cs typeface="Calibri"/>
            </a:endParaRPr>
          </a:p>
        </p:txBody>
      </p:sp>
      <p:sp>
        <p:nvSpPr>
          <p:cNvPr id="10" name="object 10"/>
          <p:cNvSpPr txBox="1"/>
          <p:nvPr/>
        </p:nvSpPr>
        <p:spPr>
          <a:xfrm>
            <a:off x="3507740" y="5969000"/>
            <a:ext cx="260280"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is</a:t>
            </a:r>
            <a:endParaRPr sz="2400">
              <a:latin typeface="Calibri"/>
              <a:cs typeface="Calibri"/>
            </a:endParaRPr>
          </a:p>
        </p:txBody>
      </p:sp>
      <p:sp>
        <p:nvSpPr>
          <p:cNvPr id="9" name="object 9"/>
          <p:cNvSpPr txBox="1"/>
          <p:nvPr/>
        </p:nvSpPr>
        <p:spPr>
          <a:xfrm>
            <a:off x="3847591" y="5969000"/>
            <a:ext cx="796358" cy="330200"/>
          </a:xfrm>
          <a:prstGeom prst="rect">
            <a:avLst/>
          </a:prstGeom>
        </p:spPr>
        <p:txBody>
          <a:bodyPr wrap="square" lIns="0" tIns="15875" rIns="0" bIns="0" rtlCol="0">
            <a:noAutofit/>
          </a:bodyPr>
          <a:lstStyle/>
          <a:p>
            <a:pPr marL="12700">
              <a:lnSpc>
                <a:spcPts val="2500"/>
              </a:lnSpc>
            </a:pPr>
            <a:r>
              <a:rPr sz="2400" spc="-1" dirty="0" smtClean="0">
                <a:latin typeface="Calibri"/>
                <a:cs typeface="Calibri"/>
              </a:rPr>
              <a:t>called</a:t>
            </a:r>
            <a:endParaRPr sz="2400">
              <a:latin typeface="Calibri"/>
              <a:cs typeface="Calibri"/>
            </a:endParaRPr>
          </a:p>
        </p:txBody>
      </p:sp>
      <p:sp>
        <p:nvSpPr>
          <p:cNvPr id="8" name="object 8"/>
          <p:cNvSpPr txBox="1"/>
          <p:nvPr/>
        </p:nvSpPr>
        <p:spPr>
          <a:xfrm>
            <a:off x="4725670" y="5969000"/>
            <a:ext cx="217120"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a:t>
            </a:r>
            <a:endParaRPr sz="2400">
              <a:latin typeface="Calibri"/>
              <a:cs typeface="Calibri"/>
            </a:endParaRPr>
          </a:p>
        </p:txBody>
      </p:sp>
      <p:sp>
        <p:nvSpPr>
          <p:cNvPr id="7" name="object 7"/>
          <p:cNvSpPr txBox="1"/>
          <p:nvPr/>
        </p:nvSpPr>
        <p:spPr>
          <a:xfrm>
            <a:off x="5024374" y="5969000"/>
            <a:ext cx="1377628" cy="330200"/>
          </a:xfrm>
          <a:prstGeom prst="rect">
            <a:avLst/>
          </a:prstGeom>
        </p:spPr>
        <p:txBody>
          <a:bodyPr wrap="square" lIns="0" tIns="15875" rIns="0" bIns="0" rtlCol="0">
            <a:noAutofit/>
          </a:bodyPr>
          <a:lstStyle/>
          <a:p>
            <a:pPr marL="12700">
              <a:lnSpc>
                <a:spcPts val="2500"/>
              </a:lnSpc>
            </a:pPr>
            <a:r>
              <a:rPr sz="2400" spc="-7" dirty="0" smtClean="0">
                <a:latin typeface="Calibri"/>
                <a:cs typeface="Calibri"/>
              </a:rPr>
              <a:t>renewable</a:t>
            </a:r>
            <a:endParaRPr sz="2400">
              <a:latin typeface="Calibri"/>
              <a:cs typeface="Calibri"/>
            </a:endParaRPr>
          </a:p>
        </p:txBody>
      </p:sp>
      <p:sp>
        <p:nvSpPr>
          <p:cNvPr id="6" name="object 6"/>
          <p:cNvSpPr txBox="1"/>
          <p:nvPr/>
        </p:nvSpPr>
        <p:spPr>
          <a:xfrm>
            <a:off x="6484747" y="5969000"/>
            <a:ext cx="919177" cy="330200"/>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energy</a:t>
            </a:r>
            <a:endParaRPr sz="2400">
              <a:latin typeface="Calibri"/>
              <a:cs typeface="Calibri"/>
            </a:endParaRPr>
          </a:p>
        </p:txBody>
      </p:sp>
      <p:sp>
        <p:nvSpPr>
          <p:cNvPr id="5" name="object 5"/>
          <p:cNvSpPr txBox="1"/>
          <p:nvPr/>
        </p:nvSpPr>
        <p:spPr>
          <a:xfrm>
            <a:off x="7486015" y="5969000"/>
            <a:ext cx="2060874" cy="330200"/>
          </a:xfrm>
          <a:prstGeom prst="rect">
            <a:avLst/>
          </a:prstGeom>
        </p:spPr>
        <p:txBody>
          <a:bodyPr wrap="square" lIns="0" tIns="15875" rIns="0" bIns="0" rtlCol="0">
            <a:noAutofit/>
          </a:bodyPr>
          <a:lstStyle/>
          <a:p>
            <a:pPr marL="12700">
              <a:lnSpc>
                <a:spcPts val="2500"/>
              </a:lnSpc>
            </a:pPr>
            <a:r>
              <a:rPr sz="2400" spc="3" dirty="0" smtClean="0">
                <a:latin typeface="Calibri"/>
                <a:cs typeface="Calibri"/>
              </a:rPr>
              <a:t>source  because</a:t>
            </a:r>
            <a:endParaRPr sz="2400">
              <a:latin typeface="Calibri"/>
              <a:cs typeface="Calibri"/>
            </a:endParaRPr>
          </a:p>
        </p:txBody>
      </p:sp>
      <p:sp>
        <p:nvSpPr>
          <p:cNvPr id="4" name="object 4"/>
          <p:cNvSpPr txBox="1"/>
          <p:nvPr/>
        </p:nvSpPr>
        <p:spPr>
          <a:xfrm>
            <a:off x="9629013" y="5969000"/>
            <a:ext cx="483498" cy="330200"/>
          </a:xfrm>
          <a:prstGeom prst="rect">
            <a:avLst/>
          </a:prstGeom>
        </p:spPr>
        <p:txBody>
          <a:bodyPr wrap="square" lIns="0" tIns="15875" rIns="0" bIns="0" rtlCol="0">
            <a:noAutofit/>
          </a:bodyPr>
          <a:lstStyle/>
          <a:p>
            <a:pPr marL="12700">
              <a:lnSpc>
                <a:spcPts val="2500"/>
              </a:lnSpc>
            </a:pPr>
            <a:r>
              <a:rPr sz="2400" spc="-3" dirty="0" smtClean="0">
                <a:latin typeface="Calibri"/>
                <a:cs typeface="Calibri"/>
              </a:rPr>
              <a:t>the</a:t>
            </a:r>
            <a:endParaRPr sz="2400">
              <a:latin typeface="Calibri"/>
              <a:cs typeface="Calibri"/>
            </a:endParaRPr>
          </a:p>
        </p:txBody>
      </p:sp>
      <p:sp>
        <p:nvSpPr>
          <p:cNvPr id="3" name="object 3"/>
          <p:cNvSpPr txBox="1"/>
          <p:nvPr/>
        </p:nvSpPr>
        <p:spPr>
          <a:xfrm>
            <a:off x="10194417" y="5969000"/>
            <a:ext cx="1127436" cy="330200"/>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water  is</a:t>
            </a:r>
            <a:endParaRPr sz="2400">
              <a:latin typeface="Calibri"/>
              <a:cs typeface="Calibri"/>
            </a:endParaRPr>
          </a:p>
        </p:txBody>
      </p:sp>
      <p:sp>
        <p:nvSpPr>
          <p:cNvPr id="2" name="object 2"/>
          <p:cNvSpPr txBox="1"/>
          <p:nvPr/>
        </p:nvSpPr>
        <p:spPr>
          <a:xfrm>
            <a:off x="869391" y="6297955"/>
            <a:ext cx="9355864" cy="330504"/>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replenished by rainfall, and the heat is continuously produced by the earth.</a:t>
            </a:r>
            <a:endParaRPr sz="24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12192000" cy="684428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2276602" y="3289490"/>
            <a:ext cx="3624056" cy="1485646"/>
          </a:xfrm>
          <a:prstGeom prst="rect">
            <a:avLst/>
          </a:prstGeom>
        </p:spPr>
        <p:txBody>
          <a:bodyPr wrap="square" lIns="0" tIns="73660" rIns="0" bIns="0" rtlCol="0">
            <a:noAutofit/>
          </a:bodyPr>
          <a:lstStyle/>
          <a:p>
            <a:pPr marL="12700">
              <a:lnSpc>
                <a:spcPts val="11600"/>
              </a:lnSpc>
            </a:pPr>
            <a:r>
              <a:rPr sz="11500" b="1" spc="-177" dirty="0" smtClean="0">
                <a:solidFill>
                  <a:srgbClr val="00FF99"/>
                </a:solidFill>
                <a:latin typeface="Calibri"/>
                <a:cs typeface="Calibri"/>
              </a:rPr>
              <a:t>Wave</a:t>
            </a:r>
            <a:endParaRPr sz="11500">
              <a:latin typeface="Calibri"/>
              <a:cs typeface="Calibri"/>
            </a:endParaRPr>
          </a:p>
        </p:txBody>
      </p:sp>
      <p:sp>
        <p:nvSpPr>
          <p:cNvPr id="2" name="object 2"/>
          <p:cNvSpPr txBox="1"/>
          <p:nvPr/>
        </p:nvSpPr>
        <p:spPr>
          <a:xfrm>
            <a:off x="5985626" y="3289490"/>
            <a:ext cx="4144588" cy="1485646"/>
          </a:xfrm>
          <a:prstGeom prst="rect">
            <a:avLst/>
          </a:prstGeom>
        </p:spPr>
        <p:txBody>
          <a:bodyPr wrap="square" lIns="0" tIns="73660" rIns="0" bIns="0" rtlCol="0">
            <a:noAutofit/>
          </a:bodyPr>
          <a:lstStyle/>
          <a:p>
            <a:pPr marL="12700">
              <a:lnSpc>
                <a:spcPts val="11600"/>
              </a:lnSpc>
            </a:pPr>
            <a:r>
              <a:rPr sz="11500" b="1" spc="-16" dirty="0" smtClean="0">
                <a:solidFill>
                  <a:srgbClr val="00FF99"/>
                </a:solidFill>
                <a:latin typeface="Calibri"/>
                <a:cs typeface="Calibri"/>
              </a:rPr>
              <a:t>power</a:t>
            </a:r>
            <a:endParaRPr sz="115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p:nvPr/>
        </p:nvSpPr>
        <p:spPr>
          <a:xfrm>
            <a:off x="1145844" y="425069"/>
            <a:ext cx="10174483" cy="1111884"/>
          </a:xfrm>
          <a:prstGeom prst="rect">
            <a:avLst/>
          </a:prstGeom>
        </p:spPr>
        <p:txBody>
          <a:bodyPr wrap="square" lIns="0" tIns="26479" rIns="0" bIns="0" rtlCol="0">
            <a:noAutofit/>
          </a:bodyPr>
          <a:lstStyle/>
          <a:p>
            <a:pPr marL="3647935" marR="3918660" algn="ctr">
              <a:lnSpc>
                <a:spcPts val="4170"/>
              </a:lnSpc>
            </a:pPr>
            <a:r>
              <a:rPr sz="4000" spc="-60" dirty="0" smtClean="0">
                <a:latin typeface="Calibri"/>
                <a:cs typeface="Calibri"/>
              </a:rPr>
              <a:t>Wave power</a:t>
            </a:r>
            <a:endParaRPr sz="4000">
              <a:latin typeface="Calibri"/>
              <a:cs typeface="Calibri"/>
            </a:endParaRPr>
          </a:p>
          <a:p>
            <a:pPr marL="12700">
              <a:lnSpc>
                <a:spcPct val="101725"/>
              </a:lnSpc>
              <a:spcBef>
                <a:spcPts val="1345"/>
              </a:spcBef>
            </a:pPr>
            <a:r>
              <a:rPr sz="2400" spc="-4" dirty="0" smtClean="0">
                <a:latin typeface="Calibri"/>
                <a:cs typeface="Calibri"/>
              </a:rPr>
              <a:t>Wave power is the transport of energy by ocean surface waves and the capture of</a:t>
            </a:r>
            <a:endParaRPr sz="2400">
              <a:latin typeface="Calibri"/>
              <a:cs typeface="Calibri"/>
            </a:endParaRPr>
          </a:p>
        </p:txBody>
      </p:sp>
      <p:sp>
        <p:nvSpPr>
          <p:cNvPr id="24" name="object 24"/>
          <p:cNvSpPr txBox="1"/>
          <p:nvPr/>
        </p:nvSpPr>
        <p:spPr>
          <a:xfrm>
            <a:off x="916940" y="1188370"/>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23" name="object 23"/>
          <p:cNvSpPr txBox="1"/>
          <p:nvPr/>
        </p:nvSpPr>
        <p:spPr>
          <a:xfrm>
            <a:off x="1145844" y="1755165"/>
            <a:ext cx="578848" cy="330504"/>
          </a:xfrm>
          <a:prstGeom prst="rect">
            <a:avLst/>
          </a:prstGeom>
        </p:spPr>
        <p:txBody>
          <a:bodyPr wrap="square" lIns="0" tIns="15875" rIns="0" bIns="0" rtlCol="0">
            <a:noAutofit/>
          </a:bodyPr>
          <a:lstStyle/>
          <a:p>
            <a:pPr marL="12700">
              <a:lnSpc>
                <a:spcPts val="2500"/>
              </a:lnSpc>
            </a:pPr>
            <a:r>
              <a:rPr sz="2400" spc="-6" dirty="0" smtClean="0">
                <a:latin typeface="Calibri"/>
                <a:cs typeface="Calibri"/>
              </a:rPr>
              <a:t>that</a:t>
            </a:r>
            <a:endParaRPr sz="2400">
              <a:latin typeface="Calibri"/>
              <a:cs typeface="Calibri"/>
            </a:endParaRPr>
          </a:p>
        </p:txBody>
      </p:sp>
      <p:sp>
        <p:nvSpPr>
          <p:cNvPr id="22" name="object 22"/>
          <p:cNvSpPr txBox="1"/>
          <p:nvPr/>
        </p:nvSpPr>
        <p:spPr>
          <a:xfrm>
            <a:off x="1857502" y="1755165"/>
            <a:ext cx="919765" cy="330504"/>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energy</a:t>
            </a:r>
            <a:endParaRPr sz="2400">
              <a:latin typeface="Calibri"/>
              <a:cs typeface="Calibri"/>
            </a:endParaRPr>
          </a:p>
        </p:txBody>
      </p:sp>
      <p:sp>
        <p:nvSpPr>
          <p:cNvPr id="21" name="object 21"/>
          <p:cNvSpPr txBox="1"/>
          <p:nvPr/>
        </p:nvSpPr>
        <p:spPr>
          <a:xfrm>
            <a:off x="2909062" y="1755165"/>
            <a:ext cx="327959" cy="330504"/>
          </a:xfrm>
          <a:prstGeom prst="rect">
            <a:avLst/>
          </a:prstGeom>
        </p:spPr>
        <p:txBody>
          <a:bodyPr wrap="square" lIns="0" tIns="15875" rIns="0" bIns="0" rtlCol="0">
            <a:noAutofit/>
          </a:bodyPr>
          <a:lstStyle/>
          <a:p>
            <a:pPr marL="12700">
              <a:lnSpc>
                <a:spcPts val="2500"/>
              </a:lnSpc>
            </a:pPr>
            <a:r>
              <a:rPr sz="2400" spc="-25" dirty="0" smtClean="0">
                <a:latin typeface="Calibri"/>
                <a:cs typeface="Calibri"/>
              </a:rPr>
              <a:t>to</a:t>
            </a:r>
            <a:endParaRPr sz="2400">
              <a:latin typeface="Calibri"/>
              <a:cs typeface="Calibri"/>
            </a:endParaRPr>
          </a:p>
        </p:txBody>
      </p:sp>
      <p:sp>
        <p:nvSpPr>
          <p:cNvPr id="20" name="object 20"/>
          <p:cNvSpPr txBox="1"/>
          <p:nvPr/>
        </p:nvSpPr>
        <p:spPr>
          <a:xfrm>
            <a:off x="3372358" y="1755165"/>
            <a:ext cx="392649" cy="330504"/>
          </a:xfrm>
          <a:prstGeom prst="rect">
            <a:avLst/>
          </a:prstGeom>
        </p:spPr>
        <p:txBody>
          <a:bodyPr wrap="square" lIns="0" tIns="15875" rIns="0" bIns="0" rtlCol="0">
            <a:noAutofit/>
          </a:bodyPr>
          <a:lstStyle/>
          <a:p>
            <a:pPr marL="12700">
              <a:lnSpc>
                <a:spcPts val="2500"/>
              </a:lnSpc>
            </a:pPr>
            <a:r>
              <a:rPr sz="2400" dirty="0" smtClean="0">
                <a:latin typeface="Calibri"/>
                <a:cs typeface="Calibri"/>
              </a:rPr>
              <a:t>do</a:t>
            </a:r>
            <a:endParaRPr sz="2400">
              <a:latin typeface="Calibri"/>
              <a:cs typeface="Calibri"/>
            </a:endParaRPr>
          </a:p>
        </p:txBody>
      </p:sp>
      <p:sp>
        <p:nvSpPr>
          <p:cNvPr id="19" name="object 19"/>
          <p:cNvSpPr txBox="1"/>
          <p:nvPr/>
        </p:nvSpPr>
        <p:spPr>
          <a:xfrm>
            <a:off x="3896995" y="1755165"/>
            <a:ext cx="824182" cy="330504"/>
          </a:xfrm>
          <a:prstGeom prst="rect">
            <a:avLst/>
          </a:prstGeom>
        </p:spPr>
        <p:txBody>
          <a:bodyPr wrap="square" lIns="0" tIns="15875" rIns="0" bIns="0" rtlCol="0">
            <a:noAutofit/>
          </a:bodyPr>
          <a:lstStyle/>
          <a:p>
            <a:pPr marL="12700">
              <a:lnSpc>
                <a:spcPts val="2500"/>
              </a:lnSpc>
            </a:pPr>
            <a:r>
              <a:rPr sz="2400" spc="-2" dirty="0" smtClean="0">
                <a:latin typeface="Calibri"/>
                <a:cs typeface="Calibri"/>
              </a:rPr>
              <a:t>useful</a:t>
            </a:r>
            <a:endParaRPr sz="2400">
              <a:latin typeface="Calibri"/>
              <a:cs typeface="Calibri"/>
            </a:endParaRPr>
          </a:p>
        </p:txBody>
      </p:sp>
      <p:sp>
        <p:nvSpPr>
          <p:cNvPr id="18" name="object 18"/>
          <p:cNvSpPr txBox="1"/>
          <p:nvPr/>
        </p:nvSpPr>
        <p:spPr>
          <a:xfrm>
            <a:off x="4854067" y="1755165"/>
            <a:ext cx="691921" cy="330504"/>
          </a:xfrm>
          <a:prstGeom prst="rect">
            <a:avLst/>
          </a:prstGeom>
        </p:spPr>
        <p:txBody>
          <a:bodyPr wrap="square" lIns="0" tIns="15875" rIns="0" bIns="0" rtlCol="0">
            <a:noAutofit/>
          </a:bodyPr>
          <a:lstStyle/>
          <a:p>
            <a:pPr marL="12700">
              <a:lnSpc>
                <a:spcPts val="2500"/>
              </a:lnSpc>
            </a:pPr>
            <a:r>
              <a:rPr sz="2400" spc="-6" dirty="0" smtClean="0">
                <a:latin typeface="Calibri"/>
                <a:cs typeface="Calibri"/>
              </a:rPr>
              <a:t>work</a:t>
            </a:r>
            <a:endParaRPr sz="2400">
              <a:latin typeface="Calibri"/>
              <a:cs typeface="Calibri"/>
            </a:endParaRPr>
          </a:p>
        </p:txBody>
      </p:sp>
      <p:sp>
        <p:nvSpPr>
          <p:cNvPr id="17" name="object 17"/>
          <p:cNvSpPr txBox="1"/>
          <p:nvPr/>
        </p:nvSpPr>
        <p:spPr>
          <a:xfrm>
            <a:off x="5680075" y="1755165"/>
            <a:ext cx="425385" cy="330504"/>
          </a:xfrm>
          <a:prstGeom prst="rect">
            <a:avLst/>
          </a:prstGeom>
        </p:spPr>
        <p:txBody>
          <a:bodyPr wrap="square" lIns="0" tIns="15875" rIns="0" bIns="0" rtlCol="0">
            <a:noAutofit/>
          </a:bodyPr>
          <a:lstStyle/>
          <a:p>
            <a:pPr marL="12700">
              <a:lnSpc>
                <a:spcPts val="2500"/>
              </a:lnSpc>
            </a:pPr>
            <a:r>
              <a:rPr sz="2400" spc="-16" dirty="0" smtClean="0">
                <a:latin typeface="Calibri"/>
                <a:cs typeface="Calibri"/>
              </a:rPr>
              <a:t>for</a:t>
            </a:r>
            <a:endParaRPr sz="2400">
              <a:latin typeface="Calibri"/>
              <a:cs typeface="Calibri"/>
            </a:endParaRPr>
          </a:p>
        </p:txBody>
      </p:sp>
      <p:sp>
        <p:nvSpPr>
          <p:cNvPr id="16" name="object 16"/>
          <p:cNvSpPr txBox="1"/>
          <p:nvPr/>
        </p:nvSpPr>
        <p:spPr>
          <a:xfrm>
            <a:off x="6238113" y="1755165"/>
            <a:ext cx="1116320" cy="330504"/>
          </a:xfrm>
          <a:prstGeom prst="rect">
            <a:avLst/>
          </a:prstGeom>
        </p:spPr>
        <p:txBody>
          <a:bodyPr wrap="square" lIns="0" tIns="15875" rIns="0" bIns="0" rtlCol="0">
            <a:noAutofit/>
          </a:bodyPr>
          <a:lstStyle/>
          <a:p>
            <a:pPr marL="12700">
              <a:lnSpc>
                <a:spcPts val="2500"/>
              </a:lnSpc>
            </a:pPr>
            <a:r>
              <a:rPr sz="2400" spc="-12" dirty="0" smtClean="0">
                <a:latin typeface="Calibri"/>
                <a:cs typeface="Calibri"/>
              </a:rPr>
              <a:t>example</a:t>
            </a:r>
            <a:endParaRPr sz="2400">
              <a:latin typeface="Calibri"/>
              <a:cs typeface="Calibri"/>
            </a:endParaRPr>
          </a:p>
        </p:txBody>
      </p:sp>
      <p:sp>
        <p:nvSpPr>
          <p:cNvPr id="15" name="object 15"/>
          <p:cNvSpPr txBox="1"/>
          <p:nvPr/>
        </p:nvSpPr>
        <p:spPr>
          <a:xfrm>
            <a:off x="7487793" y="1755165"/>
            <a:ext cx="1290863" cy="330504"/>
          </a:xfrm>
          <a:prstGeom prst="rect">
            <a:avLst/>
          </a:prstGeom>
        </p:spPr>
        <p:txBody>
          <a:bodyPr wrap="square" lIns="0" tIns="15875" rIns="0" bIns="0" rtlCol="0">
            <a:noAutofit/>
          </a:bodyPr>
          <a:lstStyle/>
          <a:p>
            <a:pPr marL="12700">
              <a:lnSpc>
                <a:spcPts val="2500"/>
              </a:lnSpc>
            </a:pPr>
            <a:r>
              <a:rPr sz="2400" spc="0" dirty="0" smtClean="0">
                <a:latin typeface="Calibri"/>
                <a:cs typeface="Calibri"/>
              </a:rPr>
              <a:t>electricity</a:t>
            </a:r>
            <a:endParaRPr sz="2400">
              <a:latin typeface="Calibri"/>
              <a:cs typeface="Calibri"/>
            </a:endParaRPr>
          </a:p>
        </p:txBody>
      </p:sp>
      <p:sp>
        <p:nvSpPr>
          <p:cNvPr id="14" name="object 14"/>
          <p:cNvSpPr txBox="1"/>
          <p:nvPr/>
        </p:nvSpPr>
        <p:spPr>
          <a:xfrm>
            <a:off x="8913114" y="1755165"/>
            <a:ext cx="1487432" cy="330504"/>
          </a:xfrm>
          <a:prstGeom prst="rect">
            <a:avLst/>
          </a:prstGeom>
        </p:spPr>
        <p:txBody>
          <a:bodyPr wrap="square" lIns="0" tIns="15875" rIns="0" bIns="0" rtlCol="0">
            <a:noAutofit/>
          </a:bodyPr>
          <a:lstStyle/>
          <a:p>
            <a:pPr marL="12700">
              <a:lnSpc>
                <a:spcPts val="2500"/>
              </a:lnSpc>
            </a:pPr>
            <a:r>
              <a:rPr sz="2400" spc="-9" dirty="0" smtClean="0">
                <a:latin typeface="Calibri"/>
                <a:cs typeface="Calibri"/>
              </a:rPr>
              <a:t>generation,</a:t>
            </a:r>
            <a:endParaRPr sz="2400">
              <a:latin typeface="Calibri"/>
              <a:cs typeface="Calibri"/>
            </a:endParaRPr>
          </a:p>
        </p:txBody>
      </p:sp>
      <p:sp>
        <p:nvSpPr>
          <p:cNvPr id="13" name="object 13"/>
          <p:cNvSpPr txBox="1"/>
          <p:nvPr/>
        </p:nvSpPr>
        <p:spPr>
          <a:xfrm>
            <a:off x="10533126" y="1755165"/>
            <a:ext cx="786999" cy="330504"/>
          </a:xfrm>
          <a:prstGeom prst="rect">
            <a:avLst/>
          </a:prstGeom>
        </p:spPr>
        <p:txBody>
          <a:bodyPr wrap="square" lIns="0" tIns="15875" rIns="0" bIns="0" rtlCol="0">
            <a:noAutofit/>
          </a:bodyPr>
          <a:lstStyle/>
          <a:p>
            <a:pPr marL="12700">
              <a:lnSpc>
                <a:spcPts val="2500"/>
              </a:lnSpc>
            </a:pPr>
            <a:r>
              <a:rPr sz="2400" spc="-13" dirty="0" smtClean="0">
                <a:latin typeface="Calibri"/>
                <a:cs typeface="Calibri"/>
              </a:rPr>
              <a:t>water</a:t>
            </a:r>
            <a:endParaRPr sz="2400">
              <a:latin typeface="Calibri"/>
              <a:cs typeface="Calibri"/>
            </a:endParaRPr>
          </a:p>
        </p:txBody>
      </p:sp>
      <p:sp>
        <p:nvSpPr>
          <p:cNvPr id="12" name="object 12"/>
          <p:cNvSpPr txBox="1"/>
          <p:nvPr/>
        </p:nvSpPr>
        <p:spPr>
          <a:xfrm>
            <a:off x="1145844" y="2304415"/>
            <a:ext cx="4720394" cy="330200"/>
          </a:xfrm>
          <a:prstGeom prst="rect">
            <a:avLst/>
          </a:prstGeom>
        </p:spPr>
        <p:txBody>
          <a:bodyPr wrap="square" lIns="0" tIns="15875" rIns="0" bIns="0" rtlCol="0">
            <a:noAutofit/>
          </a:bodyPr>
          <a:lstStyle/>
          <a:p>
            <a:pPr marL="12700">
              <a:lnSpc>
                <a:spcPts val="2500"/>
              </a:lnSpc>
            </a:pPr>
            <a:r>
              <a:rPr sz="2400" spc="-9" dirty="0" smtClean="0">
                <a:latin typeface="Calibri"/>
                <a:cs typeface="Calibri"/>
              </a:rPr>
              <a:t>desalination or the pumping of water.</a:t>
            </a:r>
            <a:endParaRPr sz="2400">
              <a:latin typeface="Calibri"/>
              <a:cs typeface="Calibri"/>
            </a:endParaRPr>
          </a:p>
        </p:txBody>
      </p:sp>
      <p:sp>
        <p:nvSpPr>
          <p:cNvPr id="11" name="object 11"/>
          <p:cNvSpPr txBox="1"/>
          <p:nvPr/>
        </p:nvSpPr>
        <p:spPr>
          <a:xfrm>
            <a:off x="916940" y="2961163"/>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10" name="object 10"/>
          <p:cNvSpPr txBox="1"/>
          <p:nvPr/>
        </p:nvSpPr>
        <p:spPr>
          <a:xfrm>
            <a:off x="1145844" y="2979547"/>
            <a:ext cx="6153536" cy="330200"/>
          </a:xfrm>
          <a:prstGeom prst="rect">
            <a:avLst/>
          </a:prstGeom>
        </p:spPr>
        <p:txBody>
          <a:bodyPr wrap="square" lIns="0" tIns="15875" rIns="0" bIns="0" rtlCol="0">
            <a:noAutofit/>
          </a:bodyPr>
          <a:lstStyle/>
          <a:p>
            <a:pPr marL="12700">
              <a:lnSpc>
                <a:spcPts val="2500"/>
              </a:lnSpc>
            </a:pPr>
            <a:r>
              <a:rPr sz="2400" spc="5" dirty="0" smtClean="0">
                <a:latin typeface="Calibri"/>
                <a:cs typeface="Calibri"/>
              </a:rPr>
              <a:t>Most  wave  power  systems  include  the  use  of</a:t>
            </a:r>
            <a:endParaRPr sz="2400">
              <a:latin typeface="Calibri"/>
              <a:cs typeface="Calibri"/>
            </a:endParaRPr>
          </a:p>
        </p:txBody>
      </p:sp>
      <p:sp>
        <p:nvSpPr>
          <p:cNvPr id="9" name="object 9"/>
          <p:cNvSpPr txBox="1"/>
          <p:nvPr/>
        </p:nvSpPr>
        <p:spPr>
          <a:xfrm>
            <a:off x="7376541" y="2979547"/>
            <a:ext cx="3945279" cy="878916"/>
          </a:xfrm>
          <a:prstGeom prst="rect">
            <a:avLst/>
          </a:prstGeom>
        </p:spPr>
        <p:txBody>
          <a:bodyPr wrap="square" lIns="0" tIns="15875" rIns="0" bIns="0" rtlCol="0">
            <a:noAutofit/>
          </a:bodyPr>
          <a:lstStyle/>
          <a:p>
            <a:pPr marL="12700" marR="2629">
              <a:lnSpc>
                <a:spcPts val="2500"/>
              </a:lnSpc>
            </a:pPr>
            <a:r>
              <a:rPr sz="2400" spc="7" dirty="0" smtClean="0">
                <a:latin typeface="Calibri"/>
                <a:cs typeface="Calibri"/>
              </a:rPr>
              <a:t>a  floating  buoyed  device  and</a:t>
            </a:r>
            <a:endParaRPr sz="2400">
              <a:latin typeface="Calibri"/>
              <a:cs typeface="Calibri"/>
            </a:endParaRPr>
          </a:p>
          <a:p>
            <a:pPr marL="44703">
              <a:lnSpc>
                <a:spcPct val="101725"/>
              </a:lnSpc>
              <a:spcBef>
                <a:spcPts val="1265"/>
              </a:spcBef>
            </a:pPr>
            <a:r>
              <a:rPr sz="2400" spc="22" dirty="0" smtClean="0">
                <a:latin typeface="Calibri"/>
                <a:cs typeface="Calibri"/>
              </a:rPr>
              <a:t>mechanic movement from the</a:t>
            </a:r>
            <a:endParaRPr sz="2400">
              <a:latin typeface="Calibri"/>
              <a:cs typeface="Calibri"/>
            </a:endParaRPr>
          </a:p>
        </p:txBody>
      </p:sp>
      <p:sp>
        <p:nvSpPr>
          <p:cNvPr id="8" name="object 8"/>
          <p:cNvSpPr txBox="1"/>
          <p:nvPr/>
        </p:nvSpPr>
        <p:spPr>
          <a:xfrm>
            <a:off x="1145844" y="3527958"/>
            <a:ext cx="3446998" cy="879322"/>
          </a:xfrm>
          <a:prstGeom prst="rect">
            <a:avLst/>
          </a:prstGeom>
        </p:spPr>
        <p:txBody>
          <a:bodyPr wrap="square" lIns="0" tIns="15875" rIns="0" bIns="0" rtlCol="0">
            <a:noAutofit/>
          </a:bodyPr>
          <a:lstStyle/>
          <a:p>
            <a:pPr marL="12700">
              <a:lnSpc>
                <a:spcPts val="2500"/>
              </a:lnSpc>
            </a:pPr>
            <a:r>
              <a:rPr sz="2400" spc="19" dirty="0" smtClean="0">
                <a:latin typeface="Calibri"/>
                <a:cs typeface="Calibri"/>
              </a:rPr>
              <a:t>generate energy through a</a:t>
            </a:r>
            <a:endParaRPr sz="2400">
              <a:latin typeface="Calibri"/>
              <a:cs typeface="Calibri"/>
            </a:endParaRPr>
          </a:p>
          <a:p>
            <a:pPr marL="12700" marR="45765">
              <a:lnSpc>
                <a:spcPct val="101725"/>
              </a:lnSpc>
              <a:spcBef>
                <a:spcPts val="1267"/>
              </a:spcBef>
            </a:pPr>
            <a:r>
              <a:rPr sz="2400" spc="-12" dirty="0" smtClean="0">
                <a:latin typeface="Calibri"/>
                <a:cs typeface="Calibri"/>
              </a:rPr>
              <a:t>wave’s peaks and troughs.</a:t>
            </a:r>
            <a:endParaRPr sz="2400">
              <a:latin typeface="Calibri"/>
              <a:cs typeface="Calibri"/>
            </a:endParaRPr>
          </a:p>
        </p:txBody>
      </p:sp>
      <p:sp>
        <p:nvSpPr>
          <p:cNvPr id="7" name="object 7"/>
          <p:cNvSpPr txBox="1"/>
          <p:nvPr/>
        </p:nvSpPr>
        <p:spPr>
          <a:xfrm>
            <a:off x="4620895" y="3527958"/>
            <a:ext cx="2759122" cy="330504"/>
          </a:xfrm>
          <a:prstGeom prst="rect">
            <a:avLst/>
          </a:prstGeom>
        </p:spPr>
        <p:txBody>
          <a:bodyPr wrap="square" lIns="0" tIns="15875" rIns="0" bIns="0" rtlCol="0">
            <a:noAutofit/>
          </a:bodyPr>
          <a:lstStyle/>
          <a:p>
            <a:pPr marL="12700">
              <a:lnSpc>
                <a:spcPts val="2500"/>
              </a:lnSpc>
            </a:pPr>
            <a:r>
              <a:rPr sz="2400" spc="30" dirty="0" smtClean="0">
                <a:latin typeface="Calibri"/>
                <a:cs typeface="Calibri"/>
              </a:rPr>
              <a:t>shaking motion or by</a:t>
            </a:r>
            <a:endParaRPr sz="2400">
              <a:latin typeface="Calibri"/>
              <a:cs typeface="Calibri"/>
            </a:endParaRPr>
          </a:p>
        </p:txBody>
      </p:sp>
      <p:sp>
        <p:nvSpPr>
          <p:cNvPr id="6" name="object 6"/>
          <p:cNvSpPr txBox="1"/>
          <p:nvPr/>
        </p:nvSpPr>
        <p:spPr>
          <a:xfrm>
            <a:off x="916940" y="4735353"/>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5" name="object 5"/>
          <p:cNvSpPr txBox="1"/>
          <p:nvPr/>
        </p:nvSpPr>
        <p:spPr>
          <a:xfrm>
            <a:off x="1145844" y="4753737"/>
            <a:ext cx="3463094" cy="879221"/>
          </a:xfrm>
          <a:prstGeom prst="rect">
            <a:avLst/>
          </a:prstGeom>
        </p:spPr>
        <p:txBody>
          <a:bodyPr wrap="square" lIns="0" tIns="15875" rIns="0" bIns="0" rtlCol="0">
            <a:noAutofit/>
          </a:bodyPr>
          <a:lstStyle/>
          <a:p>
            <a:pPr marL="12700">
              <a:lnSpc>
                <a:spcPts val="2500"/>
              </a:lnSpc>
            </a:pPr>
            <a:r>
              <a:rPr sz="2400" spc="24" dirty="0" smtClean="0">
                <a:latin typeface="Calibri"/>
                <a:cs typeface="Calibri"/>
              </a:rPr>
              <a:t>Ideal for an island country.</a:t>
            </a:r>
            <a:endParaRPr sz="2400">
              <a:latin typeface="Calibri"/>
              <a:cs typeface="Calibri"/>
            </a:endParaRPr>
          </a:p>
          <a:p>
            <a:pPr marL="12700" marR="45720">
              <a:lnSpc>
                <a:spcPct val="101725"/>
              </a:lnSpc>
              <a:spcBef>
                <a:spcPts val="1268"/>
              </a:spcBef>
            </a:pPr>
            <a:r>
              <a:rPr sz="2400" spc="-1" dirty="0" smtClean="0">
                <a:latin typeface="Calibri"/>
                <a:cs typeface="Calibri"/>
              </a:rPr>
              <a:t>done on a national scale.</a:t>
            </a:r>
            <a:endParaRPr sz="2400">
              <a:latin typeface="Calibri"/>
              <a:cs typeface="Calibri"/>
            </a:endParaRPr>
          </a:p>
        </p:txBody>
      </p:sp>
      <p:sp>
        <p:nvSpPr>
          <p:cNvPr id="4" name="object 4"/>
          <p:cNvSpPr txBox="1"/>
          <p:nvPr/>
        </p:nvSpPr>
        <p:spPr>
          <a:xfrm>
            <a:off x="4634611" y="4753737"/>
            <a:ext cx="6686091" cy="330200"/>
          </a:xfrm>
          <a:prstGeom prst="rect">
            <a:avLst/>
          </a:prstGeom>
        </p:spPr>
        <p:txBody>
          <a:bodyPr wrap="square" lIns="0" tIns="15875" rIns="0" bIns="0" rtlCol="0">
            <a:noAutofit/>
          </a:bodyPr>
          <a:lstStyle/>
          <a:p>
            <a:pPr marL="12700">
              <a:lnSpc>
                <a:spcPts val="2500"/>
              </a:lnSpc>
            </a:pPr>
            <a:r>
              <a:rPr sz="2400" spc="28" dirty="0" smtClean="0">
                <a:latin typeface="Calibri"/>
                <a:cs typeface="Calibri"/>
              </a:rPr>
              <a:t>More likely to be small local operations, rather than</a:t>
            </a:r>
            <a:endParaRPr sz="2400">
              <a:latin typeface="Calibri"/>
              <a:cs typeface="Calibri"/>
            </a:endParaRPr>
          </a:p>
        </p:txBody>
      </p:sp>
      <p:sp>
        <p:nvSpPr>
          <p:cNvPr id="3" name="object 3"/>
          <p:cNvSpPr txBox="1"/>
          <p:nvPr/>
        </p:nvSpPr>
        <p:spPr>
          <a:xfrm>
            <a:off x="916940" y="5959455"/>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2" name="object 2"/>
          <p:cNvSpPr txBox="1"/>
          <p:nvPr/>
        </p:nvSpPr>
        <p:spPr>
          <a:xfrm>
            <a:off x="1145844" y="5977839"/>
            <a:ext cx="9707811" cy="330200"/>
          </a:xfrm>
          <a:prstGeom prst="rect">
            <a:avLst/>
          </a:prstGeom>
        </p:spPr>
        <p:txBody>
          <a:bodyPr wrap="square" lIns="0" tIns="15875" rIns="0" bIns="0" rtlCol="0">
            <a:noAutofit/>
          </a:bodyPr>
          <a:lstStyle/>
          <a:p>
            <a:pPr marL="12700">
              <a:lnSpc>
                <a:spcPts val="2500"/>
              </a:lnSpc>
            </a:pPr>
            <a:r>
              <a:rPr sz="2400" spc="-7" dirty="0" smtClean="0">
                <a:latin typeface="Calibri"/>
                <a:cs typeface="Calibri"/>
              </a:rPr>
              <a:t>Construction can be costly. May be opposed by local or environmental groups.</a:t>
            </a:r>
            <a:endParaRPr sz="24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3438144" y="2028442"/>
            <a:ext cx="8563356" cy="4762500"/>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txBox="1"/>
          <p:nvPr/>
        </p:nvSpPr>
        <p:spPr>
          <a:xfrm>
            <a:off x="4706874" y="471297"/>
            <a:ext cx="2867091" cy="584707"/>
          </a:xfrm>
          <a:prstGeom prst="rect">
            <a:avLst/>
          </a:prstGeom>
        </p:spPr>
        <p:txBody>
          <a:bodyPr wrap="square" lIns="0" tIns="29114" rIns="0" bIns="0" rtlCol="0">
            <a:noAutofit/>
          </a:bodyPr>
          <a:lstStyle/>
          <a:p>
            <a:pPr marL="12700">
              <a:lnSpc>
                <a:spcPts val="4585"/>
              </a:lnSpc>
            </a:pPr>
            <a:r>
              <a:rPr sz="4400" spc="-70" dirty="0" smtClean="0">
                <a:latin typeface="Calibri"/>
                <a:cs typeface="Calibri"/>
              </a:rPr>
              <a:t>Wave power</a:t>
            </a:r>
            <a:endParaRPr sz="4400">
              <a:latin typeface="Calibri"/>
              <a:cs typeface="Calibri"/>
            </a:endParaRPr>
          </a:p>
        </p:txBody>
      </p:sp>
      <p:sp>
        <p:nvSpPr>
          <p:cNvPr id="14" name="object 14"/>
          <p:cNvSpPr txBox="1"/>
          <p:nvPr/>
        </p:nvSpPr>
        <p:spPr>
          <a:xfrm>
            <a:off x="535940" y="1361211"/>
            <a:ext cx="284346" cy="380796"/>
          </a:xfrm>
          <a:prstGeom prst="rect">
            <a:avLst/>
          </a:prstGeom>
        </p:spPr>
        <p:txBody>
          <a:bodyPr wrap="square" lIns="0" tIns="18415" rIns="0" bIns="0" rtlCol="0">
            <a:noAutofit/>
          </a:bodyPr>
          <a:lstStyle/>
          <a:p>
            <a:pPr marL="12700">
              <a:lnSpc>
                <a:spcPts val="2900"/>
              </a:lnSpc>
            </a:pPr>
            <a:r>
              <a:rPr sz="2800" dirty="0" smtClean="0">
                <a:latin typeface="Calibri"/>
                <a:cs typeface="Calibri"/>
              </a:rPr>
              <a:t>A</a:t>
            </a:r>
            <a:endParaRPr sz="2800">
              <a:latin typeface="Calibri"/>
              <a:cs typeface="Calibri"/>
            </a:endParaRPr>
          </a:p>
        </p:txBody>
      </p:sp>
      <p:sp>
        <p:nvSpPr>
          <p:cNvPr id="13" name="object 13"/>
          <p:cNvSpPr txBox="1"/>
          <p:nvPr/>
        </p:nvSpPr>
        <p:spPr>
          <a:xfrm>
            <a:off x="823456" y="1361211"/>
            <a:ext cx="1314050" cy="380796"/>
          </a:xfrm>
          <a:prstGeom prst="rect">
            <a:avLst/>
          </a:prstGeom>
        </p:spPr>
        <p:txBody>
          <a:bodyPr wrap="square" lIns="0" tIns="18415" rIns="0" bIns="0" rtlCol="0">
            <a:noAutofit/>
          </a:bodyPr>
          <a:lstStyle/>
          <a:p>
            <a:pPr marL="12700">
              <a:lnSpc>
                <a:spcPts val="2900"/>
              </a:lnSpc>
            </a:pPr>
            <a:r>
              <a:rPr sz="2800" spc="0" dirty="0" smtClean="0">
                <a:latin typeface="Calibri"/>
                <a:cs typeface="Calibri"/>
              </a:rPr>
              <a:t>machine</a:t>
            </a:r>
            <a:endParaRPr sz="2800">
              <a:latin typeface="Calibri"/>
              <a:cs typeface="Calibri"/>
            </a:endParaRPr>
          </a:p>
        </p:txBody>
      </p:sp>
      <p:sp>
        <p:nvSpPr>
          <p:cNvPr id="12" name="object 12"/>
          <p:cNvSpPr txBox="1"/>
          <p:nvPr/>
        </p:nvSpPr>
        <p:spPr>
          <a:xfrm>
            <a:off x="2139845" y="1361211"/>
            <a:ext cx="670075" cy="380796"/>
          </a:xfrm>
          <a:prstGeom prst="rect">
            <a:avLst/>
          </a:prstGeom>
        </p:spPr>
        <p:txBody>
          <a:bodyPr wrap="square" lIns="0" tIns="18415" rIns="0" bIns="0" rtlCol="0">
            <a:noAutofit/>
          </a:bodyPr>
          <a:lstStyle/>
          <a:p>
            <a:pPr marL="12700">
              <a:lnSpc>
                <a:spcPts val="2900"/>
              </a:lnSpc>
            </a:pPr>
            <a:r>
              <a:rPr sz="2800" spc="-7" dirty="0" smtClean="0">
                <a:latin typeface="Calibri"/>
                <a:cs typeface="Calibri"/>
              </a:rPr>
              <a:t>that</a:t>
            </a:r>
            <a:endParaRPr sz="2800">
              <a:latin typeface="Calibri"/>
              <a:cs typeface="Calibri"/>
            </a:endParaRPr>
          </a:p>
        </p:txBody>
      </p:sp>
      <p:sp>
        <p:nvSpPr>
          <p:cNvPr id="11" name="object 11"/>
          <p:cNvSpPr txBox="1"/>
          <p:nvPr/>
        </p:nvSpPr>
        <p:spPr>
          <a:xfrm>
            <a:off x="2812967" y="1361211"/>
            <a:ext cx="1197111" cy="380796"/>
          </a:xfrm>
          <a:prstGeom prst="rect">
            <a:avLst/>
          </a:prstGeom>
        </p:spPr>
        <p:txBody>
          <a:bodyPr wrap="square" lIns="0" tIns="18415" rIns="0" bIns="0" rtlCol="0">
            <a:noAutofit/>
          </a:bodyPr>
          <a:lstStyle/>
          <a:p>
            <a:pPr marL="12700">
              <a:lnSpc>
                <a:spcPts val="2900"/>
              </a:lnSpc>
            </a:pPr>
            <a:r>
              <a:rPr sz="2800" spc="-7" dirty="0" smtClean="0">
                <a:latin typeface="Calibri"/>
                <a:cs typeface="Calibri"/>
              </a:rPr>
              <a:t>exploits</a:t>
            </a:r>
            <a:endParaRPr sz="2800">
              <a:latin typeface="Calibri"/>
              <a:cs typeface="Calibri"/>
            </a:endParaRPr>
          </a:p>
        </p:txBody>
      </p:sp>
      <p:sp>
        <p:nvSpPr>
          <p:cNvPr id="10" name="object 10"/>
          <p:cNvSpPr txBox="1"/>
          <p:nvPr/>
        </p:nvSpPr>
        <p:spPr>
          <a:xfrm>
            <a:off x="4013497" y="1361211"/>
            <a:ext cx="827018" cy="380796"/>
          </a:xfrm>
          <a:prstGeom prst="rect">
            <a:avLst/>
          </a:prstGeom>
        </p:spPr>
        <p:txBody>
          <a:bodyPr wrap="square" lIns="0" tIns="18415" rIns="0" bIns="0" rtlCol="0">
            <a:noAutofit/>
          </a:bodyPr>
          <a:lstStyle/>
          <a:p>
            <a:pPr marL="12700">
              <a:lnSpc>
                <a:spcPts val="2900"/>
              </a:lnSpc>
            </a:pPr>
            <a:r>
              <a:rPr sz="2800" spc="-26" dirty="0" smtClean="0">
                <a:latin typeface="Calibri"/>
                <a:cs typeface="Calibri"/>
              </a:rPr>
              <a:t>wave</a:t>
            </a:r>
            <a:endParaRPr sz="2800">
              <a:latin typeface="Calibri"/>
              <a:cs typeface="Calibri"/>
            </a:endParaRPr>
          </a:p>
        </p:txBody>
      </p:sp>
      <p:sp>
        <p:nvSpPr>
          <p:cNvPr id="9" name="object 9"/>
          <p:cNvSpPr txBox="1"/>
          <p:nvPr/>
        </p:nvSpPr>
        <p:spPr>
          <a:xfrm>
            <a:off x="4843399" y="1361211"/>
            <a:ext cx="1002809" cy="380796"/>
          </a:xfrm>
          <a:prstGeom prst="rect">
            <a:avLst/>
          </a:prstGeom>
        </p:spPr>
        <p:txBody>
          <a:bodyPr wrap="square" lIns="0" tIns="18415" rIns="0" bIns="0" rtlCol="0">
            <a:noAutofit/>
          </a:bodyPr>
          <a:lstStyle/>
          <a:p>
            <a:pPr marL="12700">
              <a:lnSpc>
                <a:spcPts val="2900"/>
              </a:lnSpc>
            </a:pPr>
            <a:r>
              <a:rPr sz="2800" spc="-7" dirty="0" smtClean="0">
                <a:latin typeface="Calibri"/>
                <a:cs typeface="Calibri"/>
              </a:rPr>
              <a:t>power</a:t>
            </a:r>
            <a:endParaRPr sz="2800">
              <a:latin typeface="Calibri"/>
              <a:cs typeface="Calibri"/>
            </a:endParaRPr>
          </a:p>
        </p:txBody>
      </p:sp>
      <p:sp>
        <p:nvSpPr>
          <p:cNvPr id="8" name="object 8"/>
          <p:cNvSpPr txBox="1"/>
          <p:nvPr/>
        </p:nvSpPr>
        <p:spPr>
          <a:xfrm>
            <a:off x="5849493" y="1361211"/>
            <a:ext cx="299270" cy="380796"/>
          </a:xfrm>
          <a:prstGeom prst="rect">
            <a:avLst/>
          </a:prstGeom>
        </p:spPr>
        <p:txBody>
          <a:bodyPr wrap="square" lIns="0" tIns="18415" rIns="0" bIns="0" rtlCol="0">
            <a:noAutofit/>
          </a:bodyPr>
          <a:lstStyle/>
          <a:p>
            <a:pPr marL="12700">
              <a:lnSpc>
                <a:spcPts val="2900"/>
              </a:lnSpc>
            </a:pPr>
            <a:r>
              <a:rPr sz="2800" dirty="0" smtClean="0">
                <a:latin typeface="Calibri"/>
                <a:cs typeface="Calibri"/>
              </a:rPr>
              <a:t>is</a:t>
            </a:r>
            <a:endParaRPr sz="2800">
              <a:latin typeface="Calibri"/>
              <a:cs typeface="Calibri"/>
            </a:endParaRPr>
          </a:p>
        </p:txBody>
      </p:sp>
      <p:sp>
        <p:nvSpPr>
          <p:cNvPr id="7" name="object 7"/>
          <p:cNvSpPr txBox="1"/>
          <p:nvPr/>
        </p:nvSpPr>
        <p:spPr>
          <a:xfrm>
            <a:off x="6150869" y="1361211"/>
            <a:ext cx="248945" cy="380796"/>
          </a:xfrm>
          <a:prstGeom prst="rect">
            <a:avLst/>
          </a:prstGeom>
        </p:spPr>
        <p:txBody>
          <a:bodyPr wrap="square" lIns="0" tIns="18415" rIns="0" bIns="0" rtlCol="0">
            <a:noAutofit/>
          </a:bodyPr>
          <a:lstStyle/>
          <a:p>
            <a:pPr marL="12700">
              <a:lnSpc>
                <a:spcPts val="2900"/>
              </a:lnSpc>
            </a:pPr>
            <a:r>
              <a:rPr sz="2800" dirty="0" smtClean="0">
                <a:latin typeface="Calibri"/>
                <a:cs typeface="Calibri"/>
              </a:rPr>
              <a:t>a</a:t>
            </a:r>
            <a:endParaRPr sz="2800">
              <a:latin typeface="Calibri"/>
              <a:cs typeface="Calibri"/>
            </a:endParaRPr>
          </a:p>
        </p:txBody>
      </p:sp>
      <p:sp>
        <p:nvSpPr>
          <p:cNvPr id="6" name="object 6"/>
          <p:cNvSpPr txBox="1"/>
          <p:nvPr/>
        </p:nvSpPr>
        <p:spPr>
          <a:xfrm>
            <a:off x="6401181" y="1361211"/>
            <a:ext cx="855044" cy="380796"/>
          </a:xfrm>
          <a:prstGeom prst="rect">
            <a:avLst/>
          </a:prstGeom>
        </p:spPr>
        <p:txBody>
          <a:bodyPr wrap="square" lIns="0" tIns="18415" rIns="0" bIns="0" rtlCol="0">
            <a:noAutofit/>
          </a:bodyPr>
          <a:lstStyle/>
          <a:p>
            <a:pPr marL="12700">
              <a:lnSpc>
                <a:spcPts val="2900"/>
              </a:lnSpc>
            </a:pPr>
            <a:r>
              <a:rPr sz="2800" b="1" spc="-22" dirty="0" smtClean="0">
                <a:latin typeface="Calibri"/>
                <a:cs typeface="Calibri"/>
              </a:rPr>
              <a:t>wave</a:t>
            </a:r>
            <a:endParaRPr sz="2800">
              <a:latin typeface="Calibri"/>
              <a:cs typeface="Calibri"/>
            </a:endParaRPr>
          </a:p>
        </p:txBody>
      </p:sp>
      <p:sp>
        <p:nvSpPr>
          <p:cNvPr id="5" name="object 5"/>
          <p:cNvSpPr txBox="1"/>
          <p:nvPr/>
        </p:nvSpPr>
        <p:spPr>
          <a:xfrm>
            <a:off x="7258753" y="1361211"/>
            <a:ext cx="1084395" cy="380796"/>
          </a:xfrm>
          <a:prstGeom prst="rect">
            <a:avLst/>
          </a:prstGeom>
        </p:spPr>
        <p:txBody>
          <a:bodyPr wrap="square" lIns="0" tIns="18415" rIns="0" bIns="0" rtlCol="0">
            <a:noAutofit/>
          </a:bodyPr>
          <a:lstStyle/>
          <a:p>
            <a:pPr marL="12700">
              <a:lnSpc>
                <a:spcPts val="2900"/>
              </a:lnSpc>
            </a:pPr>
            <a:r>
              <a:rPr sz="2800" b="1" spc="-7" dirty="0" smtClean="0">
                <a:latin typeface="Calibri"/>
                <a:cs typeface="Calibri"/>
              </a:rPr>
              <a:t>energy</a:t>
            </a:r>
            <a:endParaRPr sz="2800">
              <a:latin typeface="Calibri"/>
              <a:cs typeface="Calibri"/>
            </a:endParaRPr>
          </a:p>
        </p:txBody>
      </p:sp>
      <p:sp>
        <p:nvSpPr>
          <p:cNvPr id="4" name="object 4"/>
          <p:cNvSpPr txBox="1"/>
          <p:nvPr/>
        </p:nvSpPr>
        <p:spPr>
          <a:xfrm>
            <a:off x="8347689" y="1361211"/>
            <a:ext cx="1496347" cy="380796"/>
          </a:xfrm>
          <a:prstGeom prst="rect">
            <a:avLst/>
          </a:prstGeom>
        </p:spPr>
        <p:txBody>
          <a:bodyPr wrap="square" lIns="0" tIns="18415" rIns="0" bIns="0" rtlCol="0">
            <a:noAutofit/>
          </a:bodyPr>
          <a:lstStyle/>
          <a:p>
            <a:pPr marL="12700">
              <a:lnSpc>
                <a:spcPts val="2900"/>
              </a:lnSpc>
            </a:pPr>
            <a:r>
              <a:rPr sz="2800" b="1" spc="-13" dirty="0" smtClean="0">
                <a:latin typeface="Calibri"/>
                <a:cs typeface="Calibri"/>
              </a:rPr>
              <a:t>converter</a:t>
            </a:r>
            <a:endParaRPr sz="2800">
              <a:latin typeface="Calibri"/>
              <a:cs typeface="Calibri"/>
            </a:endParaRPr>
          </a:p>
        </p:txBody>
      </p:sp>
      <p:sp>
        <p:nvSpPr>
          <p:cNvPr id="3" name="object 3"/>
          <p:cNvSpPr txBox="1"/>
          <p:nvPr/>
        </p:nvSpPr>
        <p:spPr>
          <a:xfrm>
            <a:off x="9850374" y="1361211"/>
            <a:ext cx="968774" cy="380796"/>
          </a:xfrm>
          <a:prstGeom prst="rect">
            <a:avLst/>
          </a:prstGeom>
        </p:spPr>
        <p:txBody>
          <a:bodyPr wrap="square" lIns="0" tIns="18415" rIns="0" bIns="0" rtlCol="0">
            <a:noAutofit/>
          </a:bodyPr>
          <a:lstStyle/>
          <a:p>
            <a:pPr marL="12700">
              <a:lnSpc>
                <a:spcPts val="2900"/>
              </a:lnSpc>
            </a:pPr>
            <a:r>
              <a:rPr sz="2800" spc="-6" dirty="0" smtClean="0">
                <a:latin typeface="Calibri"/>
                <a:cs typeface="Calibri"/>
              </a:rPr>
              <a:t>(WEC)</a:t>
            </a:r>
            <a:endParaRPr sz="2800">
              <a:latin typeface="Calibri"/>
              <a:cs typeface="Calibri"/>
            </a:endParaRPr>
          </a:p>
        </p:txBody>
      </p:sp>
      <p:sp>
        <p:nvSpPr>
          <p:cNvPr id="2" name="object 2"/>
          <p:cNvSpPr txBox="1"/>
          <p:nvPr/>
        </p:nvSpPr>
        <p:spPr>
          <a:xfrm>
            <a:off x="535940" y="3928491"/>
            <a:ext cx="2760656" cy="1208100"/>
          </a:xfrm>
          <a:prstGeom prst="rect">
            <a:avLst/>
          </a:prstGeom>
        </p:spPr>
        <p:txBody>
          <a:bodyPr wrap="square" lIns="0" tIns="26003" rIns="0" bIns="0" rtlCol="0">
            <a:noAutofit/>
          </a:bodyPr>
          <a:lstStyle/>
          <a:p>
            <a:pPr marL="12700">
              <a:lnSpc>
                <a:spcPts val="4095"/>
              </a:lnSpc>
            </a:pPr>
            <a:r>
              <a:rPr sz="4000" b="1" spc="-23" dirty="0" smtClean="0">
                <a:latin typeface="Calibri"/>
                <a:cs typeface="Calibri"/>
              </a:rPr>
              <a:t>wave energy</a:t>
            </a:r>
            <a:endParaRPr sz="4000">
              <a:latin typeface="Calibri"/>
              <a:cs typeface="Calibri"/>
            </a:endParaRPr>
          </a:p>
          <a:p>
            <a:pPr marL="12700" marR="76123">
              <a:lnSpc>
                <a:spcPct val="101725"/>
              </a:lnSpc>
              <a:spcBef>
                <a:spcPts val="225"/>
              </a:spcBef>
            </a:pPr>
            <a:r>
              <a:rPr sz="4000" b="1" spc="-20" dirty="0" smtClean="0">
                <a:latin typeface="Calibri"/>
                <a:cs typeface="Calibri"/>
              </a:rPr>
              <a:t>converter</a:t>
            </a:r>
            <a:endParaRPr sz="40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2927350" y="2941599"/>
            <a:ext cx="2966845" cy="1244904"/>
          </a:xfrm>
          <a:prstGeom prst="rect">
            <a:avLst/>
          </a:prstGeom>
        </p:spPr>
        <p:txBody>
          <a:bodyPr wrap="square" lIns="0" tIns="62230" rIns="0" bIns="0" rtlCol="0">
            <a:noAutofit/>
          </a:bodyPr>
          <a:lstStyle/>
          <a:p>
            <a:pPr marL="12700">
              <a:lnSpc>
                <a:spcPts val="9800"/>
              </a:lnSpc>
            </a:pPr>
            <a:r>
              <a:rPr sz="9600" b="1" spc="-32" dirty="0" smtClean="0">
                <a:solidFill>
                  <a:srgbClr val="BB770A"/>
                </a:solidFill>
                <a:latin typeface="Times New Roman"/>
                <a:cs typeface="Times New Roman"/>
              </a:rPr>
              <a:t>Tidal</a:t>
            </a:r>
            <a:endParaRPr sz="9600">
              <a:latin typeface="Times New Roman"/>
              <a:cs typeface="Times New Roman"/>
            </a:endParaRPr>
          </a:p>
        </p:txBody>
      </p:sp>
      <p:sp>
        <p:nvSpPr>
          <p:cNvPr id="2" name="object 2"/>
          <p:cNvSpPr txBox="1"/>
          <p:nvPr/>
        </p:nvSpPr>
        <p:spPr>
          <a:xfrm>
            <a:off x="5987087" y="2941599"/>
            <a:ext cx="3459525" cy="1244904"/>
          </a:xfrm>
          <a:prstGeom prst="rect">
            <a:avLst/>
          </a:prstGeom>
        </p:spPr>
        <p:txBody>
          <a:bodyPr wrap="square" lIns="0" tIns="62230" rIns="0" bIns="0" rtlCol="0">
            <a:noAutofit/>
          </a:bodyPr>
          <a:lstStyle/>
          <a:p>
            <a:pPr marL="12700">
              <a:lnSpc>
                <a:spcPts val="9800"/>
              </a:lnSpc>
            </a:pPr>
            <a:r>
              <a:rPr sz="9600" b="1" dirty="0" smtClean="0">
                <a:solidFill>
                  <a:srgbClr val="BB770A"/>
                </a:solidFill>
                <a:latin typeface="Times New Roman"/>
                <a:cs typeface="Times New Roman"/>
              </a:rPr>
              <a:t>power</a:t>
            </a:r>
            <a:endParaRPr sz="96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0" y="2670047"/>
            <a:ext cx="4037076" cy="4187952"/>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0" y="2892552"/>
            <a:ext cx="1522476" cy="2365248"/>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8609076" y="1676400"/>
            <a:ext cx="2819400" cy="2819400"/>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7999476" y="0"/>
            <a:ext cx="1603248" cy="1141476"/>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8606028" y="6095999"/>
            <a:ext cx="993648" cy="762000"/>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10398252" y="-13715"/>
            <a:ext cx="765048" cy="1222247"/>
          </a:xfrm>
          <a:prstGeom prst="rect">
            <a:avLst/>
          </a:prstGeom>
          <a:blipFill>
            <a:blip r:embed="rId8" cstate="print"/>
            <a:stretch>
              <a:fillRect/>
            </a:stretch>
          </a:blipFill>
        </p:spPr>
        <p:txBody>
          <a:bodyPr wrap="square" lIns="0" tIns="0" rIns="0" bIns="0" rtlCol="0">
            <a:noAutofit/>
          </a:bodyPr>
          <a:lstStyle/>
          <a:p>
            <a:endParaRPr/>
          </a:p>
        </p:txBody>
      </p:sp>
      <p:sp>
        <p:nvSpPr>
          <p:cNvPr id="16" name="object 16"/>
          <p:cNvSpPr/>
          <p:nvPr/>
        </p:nvSpPr>
        <p:spPr>
          <a:xfrm>
            <a:off x="10437876" y="0"/>
            <a:ext cx="685800" cy="114300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AF1512"/>
          </a:solidFill>
        </p:spPr>
        <p:txBody>
          <a:bodyPr wrap="square" lIns="0" tIns="0" rIns="0" bIns="0" rtlCol="0">
            <a:noAutofit/>
          </a:bodyPr>
          <a:lstStyle/>
          <a:p>
            <a:endParaRPr/>
          </a:p>
        </p:txBody>
      </p:sp>
      <p:sp>
        <p:nvSpPr>
          <p:cNvPr id="17" name="object 17"/>
          <p:cNvSpPr/>
          <p:nvPr/>
        </p:nvSpPr>
        <p:spPr>
          <a:xfrm>
            <a:off x="615315" y="3233166"/>
            <a:ext cx="1885188" cy="0"/>
          </a:xfrm>
          <a:custGeom>
            <a:avLst/>
            <a:gdLst/>
            <a:ahLst/>
            <a:cxnLst/>
            <a:rect l="l" t="t" r="r" b="b"/>
            <a:pathLst>
              <a:path w="1885188">
                <a:moveTo>
                  <a:pt x="0" y="0"/>
                </a:moveTo>
                <a:lnTo>
                  <a:pt x="1885188" y="0"/>
                </a:lnTo>
              </a:path>
            </a:pathLst>
          </a:custGeom>
          <a:ln w="27178">
            <a:solidFill>
              <a:srgbClr val="FFFFFF"/>
            </a:solidFill>
          </a:ln>
        </p:spPr>
        <p:txBody>
          <a:bodyPr wrap="square" lIns="0" tIns="0" rIns="0" bIns="0" rtlCol="0">
            <a:noAutofit/>
          </a:bodyPr>
          <a:lstStyle/>
          <a:p>
            <a:endParaRPr/>
          </a:p>
        </p:txBody>
      </p:sp>
      <p:sp>
        <p:nvSpPr>
          <p:cNvPr id="8" name="object 8"/>
          <p:cNvSpPr txBox="1"/>
          <p:nvPr/>
        </p:nvSpPr>
        <p:spPr>
          <a:xfrm>
            <a:off x="602691" y="478532"/>
            <a:ext cx="2649624" cy="1498021"/>
          </a:xfrm>
          <a:prstGeom prst="rect">
            <a:avLst/>
          </a:prstGeom>
        </p:spPr>
        <p:txBody>
          <a:bodyPr wrap="square" lIns="0" tIns="25177" rIns="0" bIns="0" rtlCol="0">
            <a:noAutofit/>
          </a:bodyPr>
          <a:lstStyle/>
          <a:p>
            <a:pPr marL="12700" marR="31111">
              <a:lnSpc>
                <a:spcPts val="3965"/>
              </a:lnSpc>
            </a:pPr>
            <a:r>
              <a:rPr sz="3800" u="heavy" dirty="0" smtClean="0">
                <a:solidFill>
                  <a:srgbClr val="EBEBEB"/>
                </a:solidFill>
                <a:latin typeface="Times New Roman"/>
                <a:cs typeface="Times New Roman"/>
              </a:rPr>
              <a:t>E</a:t>
            </a:r>
            <a:r>
              <a:rPr sz="3800" u="heavy" spc="14" dirty="0" smtClean="0">
                <a:solidFill>
                  <a:srgbClr val="EBEBEB"/>
                </a:solidFill>
                <a:latin typeface="Times New Roman"/>
                <a:cs typeface="Times New Roman"/>
              </a:rPr>
              <a:t>n</a:t>
            </a:r>
            <a:r>
              <a:rPr sz="3800" u="heavy" spc="9" dirty="0" smtClean="0">
                <a:solidFill>
                  <a:srgbClr val="EBEBEB"/>
                </a:solidFill>
                <a:latin typeface="Times New Roman"/>
                <a:cs typeface="Times New Roman"/>
              </a:rPr>
              <a:t>e</a:t>
            </a:r>
            <a:r>
              <a:rPr sz="3800" u="heavy" spc="-84" dirty="0" smtClean="0">
                <a:solidFill>
                  <a:srgbClr val="EBEBEB"/>
                </a:solidFill>
                <a:latin typeface="Times New Roman"/>
                <a:cs typeface="Times New Roman"/>
              </a:rPr>
              <a:t>r</a:t>
            </a:r>
            <a:r>
              <a:rPr sz="3800" u="heavy" spc="0" dirty="0" smtClean="0">
                <a:solidFill>
                  <a:srgbClr val="EBEBEB"/>
                </a:solidFill>
                <a:latin typeface="Times New Roman"/>
                <a:cs typeface="Times New Roman"/>
              </a:rPr>
              <a:t>gy</a:t>
            </a:r>
            <a:endParaRPr sz="3800">
              <a:latin typeface="Times New Roman"/>
              <a:cs typeface="Times New Roman"/>
            </a:endParaRPr>
          </a:p>
          <a:p>
            <a:pPr marL="12700">
              <a:lnSpc>
                <a:spcPts val="3600"/>
              </a:lnSpc>
              <a:spcBef>
                <a:spcPts val="831"/>
              </a:spcBef>
            </a:pPr>
            <a:r>
              <a:rPr sz="2000" spc="31" dirty="0" smtClean="0">
                <a:solidFill>
                  <a:srgbClr val="FFFFFF"/>
                </a:solidFill>
                <a:latin typeface="Times New Roman"/>
                <a:cs typeface="Times New Roman"/>
              </a:rPr>
              <a:t>Energy  is  the  capacity such as heat, kinetic or</a:t>
            </a:r>
            <a:endParaRPr sz="2000">
              <a:latin typeface="Times New Roman"/>
              <a:cs typeface="Times New Roman"/>
            </a:endParaRPr>
          </a:p>
        </p:txBody>
      </p:sp>
      <p:sp>
        <p:nvSpPr>
          <p:cNvPr id="7" name="object 7"/>
          <p:cNvSpPr txBox="1"/>
          <p:nvPr/>
        </p:nvSpPr>
        <p:spPr>
          <a:xfrm>
            <a:off x="3260852" y="1239445"/>
            <a:ext cx="8053412" cy="737107"/>
          </a:xfrm>
          <a:prstGeom prst="rect">
            <a:avLst/>
          </a:prstGeom>
        </p:spPr>
        <p:txBody>
          <a:bodyPr wrap="square" lIns="0" tIns="13557" rIns="0" bIns="0" rtlCol="0">
            <a:noAutofit/>
          </a:bodyPr>
          <a:lstStyle/>
          <a:p>
            <a:pPr marL="12700">
              <a:lnSpc>
                <a:spcPts val="2135"/>
              </a:lnSpc>
            </a:pPr>
            <a:r>
              <a:rPr sz="2000" spc="-59" dirty="0" smtClean="0">
                <a:solidFill>
                  <a:srgbClr val="FFFFFF"/>
                </a:solidFill>
                <a:latin typeface="Times New Roman"/>
                <a:cs typeface="Times New Roman"/>
              </a:rPr>
              <a:t>o</a:t>
            </a:r>
            <a:r>
              <a:rPr sz="2000" spc="0" dirty="0" smtClean="0">
                <a:solidFill>
                  <a:srgbClr val="FFFFFF"/>
                </a:solidFill>
                <a:latin typeface="Times New Roman"/>
                <a:cs typeface="Times New Roman"/>
              </a:rPr>
              <a:t>f </a:t>
            </a:r>
            <a:r>
              <a:rPr sz="2000" spc="125" dirty="0" smtClean="0">
                <a:solidFill>
                  <a:srgbClr val="FFFFFF"/>
                </a:solidFill>
                <a:latin typeface="Times New Roman"/>
                <a:cs typeface="Times New Roman"/>
              </a:rPr>
              <a:t> </a:t>
            </a:r>
            <a:r>
              <a:rPr sz="2000" spc="0" dirty="0" smtClean="0">
                <a:solidFill>
                  <a:srgbClr val="FFFFFF"/>
                </a:solidFill>
                <a:latin typeface="Times New Roman"/>
                <a:cs typeface="Times New Roman"/>
              </a:rPr>
              <a:t>a </a:t>
            </a:r>
            <a:r>
              <a:rPr sz="2000" spc="214" dirty="0" smtClean="0">
                <a:solidFill>
                  <a:srgbClr val="FFFFFF"/>
                </a:solidFill>
                <a:latin typeface="Times New Roman"/>
                <a:cs typeface="Times New Roman"/>
              </a:rPr>
              <a:t> </a:t>
            </a:r>
            <a:r>
              <a:rPr sz="2000" spc="0" dirty="0" smtClean="0">
                <a:solidFill>
                  <a:srgbClr val="FFFFFF"/>
                </a:solidFill>
                <a:latin typeface="Times New Roman"/>
                <a:cs typeface="Times New Roman"/>
              </a:rPr>
              <a:t>p</a:t>
            </a:r>
            <a:r>
              <a:rPr sz="2000" spc="-4" dirty="0" smtClean="0">
                <a:solidFill>
                  <a:srgbClr val="FFFFFF"/>
                </a:solidFill>
                <a:latin typeface="Times New Roman"/>
                <a:cs typeface="Times New Roman"/>
              </a:rPr>
              <a:t>h</a:t>
            </a:r>
            <a:r>
              <a:rPr sz="2000" spc="0" dirty="0" smtClean="0">
                <a:solidFill>
                  <a:srgbClr val="FFFFFF"/>
                </a:solidFill>
                <a:latin typeface="Times New Roman"/>
                <a:cs typeface="Times New Roman"/>
              </a:rPr>
              <a:t>ysi</a:t>
            </a:r>
            <a:r>
              <a:rPr sz="2000" spc="-9" dirty="0" smtClean="0">
                <a:solidFill>
                  <a:srgbClr val="FFFFFF"/>
                </a:solidFill>
                <a:latin typeface="Times New Roman"/>
                <a:cs typeface="Times New Roman"/>
              </a:rPr>
              <a:t>c</a:t>
            </a:r>
            <a:r>
              <a:rPr sz="2000" spc="0" dirty="0" smtClean="0">
                <a:solidFill>
                  <a:srgbClr val="FFFFFF"/>
                </a:solidFill>
                <a:latin typeface="Times New Roman"/>
                <a:cs typeface="Times New Roman"/>
              </a:rPr>
              <a:t>al </a:t>
            </a:r>
            <a:r>
              <a:rPr sz="2000" spc="734" dirty="0" smtClean="0">
                <a:solidFill>
                  <a:srgbClr val="FFFFFF"/>
                </a:solidFill>
                <a:latin typeface="Times New Roman"/>
                <a:cs typeface="Times New Roman"/>
              </a:rPr>
              <a:t> </a:t>
            </a:r>
            <a:r>
              <a:rPr sz="2000" spc="-14" dirty="0" smtClean="0">
                <a:solidFill>
                  <a:srgbClr val="FFFFFF"/>
                </a:solidFill>
                <a:latin typeface="Times New Roman"/>
                <a:cs typeface="Times New Roman"/>
              </a:rPr>
              <a:t>s</a:t>
            </a:r>
            <a:r>
              <a:rPr sz="2000" spc="-9" dirty="0" smtClean="0">
                <a:solidFill>
                  <a:srgbClr val="FFFFFF"/>
                </a:solidFill>
                <a:latin typeface="Times New Roman"/>
                <a:cs typeface="Times New Roman"/>
              </a:rPr>
              <a:t>y</a:t>
            </a:r>
            <a:r>
              <a:rPr sz="2000" spc="0" dirty="0" smtClean="0">
                <a:solidFill>
                  <a:srgbClr val="FFFFFF"/>
                </a:solidFill>
                <a:latin typeface="Times New Roman"/>
                <a:cs typeface="Times New Roman"/>
              </a:rPr>
              <a:t>st</a:t>
            </a:r>
            <a:r>
              <a:rPr sz="2000" spc="-9" dirty="0" smtClean="0">
                <a:solidFill>
                  <a:srgbClr val="FFFFFF"/>
                </a:solidFill>
                <a:latin typeface="Times New Roman"/>
                <a:cs typeface="Times New Roman"/>
              </a:rPr>
              <a:t>e</a:t>
            </a:r>
            <a:r>
              <a:rPr sz="2000" spc="0" dirty="0" smtClean="0">
                <a:solidFill>
                  <a:srgbClr val="FFFFFF"/>
                </a:solidFill>
                <a:latin typeface="Times New Roman"/>
                <a:cs typeface="Times New Roman"/>
              </a:rPr>
              <a:t>m </a:t>
            </a:r>
            <a:r>
              <a:rPr sz="2000" spc="1159" dirty="0" smtClean="0">
                <a:solidFill>
                  <a:srgbClr val="FFFFFF"/>
                </a:solidFill>
                <a:latin typeface="Times New Roman"/>
                <a:cs typeface="Times New Roman"/>
              </a:rPr>
              <a:t> </a:t>
            </a:r>
            <a:r>
              <a:rPr sz="2000" spc="4" dirty="0" smtClean="0">
                <a:solidFill>
                  <a:srgbClr val="FFFFFF"/>
                </a:solidFill>
                <a:latin typeface="Times New Roman"/>
                <a:cs typeface="Times New Roman"/>
              </a:rPr>
              <a:t>t</a:t>
            </a:r>
            <a:r>
              <a:rPr sz="2000" spc="0" dirty="0" smtClean="0">
                <a:solidFill>
                  <a:srgbClr val="FFFFFF"/>
                </a:solidFill>
                <a:latin typeface="Times New Roman"/>
                <a:cs typeface="Times New Roman"/>
              </a:rPr>
              <a:t>o </a:t>
            </a:r>
            <a:r>
              <a:rPr sz="2000" spc="-184" dirty="0" smtClean="0">
                <a:solidFill>
                  <a:srgbClr val="FFFFFF"/>
                </a:solidFill>
                <a:latin typeface="Times New Roman"/>
                <a:cs typeface="Times New Roman"/>
              </a:rPr>
              <a:t> </a:t>
            </a:r>
            <a:r>
              <a:rPr sz="2000" spc="0" dirty="0" smtClean="0">
                <a:solidFill>
                  <a:srgbClr val="FFFFFF"/>
                </a:solidFill>
                <a:latin typeface="Times New Roman"/>
                <a:cs typeface="Times New Roman"/>
              </a:rPr>
              <a:t>p</a:t>
            </a:r>
            <a:r>
              <a:rPr sz="2000" spc="-14" dirty="0" smtClean="0">
                <a:solidFill>
                  <a:srgbClr val="FFFFFF"/>
                </a:solidFill>
                <a:latin typeface="Times New Roman"/>
                <a:cs typeface="Times New Roman"/>
              </a:rPr>
              <a:t>e</a:t>
            </a:r>
            <a:r>
              <a:rPr sz="2000" spc="64" dirty="0" smtClean="0">
                <a:solidFill>
                  <a:srgbClr val="FFFFFF"/>
                </a:solidFill>
                <a:latin typeface="Times New Roman"/>
                <a:cs typeface="Times New Roman"/>
              </a:rPr>
              <a:t>r</a:t>
            </a:r>
            <a:r>
              <a:rPr sz="2000" spc="-9" dirty="0" smtClean="0">
                <a:solidFill>
                  <a:srgbClr val="FFFFFF"/>
                </a:solidFill>
                <a:latin typeface="Times New Roman"/>
                <a:cs typeface="Times New Roman"/>
              </a:rPr>
              <a:t>f</a:t>
            </a:r>
            <a:r>
              <a:rPr sz="2000" spc="0" dirty="0" smtClean="0">
                <a:solidFill>
                  <a:srgbClr val="FFFFFF"/>
                </a:solidFill>
                <a:latin typeface="Times New Roman"/>
                <a:cs typeface="Times New Roman"/>
              </a:rPr>
              <a:t>orm </a:t>
            </a:r>
            <a:r>
              <a:rPr sz="2000" spc="1520" dirty="0" smtClean="0">
                <a:solidFill>
                  <a:srgbClr val="FFFFFF"/>
                </a:solidFill>
                <a:latin typeface="Times New Roman"/>
                <a:cs typeface="Times New Roman"/>
              </a:rPr>
              <a:t> </a:t>
            </a:r>
            <a:r>
              <a:rPr sz="2000" spc="0" dirty="0" smtClean="0">
                <a:solidFill>
                  <a:srgbClr val="FFFFFF"/>
                </a:solidFill>
                <a:latin typeface="Times New Roman"/>
                <a:cs typeface="Times New Roman"/>
              </a:rPr>
              <a:t>w</a:t>
            </a:r>
            <a:r>
              <a:rPr sz="2000" spc="-14" dirty="0" smtClean="0">
                <a:solidFill>
                  <a:srgbClr val="FFFFFF"/>
                </a:solidFill>
                <a:latin typeface="Times New Roman"/>
                <a:cs typeface="Times New Roman"/>
              </a:rPr>
              <a:t>o</a:t>
            </a:r>
            <a:r>
              <a:rPr sz="2000" spc="4" dirty="0" smtClean="0">
                <a:solidFill>
                  <a:srgbClr val="FFFFFF"/>
                </a:solidFill>
                <a:latin typeface="Times New Roman"/>
                <a:cs typeface="Times New Roman"/>
              </a:rPr>
              <a:t>r</a:t>
            </a:r>
            <a:r>
              <a:rPr sz="2000" spc="0" dirty="0" smtClean="0">
                <a:solidFill>
                  <a:srgbClr val="FFFFFF"/>
                </a:solidFill>
                <a:latin typeface="Times New Roman"/>
                <a:cs typeface="Times New Roman"/>
              </a:rPr>
              <a:t>k. </a:t>
            </a:r>
            <a:r>
              <a:rPr sz="2000" spc="145" dirty="0" smtClean="0">
                <a:solidFill>
                  <a:srgbClr val="FFFFFF"/>
                </a:solidFill>
                <a:latin typeface="Times New Roman"/>
                <a:cs typeface="Times New Roman"/>
              </a:rPr>
              <a:t> </a:t>
            </a:r>
            <a:r>
              <a:rPr sz="2000" spc="-14" dirty="0" smtClean="0">
                <a:solidFill>
                  <a:srgbClr val="FFFFFF"/>
                </a:solidFill>
                <a:latin typeface="Times New Roman"/>
                <a:cs typeface="Times New Roman"/>
              </a:rPr>
              <a:t>E</a:t>
            </a:r>
            <a:r>
              <a:rPr sz="2000" spc="0" dirty="0" smtClean="0">
                <a:solidFill>
                  <a:srgbClr val="FFFFFF"/>
                </a:solidFill>
                <a:latin typeface="Times New Roman"/>
                <a:cs typeface="Times New Roman"/>
              </a:rPr>
              <a:t>ne</a:t>
            </a:r>
            <a:r>
              <a:rPr sz="2000" spc="-39" dirty="0" smtClean="0">
                <a:solidFill>
                  <a:srgbClr val="FFFFFF"/>
                </a:solidFill>
                <a:latin typeface="Times New Roman"/>
                <a:cs typeface="Times New Roman"/>
              </a:rPr>
              <a:t>r</a:t>
            </a:r>
            <a:r>
              <a:rPr sz="2000" spc="0" dirty="0" smtClean="0">
                <a:solidFill>
                  <a:srgbClr val="FFFFFF"/>
                </a:solidFill>
                <a:latin typeface="Times New Roman"/>
                <a:cs typeface="Times New Roman"/>
              </a:rPr>
              <a:t>gy </a:t>
            </a:r>
            <a:r>
              <a:rPr sz="2000" spc="885" dirty="0" smtClean="0">
                <a:solidFill>
                  <a:srgbClr val="FFFFFF"/>
                </a:solidFill>
                <a:latin typeface="Times New Roman"/>
                <a:cs typeface="Times New Roman"/>
              </a:rPr>
              <a:t> </a:t>
            </a:r>
            <a:r>
              <a:rPr sz="2000" spc="0" dirty="0" smtClean="0">
                <a:solidFill>
                  <a:srgbClr val="FFFFFF"/>
                </a:solidFill>
                <a:latin typeface="Times New Roman"/>
                <a:cs typeface="Times New Roman"/>
              </a:rPr>
              <a:t>ex</a:t>
            </a:r>
            <a:r>
              <a:rPr sz="2000" spc="-9" dirty="0" smtClean="0">
                <a:solidFill>
                  <a:srgbClr val="FFFFFF"/>
                </a:solidFill>
                <a:latin typeface="Times New Roman"/>
                <a:cs typeface="Times New Roman"/>
              </a:rPr>
              <a:t>i</a:t>
            </a:r>
            <a:r>
              <a:rPr sz="2000" spc="-14" dirty="0" smtClean="0">
                <a:solidFill>
                  <a:srgbClr val="FFFFFF"/>
                </a:solidFill>
                <a:latin typeface="Times New Roman"/>
                <a:cs typeface="Times New Roman"/>
              </a:rPr>
              <a:t>s</a:t>
            </a:r>
            <a:r>
              <a:rPr sz="2000" spc="0" dirty="0" smtClean="0">
                <a:solidFill>
                  <a:srgbClr val="FFFFFF"/>
                </a:solidFill>
                <a:latin typeface="Times New Roman"/>
                <a:cs typeface="Times New Roman"/>
              </a:rPr>
              <a:t>ts </a:t>
            </a:r>
            <a:r>
              <a:rPr sz="2000" spc="-179" dirty="0" smtClean="0">
                <a:solidFill>
                  <a:srgbClr val="FFFFFF"/>
                </a:solidFill>
                <a:latin typeface="Times New Roman"/>
                <a:cs typeface="Times New Roman"/>
              </a:rPr>
              <a:t> </a:t>
            </a:r>
            <a:r>
              <a:rPr sz="2000" spc="-14" dirty="0" smtClean="0">
                <a:solidFill>
                  <a:srgbClr val="FFFFFF"/>
                </a:solidFill>
                <a:latin typeface="Times New Roman"/>
                <a:cs typeface="Times New Roman"/>
              </a:rPr>
              <a:t>i</a:t>
            </a:r>
            <a:r>
              <a:rPr sz="2000" spc="0" dirty="0" smtClean="0">
                <a:solidFill>
                  <a:srgbClr val="FFFFFF"/>
                </a:solidFill>
                <a:latin typeface="Times New Roman"/>
                <a:cs typeface="Times New Roman"/>
              </a:rPr>
              <a:t>n</a:t>
            </a:r>
            <a:r>
              <a:rPr sz="2000" spc="1939" dirty="0" smtClean="0">
                <a:solidFill>
                  <a:srgbClr val="FFFFFF"/>
                </a:solidFill>
                <a:latin typeface="Times New Roman"/>
                <a:cs typeface="Times New Roman"/>
              </a:rPr>
              <a:t> </a:t>
            </a:r>
            <a:r>
              <a:rPr sz="2000" spc="0" dirty="0" smtClean="0">
                <a:solidFill>
                  <a:srgbClr val="FFFFFF"/>
                </a:solidFill>
                <a:latin typeface="Times New Roman"/>
                <a:cs typeface="Times New Roman"/>
              </a:rPr>
              <a:t>s</a:t>
            </a:r>
            <a:r>
              <a:rPr sz="2000" spc="-14" dirty="0" smtClean="0">
                <a:solidFill>
                  <a:srgbClr val="FFFFFF"/>
                </a:solidFill>
                <a:latin typeface="Times New Roman"/>
                <a:cs typeface="Times New Roman"/>
              </a:rPr>
              <a:t>e</a:t>
            </a:r>
            <a:r>
              <a:rPr sz="2000" spc="0" dirty="0" smtClean="0">
                <a:solidFill>
                  <a:srgbClr val="FFFFFF"/>
                </a:solidFill>
                <a:latin typeface="Times New Roman"/>
                <a:cs typeface="Times New Roman"/>
              </a:rPr>
              <a:t>v</a:t>
            </a:r>
            <a:r>
              <a:rPr sz="2000" spc="-9" dirty="0" smtClean="0">
                <a:solidFill>
                  <a:srgbClr val="FFFFFF"/>
                </a:solidFill>
                <a:latin typeface="Times New Roman"/>
                <a:cs typeface="Times New Roman"/>
              </a:rPr>
              <a:t>e</a:t>
            </a:r>
            <a:r>
              <a:rPr sz="2000" spc="4" dirty="0" smtClean="0">
                <a:solidFill>
                  <a:srgbClr val="FFFFFF"/>
                </a:solidFill>
                <a:latin typeface="Times New Roman"/>
                <a:cs typeface="Times New Roman"/>
              </a:rPr>
              <a:t>r</a:t>
            </a:r>
            <a:r>
              <a:rPr sz="2000" spc="-14" dirty="0" smtClean="0">
                <a:solidFill>
                  <a:srgbClr val="FFFFFF"/>
                </a:solidFill>
                <a:latin typeface="Times New Roman"/>
                <a:cs typeface="Times New Roman"/>
              </a:rPr>
              <a:t>a</a:t>
            </a:r>
            <a:r>
              <a:rPr sz="2000" spc="0" dirty="0" smtClean="0">
                <a:solidFill>
                  <a:srgbClr val="FFFFFF"/>
                </a:solidFill>
                <a:latin typeface="Times New Roman"/>
                <a:cs typeface="Times New Roman"/>
              </a:rPr>
              <a:t>l </a:t>
            </a:r>
            <a:r>
              <a:rPr sz="2000" spc="-179" dirty="0" smtClean="0">
                <a:solidFill>
                  <a:srgbClr val="FFFFFF"/>
                </a:solidFill>
                <a:latin typeface="Times New Roman"/>
                <a:cs typeface="Times New Roman"/>
              </a:rPr>
              <a:t> </a:t>
            </a:r>
            <a:r>
              <a:rPr sz="2000" spc="0" dirty="0" smtClean="0">
                <a:solidFill>
                  <a:srgbClr val="FFFFFF"/>
                </a:solidFill>
                <a:latin typeface="Times New Roman"/>
                <a:cs typeface="Times New Roman"/>
              </a:rPr>
              <a:t>f</a:t>
            </a:r>
            <a:r>
              <a:rPr sz="2000" spc="-9" dirty="0" smtClean="0">
                <a:solidFill>
                  <a:srgbClr val="FFFFFF"/>
                </a:solidFill>
                <a:latin typeface="Times New Roman"/>
                <a:cs typeface="Times New Roman"/>
              </a:rPr>
              <a:t>o</a:t>
            </a:r>
            <a:r>
              <a:rPr sz="2000" spc="0" dirty="0" smtClean="0">
                <a:solidFill>
                  <a:srgbClr val="FFFFFF"/>
                </a:solidFill>
                <a:latin typeface="Times New Roman"/>
                <a:cs typeface="Times New Roman"/>
              </a:rPr>
              <a:t>r</a:t>
            </a:r>
            <a:r>
              <a:rPr sz="2000" spc="-9" dirty="0" smtClean="0">
                <a:solidFill>
                  <a:srgbClr val="FFFFFF"/>
                </a:solidFill>
                <a:latin typeface="Times New Roman"/>
                <a:cs typeface="Times New Roman"/>
              </a:rPr>
              <a:t>m</a:t>
            </a:r>
            <a:r>
              <a:rPr sz="2000" spc="0" dirty="0" smtClean="0">
                <a:solidFill>
                  <a:srgbClr val="FFFFFF"/>
                </a:solidFill>
                <a:latin typeface="Times New Roman"/>
                <a:cs typeface="Times New Roman"/>
              </a:rPr>
              <a:t>s</a:t>
            </a:r>
            <a:endParaRPr sz="2000">
              <a:latin typeface="Times New Roman"/>
              <a:cs typeface="Times New Roman"/>
            </a:endParaRPr>
          </a:p>
          <a:p>
            <a:pPr marL="21844" marR="38176">
              <a:lnSpc>
                <a:spcPct val="95825"/>
              </a:lnSpc>
              <a:spcBef>
                <a:spcPts val="1193"/>
              </a:spcBef>
            </a:pPr>
            <a:r>
              <a:rPr sz="2000" spc="85" dirty="0" smtClean="0">
                <a:solidFill>
                  <a:srgbClr val="FFFFFF"/>
                </a:solidFill>
                <a:latin typeface="Times New Roman"/>
                <a:cs typeface="Times New Roman"/>
              </a:rPr>
              <a:t>mechanical  energy, light, potential  energy, electrical or other forms.</a:t>
            </a:r>
            <a:endParaRPr sz="2000">
              <a:latin typeface="Times New Roman"/>
              <a:cs typeface="Times New Roman"/>
            </a:endParaRPr>
          </a:p>
        </p:txBody>
      </p:sp>
      <p:sp>
        <p:nvSpPr>
          <p:cNvPr id="6" name="object 6"/>
          <p:cNvSpPr txBox="1"/>
          <p:nvPr/>
        </p:nvSpPr>
        <p:spPr>
          <a:xfrm>
            <a:off x="602691" y="2802903"/>
            <a:ext cx="1978056" cy="482600"/>
          </a:xfrm>
          <a:prstGeom prst="rect">
            <a:avLst/>
          </a:prstGeom>
        </p:spPr>
        <p:txBody>
          <a:bodyPr wrap="square" lIns="0" tIns="23876" rIns="0" bIns="0" rtlCol="0">
            <a:noAutofit/>
          </a:bodyPr>
          <a:lstStyle/>
          <a:p>
            <a:pPr marL="12700">
              <a:lnSpc>
                <a:spcPts val="3760"/>
              </a:lnSpc>
            </a:pPr>
            <a:r>
              <a:rPr sz="3600" spc="9" dirty="0" smtClean="0">
                <a:solidFill>
                  <a:srgbClr val="FFFFFF"/>
                </a:solidFill>
                <a:latin typeface="Times New Roman"/>
                <a:cs typeface="Times New Roman"/>
              </a:rPr>
              <a:t>R</a:t>
            </a:r>
            <a:r>
              <a:rPr sz="3600" spc="14" dirty="0" smtClean="0">
                <a:solidFill>
                  <a:srgbClr val="FFFFFF"/>
                </a:solidFill>
                <a:latin typeface="Times New Roman"/>
                <a:cs typeface="Times New Roman"/>
              </a:rPr>
              <a:t>e</a:t>
            </a:r>
            <a:r>
              <a:rPr sz="3600" spc="9" dirty="0" smtClean="0">
                <a:solidFill>
                  <a:srgbClr val="FFFFFF"/>
                </a:solidFill>
                <a:latin typeface="Times New Roman"/>
                <a:cs typeface="Times New Roman"/>
              </a:rPr>
              <a:t>s</a:t>
            </a:r>
            <a:r>
              <a:rPr sz="3600" spc="0" dirty="0" smtClean="0">
                <a:solidFill>
                  <a:srgbClr val="FFFFFF"/>
                </a:solidFill>
                <a:latin typeface="Times New Roman"/>
                <a:cs typeface="Times New Roman"/>
              </a:rPr>
              <a:t>ou</a:t>
            </a:r>
            <a:r>
              <a:rPr sz="3600" spc="-64" dirty="0" smtClean="0">
                <a:solidFill>
                  <a:srgbClr val="FFFFFF"/>
                </a:solidFill>
                <a:latin typeface="Times New Roman"/>
                <a:cs typeface="Times New Roman"/>
              </a:rPr>
              <a:t>r</a:t>
            </a:r>
            <a:r>
              <a:rPr sz="3600" spc="0" dirty="0" smtClean="0">
                <a:solidFill>
                  <a:srgbClr val="FFFFFF"/>
                </a:solidFill>
                <a:latin typeface="Times New Roman"/>
                <a:cs typeface="Times New Roman"/>
              </a:rPr>
              <a:t>ce</a:t>
            </a:r>
            <a:endParaRPr sz="3600">
              <a:latin typeface="Times New Roman"/>
              <a:cs typeface="Times New Roman"/>
            </a:endParaRPr>
          </a:p>
        </p:txBody>
      </p:sp>
      <p:sp>
        <p:nvSpPr>
          <p:cNvPr id="5" name="object 5"/>
          <p:cNvSpPr txBox="1"/>
          <p:nvPr/>
        </p:nvSpPr>
        <p:spPr>
          <a:xfrm>
            <a:off x="602691" y="3540823"/>
            <a:ext cx="2620280" cy="280212"/>
          </a:xfrm>
          <a:prstGeom prst="rect">
            <a:avLst/>
          </a:prstGeom>
        </p:spPr>
        <p:txBody>
          <a:bodyPr wrap="square" lIns="0" tIns="13557" rIns="0" bIns="0" rtlCol="0">
            <a:noAutofit/>
          </a:bodyPr>
          <a:lstStyle/>
          <a:p>
            <a:pPr marL="12700">
              <a:lnSpc>
                <a:spcPts val="2135"/>
              </a:lnSpc>
            </a:pPr>
            <a:r>
              <a:rPr sz="2000" dirty="0" smtClean="0">
                <a:solidFill>
                  <a:srgbClr val="FFFFFF"/>
                </a:solidFill>
                <a:latin typeface="Times New Roman"/>
                <a:cs typeface="Times New Roman"/>
              </a:rPr>
              <a:t>A</a:t>
            </a:r>
            <a:r>
              <a:rPr sz="2000" spc="189" dirty="0" smtClean="0">
                <a:solidFill>
                  <a:srgbClr val="FFFFFF"/>
                </a:solidFill>
                <a:latin typeface="Times New Roman"/>
                <a:cs typeface="Times New Roman"/>
              </a:rPr>
              <a:t> </a:t>
            </a:r>
            <a:r>
              <a:rPr sz="2000" spc="-44" dirty="0" smtClean="0">
                <a:solidFill>
                  <a:srgbClr val="FFFFFF"/>
                </a:solidFill>
                <a:latin typeface="Times New Roman"/>
                <a:cs typeface="Times New Roman"/>
              </a:rPr>
              <a:t>r</a:t>
            </a:r>
            <a:r>
              <a:rPr sz="2000" spc="0" dirty="0" smtClean="0">
                <a:solidFill>
                  <a:srgbClr val="FFFFFF"/>
                </a:solidFill>
                <a:latin typeface="Times New Roman"/>
                <a:cs typeface="Times New Roman"/>
              </a:rPr>
              <a:t>es</a:t>
            </a:r>
            <a:r>
              <a:rPr sz="2000" spc="-9" dirty="0" smtClean="0">
                <a:solidFill>
                  <a:srgbClr val="FFFFFF"/>
                </a:solidFill>
                <a:latin typeface="Times New Roman"/>
                <a:cs typeface="Times New Roman"/>
              </a:rPr>
              <a:t>o</a:t>
            </a:r>
            <a:r>
              <a:rPr sz="2000" spc="0" dirty="0" smtClean="0">
                <a:solidFill>
                  <a:srgbClr val="FFFFFF"/>
                </a:solidFill>
                <a:latin typeface="Times New Roman"/>
                <a:cs typeface="Times New Roman"/>
              </a:rPr>
              <a:t>u</a:t>
            </a:r>
            <a:r>
              <a:rPr sz="2000" spc="-39" dirty="0" smtClean="0">
                <a:solidFill>
                  <a:srgbClr val="FFFFFF"/>
                </a:solidFill>
                <a:latin typeface="Times New Roman"/>
                <a:cs typeface="Times New Roman"/>
              </a:rPr>
              <a:t>r</a:t>
            </a:r>
            <a:r>
              <a:rPr sz="2000" spc="0" dirty="0" smtClean="0">
                <a:solidFill>
                  <a:srgbClr val="FFFFFF"/>
                </a:solidFill>
                <a:latin typeface="Times New Roman"/>
                <a:cs typeface="Times New Roman"/>
              </a:rPr>
              <a:t>ce</a:t>
            </a:r>
            <a:r>
              <a:rPr sz="2000" spc="194" dirty="0" smtClean="0">
                <a:solidFill>
                  <a:srgbClr val="FFFFFF"/>
                </a:solidFill>
                <a:latin typeface="Times New Roman"/>
                <a:cs typeface="Times New Roman"/>
              </a:rPr>
              <a:t> </a:t>
            </a:r>
            <a:r>
              <a:rPr sz="2000" spc="0" dirty="0" smtClean="0">
                <a:solidFill>
                  <a:srgbClr val="FFFFFF"/>
                </a:solidFill>
                <a:latin typeface="Times New Roman"/>
                <a:cs typeface="Times New Roman"/>
              </a:rPr>
              <a:t>is</a:t>
            </a:r>
            <a:r>
              <a:rPr sz="2000" spc="24" dirty="0" smtClean="0">
                <a:solidFill>
                  <a:srgbClr val="FFFFFF"/>
                </a:solidFill>
                <a:latin typeface="Times New Roman"/>
                <a:cs typeface="Times New Roman"/>
              </a:rPr>
              <a:t> </a:t>
            </a:r>
            <a:r>
              <a:rPr sz="2000" spc="0" dirty="0" smtClean="0">
                <a:solidFill>
                  <a:srgbClr val="FFFFFF"/>
                </a:solidFill>
                <a:latin typeface="Times New Roman"/>
                <a:cs typeface="Times New Roman"/>
              </a:rPr>
              <a:t>a</a:t>
            </a:r>
            <a:r>
              <a:rPr sz="2000" spc="194" dirty="0" smtClean="0">
                <a:solidFill>
                  <a:srgbClr val="FFFFFF"/>
                </a:solidFill>
                <a:latin typeface="Times New Roman"/>
                <a:cs typeface="Times New Roman"/>
              </a:rPr>
              <a:t> </a:t>
            </a:r>
            <a:r>
              <a:rPr sz="2000" spc="0" dirty="0" smtClean="0">
                <a:solidFill>
                  <a:srgbClr val="FFFFFF"/>
                </a:solidFill>
                <a:latin typeface="Times New Roman"/>
                <a:cs typeface="Times New Roman"/>
              </a:rPr>
              <a:t>sou</a:t>
            </a:r>
            <a:r>
              <a:rPr sz="2000" spc="-44" dirty="0" smtClean="0">
                <a:solidFill>
                  <a:srgbClr val="FFFFFF"/>
                </a:solidFill>
                <a:latin typeface="Times New Roman"/>
                <a:cs typeface="Times New Roman"/>
              </a:rPr>
              <a:t>r</a:t>
            </a:r>
            <a:r>
              <a:rPr sz="2000" spc="0" dirty="0" smtClean="0">
                <a:solidFill>
                  <a:srgbClr val="FFFFFF"/>
                </a:solidFill>
                <a:latin typeface="Times New Roman"/>
                <a:cs typeface="Times New Roman"/>
              </a:rPr>
              <a:t>ce</a:t>
            </a:r>
            <a:endParaRPr sz="2000">
              <a:latin typeface="Times New Roman"/>
              <a:cs typeface="Times New Roman"/>
            </a:endParaRPr>
          </a:p>
        </p:txBody>
      </p:sp>
      <p:sp>
        <p:nvSpPr>
          <p:cNvPr id="4" name="object 4"/>
          <p:cNvSpPr txBox="1"/>
          <p:nvPr/>
        </p:nvSpPr>
        <p:spPr>
          <a:xfrm>
            <a:off x="3247136" y="3540823"/>
            <a:ext cx="7816132" cy="280212"/>
          </a:xfrm>
          <a:prstGeom prst="rect">
            <a:avLst/>
          </a:prstGeom>
        </p:spPr>
        <p:txBody>
          <a:bodyPr wrap="square" lIns="0" tIns="13557" rIns="0" bIns="0" rtlCol="0">
            <a:noAutofit/>
          </a:bodyPr>
          <a:lstStyle/>
          <a:p>
            <a:pPr marL="12700">
              <a:lnSpc>
                <a:spcPts val="2135"/>
              </a:lnSpc>
            </a:pPr>
            <a:r>
              <a:rPr sz="2000" spc="61" dirty="0" smtClean="0">
                <a:solidFill>
                  <a:srgbClr val="FFFFFF"/>
                </a:solidFill>
                <a:latin typeface="Times New Roman"/>
                <a:cs typeface="Times New Roman"/>
              </a:rPr>
              <a:t>or supply from which benefit is produced. Precondition of resource</a:t>
            </a:r>
            <a:endParaRPr sz="2000">
              <a:latin typeface="Times New Roman"/>
              <a:cs typeface="Times New Roman"/>
            </a:endParaRPr>
          </a:p>
        </p:txBody>
      </p:sp>
      <p:sp>
        <p:nvSpPr>
          <p:cNvPr id="3" name="object 3"/>
          <p:cNvSpPr txBox="1"/>
          <p:nvPr/>
        </p:nvSpPr>
        <p:spPr>
          <a:xfrm>
            <a:off x="11087481" y="3540823"/>
            <a:ext cx="226625" cy="280212"/>
          </a:xfrm>
          <a:prstGeom prst="rect">
            <a:avLst/>
          </a:prstGeom>
        </p:spPr>
        <p:txBody>
          <a:bodyPr wrap="square" lIns="0" tIns="13557" rIns="0" bIns="0" rtlCol="0">
            <a:noAutofit/>
          </a:bodyPr>
          <a:lstStyle/>
          <a:p>
            <a:pPr marL="12700">
              <a:lnSpc>
                <a:spcPts val="2135"/>
              </a:lnSpc>
            </a:pPr>
            <a:r>
              <a:rPr sz="2000" dirty="0" smtClean="0">
                <a:solidFill>
                  <a:srgbClr val="FFFFFF"/>
                </a:solidFill>
                <a:latin typeface="Times New Roman"/>
                <a:cs typeface="Times New Roman"/>
              </a:rPr>
              <a:t>is</a:t>
            </a:r>
            <a:endParaRPr sz="2000">
              <a:latin typeface="Times New Roman"/>
              <a:cs typeface="Times New Roman"/>
            </a:endParaRPr>
          </a:p>
        </p:txBody>
      </p:sp>
      <p:sp>
        <p:nvSpPr>
          <p:cNvPr id="2" name="object 2"/>
          <p:cNvSpPr txBox="1"/>
          <p:nvPr/>
        </p:nvSpPr>
        <p:spPr>
          <a:xfrm>
            <a:off x="602691" y="3998520"/>
            <a:ext cx="9373419" cy="279907"/>
          </a:xfrm>
          <a:prstGeom prst="rect">
            <a:avLst/>
          </a:prstGeom>
        </p:spPr>
        <p:txBody>
          <a:bodyPr wrap="square" lIns="0" tIns="13557" rIns="0" bIns="0" rtlCol="0">
            <a:noAutofit/>
          </a:bodyPr>
          <a:lstStyle/>
          <a:p>
            <a:pPr marL="12700">
              <a:lnSpc>
                <a:spcPts val="2135"/>
              </a:lnSpc>
            </a:pPr>
            <a:r>
              <a:rPr sz="2000" spc="4" dirty="0" smtClean="0">
                <a:solidFill>
                  <a:srgbClr val="FFFFFF"/>
                </a:solidFill>
                <a:latin typeface="Times New Roman"/>
                <a:cs typeface="Times New Roman"/>
              </a:rPr>
              <a:t>t</a:t>
            </a:r>
            <a:r>
              <a:rPr sz="2000" spc="0" dirty="0" smtClean="0">
                <a:solidFill>
                  <a:srgbClr val="FFFFFF"/>
                </a:solidFill>
                <a:latin typeface="Times New Roman"/>
                <a:cs typeface="Times New Roman"/>
              </a:rPr>
              <a:t>o</a:t>
            </a:r>
            <a:r>
              <a:rPr sz="2000" spc="834" dirty="0" smtClean="0">
                <a:solidFill>
                  <a:srgbClr val="FFFFFF"/>
                </a:solidFill>
                <a:latin typeface="Times New Roman"/>
                <a:cs typeface="Times New Roman"/>
              </a:rPr>
              <a:t> </a:t>
            </a:r>
            <a:r>
              <a:rPr sz="2000" spc="0" dirty="0" smtClean="0">
                <a:solidFill>
                  <a:srgbClr val="FFFFFF"/>
                </a:solidFill>
                <a:latin typeface="Times New Roman"/>
                <a:cs typeface="Times New Roman"/>
              </a:rPr>
              <a:t>f</a:t>
            </a:r>
            <a:r>
              <a:rPr sz="2000" spc="4" dirty="0" smtClean="0">
                <a:solidFill>
                  <a:srgbClr val="FFFFFF"/>
                </a:solidFill>
                <a:latin typeface="Times New Roman"/>
                <a:cs typeface="Times New Roman"/>
              </a:rPr>
              <a:t>u</a:t>
            </a:r>
            <a:r>
              <a:rPr sz="2000" spc="0" dirty="0" smtClean="0">
                <a:solidFill>
                  <a:srgbClr val="FFFFFF"/>
                </a:solidFill>
                <a:latin typeface="Times New Roman"/>
                <a:cs typeface="Times New Roman"/>
              </a:rPr>
              <a:t>ll</a:t>
            </a:r>
            <a:r>
              <a:rPr sz="2000" spc="780" dirty="0" smtClean="0">
                <a:solidFill>
                  <a:srgbClr val="FFFFFF"/>
                </a:solidFill>
                <a:latin typeface="Times New Roman"/>
                <a:cs typeface="Times New Roman"/>
              </a:rPr>
              <a:t> </a:t>
            </a:r>
            <a:r>
              <a:rPr sz="2000" spc="0" dirty="0" smtClean="0">
                <a:solidFill>
                  <a:srgbClr val="FFFFFF"/>
                </a:solidFill>
                <a:latin typeface="Times New Roman"/>
                <a:cs typeface="Times New Roman"/>
              </a:rPr>
              <a:t>fill</a:t>
            </a:r>
            <a:r>
              <a:rPr sz="2000" spc="-75" dirty="0" smtClean="0">
                <a:solidFill>
                  <a:srgbClr val="FFFFFF"/>
                </a:solidFill>
                <a:latin typeface="Times New Roman"/>
                <a:cs typeface="Times New Roman"/>
              </a:rPr>
              <a:t> </a:t>
            </a:r>
            <a:r>
              <a:rPr sz="2000" spc="4" dirty="0" smtClean="0">
                <a:solidFill>
                  <a:srgbClr val="FFFFFF"/>
                </a:solidFill>
                <a:latin typeface="Times New Roman"/>
                <a:cs typeface="Times New Roman"/>
              </a:rPr>
              <a:t>th</a:t>
            </a:r>
            <a:r>
              <a:rPr sz="2000" spc="0" dirty="0" smtClean="0">
                <a:solidFill>
                  <a:srgbClr val="FFFFFF"/>
                </a:solidFill>
                <a:latin typeface="Times New Roman"/>
                <a:cs typeface="Times New Roman"/>
              </a:rPr>
              <a:t>e</a:t>
            </a:r>
            <a:r>
              <a:rPr sz="2000" spc="1159" dirty="0" smtClean="0">
                <a:solidFill>
                  <a:srgbClr val="FFFFFF"/>
                </a:solidFill>
                <a:latin typeface="Times New Roman"/>
                <a:cs typeface="Times New Roman"/>
              </a:rPr>
              <a:t> </a:t>
            </a:r>
            <a:r>
              <a:rPr sz="2000" spc="0" dirty="0" smtClean="0">
                <a:solidFill>
                  <a:srgbClr val="FFFFFF"/>
                </a:solidFill>
                <a:latin typeface="Times New Roman"/>
                <a:cs typeface="Times New Roman"/>
              </a:rPr>
              <a:t>need</a:t>
            </a:r>
            <a:r>
              <a:rPr sz="2000" spc="1679" dirty="0" smtClean="0">
                <a:solidFill>
                  <a:srgbClr val="FFFFFF"/>
                </a:solidFill>
                <a:latin typeface="Times New Roman"/>
                <a:cs typeface="Times New Roman"/>
              </a:rPr>
              <a:t> </a:t>
            </a:r>
            <a:r>
              <a:rPr sz="2000" spc="-59" dirty="0" smtClean="0">
                <a:solidFill>
                  <a:srgbClr val="FFFFFF"/>
                </a:solidFill>
                <a:latin typeface="Times New Roman"/>
                <a:cs typeface="Times New Roman"/>
              </a:rPr>
              <a:t>o</a:t>
            </a:r>
            <a:r>
              <a:rPr sz="2000" spc="0" dirty="0" smtClean="0">
                <a:solidFill>
                  <a:srgbClr val="FFFFFF"/>
                </a:solidFill>
                <a:latin typeface="Times New Roman"/>
                <a:cs typeface="Times New Roman"/>
              </a:rPr>
              <a:t>f</a:t>
            </a:r>
            <a:r>
              <a:rPr sz="2000" spc="409" dirty="0" smtClean="0">
                <a:solidFill>
                  <a:srgbClr val="FFFFFF"/>
                </a:solidFill>
                <a:latin typeface="Times New Roman"/>
                <a:cs typeface="Times New Roman"/>
              </a:rPr>
              <a:t> </a:t>
            </a:r>
            <a:r>
              <a:rPr sz="2000" spc="0" dirty="0" smtClean="0">
                <a:solidFill>
                  <a:srgbClr val="FFFFFF"/>
                </a:solidFill>
                <a:latin typeface="Times New Roman"/>
                <a:cs typeface="Times New Roman"/>
              </a:rPr>
              <a:t>h</a:t>
            </a:r>
            <a:r>
              <a:rPr sz="2000" spc="9" dirty="0" smtClean="0">
                <a:solidFill>
                  <a:srgbClr val="FFFFFF"/>
                </a:solidFill>
                <a:latin typeface="Times New Roman"/>
                <a:cs typeface="Times New Roman"/>
              </a:rPr>
              <a:t>u</a:t>
            </a:r>
            <a:r>
              <a:rPr sz="2000" spc="0" dirty="0" smtClean="0">
                <a:solidFill>
                  <a:srgbClr val="FFFFFF"/>
                </a:solidFill>
                <a:latin typeface="Times New Roman"/>
                <a:cs typeface="Times New Roman"/>
              </a:rPr>
              <a:t>man</a:t>
            </a:r>
            <a:r>
              <a:rPr sz="2000" spc="79" dirty="0" smtClean="0">
                <a:solidFill>
                  <a:srgbClr val="FFFFFF"/>
                </a:solidFill>
                <a:latin typeface="Times New Roman"/>
                <a:cs typeface="Times New Roman"/>
              </a:rPr>
              <a:t> </a:t>
            </a:r>
            <a:r>
              <a:rPr sz="2000" spc="0" dirty="0" smtClean="0">
                <a:solidFill>
                  <a:srgbClr val="FFFFFF"/>
                </a:solidFill>
                <a:latin typeface="Times New Roman"/>
                <a:cs typeface="Times New Roman"/>
              </a:rPr>
              <a:t>bein</a:t>
            </a:r>
            <a:r>
              <a:rPr sz="2000" spc="4" dirty="0" smtClean="0">
                <a:solidFill>
                  <a:srgbClr val="FFFFFF"/>
                </a:solidFill>
                <a:latin typeface="Times New Roman"/>
                <a:cs typeface="Times New Roman"/>
              </a:rPr>
              <a:t>g</a:t>
            </a:r>
            <a:r>
              <a:rPr sz="2000" spc="0" dirty="0" smtClean="0">
                <a:solidFill>
                  <a:srgbClr val="FFFFFF"/>
                </a:solidFill>
                <a:latin typeface="Times New Roman"/>
                <a:cs typeface="Times New Roman"/>
              </a:rPr>
              <a:t>.</a:t>
            </a:r>
            <a:r>
              <a:rPr sz="2000" spc="1494" dirty="0" smtClean="0">
                <a:solidFill>
                  <a:srgbClr val="FFFFFF"/>
                </a:solidFill>
                <a:latin typeface="Times New Roman"/>
                <a:cs typeface="Times New Roman"/>
              </a:rPr>
              <a:t> </a:t>
            </a:r>
            <a:r>
              <a:rPr sz="2000" spc="0" dirty="0" smtClean="0">
                <a:solidFill>
                  <a:srgbClr val="FFFFFF"/>
                </a:solidFill>
                <a:latin typeface="Times New Roman"/>
                <a:cs typeface="Times New Roman"/>
              </a:rPr>
              <a:t>All</a:t>
            </a:r>
            <a:r>
              <a:rPr sz="2000" spc="-650" dirty="0" smtClean="0">
                <a:solidFill>
                  <a:srgbClr val="FFFFFF"/>
                </a:solidFill>
                <a:latin typeface="Times New Roman"/>
                <a:cs typeface="Times New Roman"/>
              </a:rPr>
              <a:t> </a:t>
            </a:r>
            <a:r>
              <a:rPr sz="2000" spc="0" dirty="0" smtClean="0">
                <a:solidFill>
                  <a:srgbClr val="FFFFFF"/>
                </a:solidFill>
                <a:latin typeface="Times New Roman"/>
                <a:cs typeface="Times New Roman"/>
              </a:rPr>
              <a:t>kind</a:t>
            </a:r>
            <a:r>
              <a:rPr sz="2000" spc="569" dirty="0" smtClean="0">
                <a:solidFill>
                  <a:srgbClr val="FFFFFF"/>
                </a:solidFill>
                <a:latin typeface="Times New Roman"/>
                <a:cs typeface="Times New Roman"/>
              </a:rPr>
              <a:t> </a:t>
            </a:r>
            <a:r>
              <a:rPr sz="2000" spc="-59" dirty="0" smtClean="0">
                <a:solidFill>
                  <a:srgbClr val="FFFFFF"/>
                </a:solidFill>
                <a:latin typeface="Times New Roman"/>
                <a:cs typeface="Times New Roman"/>
              </a:rPr>
              <a:t>o</a:t>
            </a:r>
            <a:r>
              <a:rPr sz="2000" spc="0" dirty="0" smtClean="0">
                <a:solidFill>
                  <a:srgbClr val="FFFFFF"/>
                </a:solidFill>
                <a:latin typeface="Times New Roman"/>
                <a:cs typeface="Times New Roman"/>
              </a:rPr>
              <a:t>f</a:t>
            </a:r>
            <a:r>
              <a:rPr sz="2000" spc="409" dirty="0" smtClean="0">
                <a:solidFill>
                  <a:srgbClr val="FFFFFF"/>
                </a:solidFill>
                <a:latin typeface="Times New Roman"/>
                <a:cs typeface="Times New Roman"/>
              </a:rPr>
              <a:t> </a:t>
            </a:r>
            <a:r>
              <a:rPr sz="2000" spc="0" dirty="0" smtClean="0">
                <a:solidFill>
                  <a:srgbClr val="FFFFFF"/>
                </a:solidFill>
                <a:latin typeface="Times New Roman"/>
                <a:cs typeface="Times New Roman"/>
              </a:rPr>
              <a:t>na</a:t>
            </a:r>
            <a:r>
              <a:rPr sz="2000" spc="4" dirty="0" smtClean="0">
                <a:solidFill>
                  <a:srgbClr val="FFFFFF"/>
                </a:solidFill>
                <a:latin typeface="Times New Roman"/>
                <a:cs typeface="Times New Roman"/>
              </a:rPr>
              <a:t>t</a:t>
            </a:r>
            <a:r>
              <a:rPr sz="2000" spc="0" dirty="0" smtClean="0">
                <a:solidFill>
                  <a:srgbClr val="FFFFFF"/>
                </a:solidFill>
                <a:latin typeface="Times New Roman"/>
                <a:cs typeface="Times New Roman"/>
              </a:rPr>
              <a:t>u</a:t>
            </a:r>
            <a:r>
              <a:rPr sz="2000" spc="9" dirty="0" smtClean="0">
                <a:solidFill>
                  <a:srgbClr val="FFFFFF"/>
                </a:solidFill>
                <a:latin typeface="Times New Roman"/>
                <a:cs typeface="Times New Roman"/>
              </a:rPr>
              <a:t>r</a:t>
            </a:r>
            <a:r>
              <a:rPr sz="2000" spc="0" dirty="0" smtClean="0">
                <a:solidFill>
                  <a:srgbClr val="FFFFFF"/>
                </a:solidFill>
                <a:latin typeface="Times New Roman"/>
                <a:cs typeface="Times New Roman"/>
              </a:rPr>
              <a:t>al</a:t>
            </a:r>
            <a:r>
              <a:rPr sz="2000" spc="59" dirty="0" smtClean="0">
                <a:solidFill>
                  <a:srgbClr val="FFFFFF"/>
                </a:solidFill>
                <a:latin typeface="Times New Roman"/>
                <a:cs typeface="Times New Roman"/>
              </a:rPr>
              <a:t> </a:t>
            </a:r>
            <a:r>
              <a:rPr sz="2000" spc="0" dirty="0" smtClean="0">
                <a:solidFill>
                  <a:srgbClr val="FFFFFF"/>
                </a:solidFill>
                <a:latin typeface="Times New Roman"/>
                <a:cs typeface="Times New Roman"/>
              </a:rPr>
              <a:t>elements</a:t>
            </a:r>
            <a:r>
              <a:rPr sz="2000" spc="-225" dirty="0" smtClean="0">
                <a:solidFill>
                  <a:srgbClr val="FFFFFF"/>
                </a:solidFill>
                <a:latin typeface="Times New Roman"/>
                <a:cs typeface="Times New Roman"/>
              </a:rPr>
              <a:t> </a:t>
            </a:r>
            <a:r>
              <a:rPr sz="2000" spc="0" dirty="0" smtClean="0">
                <a:solidFill>
                  <a:srgbClr val="FFFFFF"/>
                </a:solidFill>
                <a:latin typeface="Times New Roman"/>
                <a:cs typeface="Times New Roman"/>
              </a:rPr>
              <a:t>a</a:t>
            </a:r>
            <a:r>
              <a:rPr sz="2000" spc="-44" dirty="0" smtClean="0">
                <a:solidFill>
                  <a:srgbClr val="FFFFFF"/>
                </a:solidFill>
                <a:latin typeface="Times New Roman"/>
                <a:cs typeface="Times New Roman"/>
              </a:rPr>
              <a:t>r</a:t>
            </a:r>
            <a:r>
              <a:rPr sz="2000" spc="0" dirty="0" smtClean="0">
                <a:solidFill>
                  <a:srgbClr val="FFFFFF"/>
                </a:solidFill>
                <a:latin typeface="Times New Roman"/>
                <a:cs typeface="Times New Roman"/>
              </a:rPr>
              <a:t>e</a:t>
            </a:r>
            <a:r>
              <a:rPr sz="2000" spc="1094" dirty="0" smtClean="0">
                <a:solidFill>
                  <a:srgbClr val="FFFFFF"/>
                </a:solidFill>
                <a:latin typeface="Times New Roman"/>
                <a:cs typeface="Times New Roman"/>
              </a:rPr>
              <a:t> </a:t>
            </a:r>
            <a:r>
              <a:rPr sz="2000" spc="0" dirty="0" smtClean="0">
                <a:solidFill>
                  <a:srgbClr val="FFFFFF"/>
                </a:solidFill>
                <a:latin typeface="Times New Roman"/>
                <a:cs typeface="Times New Roman"/>
              </a:rPr>
              <a:t>not</a:t>
            </a:r>
            <a:r>
              <a:rPr sz="2000" spc="1164" dirty="0" smtClean="0">
                <a:solidFill>
                  <a:srgbClr val="FFFFFF"/>
                </a:solidFill>
                <a:latin typeface="Times New Roman"/>
                <a:cs typeface="Times New Roman"/>
              </a:rPr>
              <a:t> </a:t>
            </a:r>
            <a:r>
              <a:rPr sz="2000" spc="-44" dirty="0" smtClean="0">
                <a:solidFill>
                  <a:srgbClr val="FFFFFF"/>
                </a:solidFill>
                <a:latin typeface="Times New Roman"/>
                <a:cs typeface="Times New Roman"/>
              </a:rPr>
              <a:t>r</a:t>
            </a:r>
            <a:r>
              <a:rPr sz="2000" spc="0" dirty="0" smtClean="0">
                <a:solidFill>
                  <a:srgbClr val="FFFFFF"/>
                </a:solidFill>
                <a:latin typeface="Times New Roman"/>
                <a:cs typeface="Times New Roman"/>
              </a:rPr>
              <a:t>esou</a:t>
            </a:r>
            <a:r>
              <a:rPr sz="2000" spc="-39" dirty="0" smtClean="0">
                <a:solidFill>
                  <a:srgbClr val="FFFFFF"/>
                </a:solidFill>
                <a:latin typeface="Times New Roman"/>
                <a:cs typeface="Times New Roman"/>
              </a:rPr>
              <a:t>r</a:t>
            </a:r>
            <a:r>
              <a:rPr sz="2000" spc="0" dirty="0" smtClean="0">
                <a:solidFill>
                  <a:srgbClr val="FFFFFF"/>
                </a:solidFill>
                <a:latin typeface="Times New Roman"/>
                <a:cs typeface="Times New Roman"/>
              </a:rPr>
              <a:t>ces.</a:t>
            </a:r>
            <a:endParaRPr sz="20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423410" y="392628"/>
            <a:ext cx="3273348" cy="635000"/>
          </a:xfrm>
          <a:prstGeom prst="rect">
            <a:avLst/>
          </a:prstGeom>
        </p:spPr>
        <p:txBody>
          <a:bodyPr wrap="square" lIns="0" tIns="31750" rIns="0" bIns="0" rtlCol="0">
            <a:noAutofit/>
          </a:bodyPr>
          <a:lstStyle/>
          <a:p>
            <a:pPr marL="12700">
              <a:lnSpc>
                <a:spcPts val="5000"/>
              </a:lnSpc>
            </a:pPr>
            <a:r>
              <a:rPr sz="4800" b="1" spc="-7" dirty="0" smtClean="0">
                <a:solidFill>
                  <a:srgbClr val="BB770A"/>
                </a:solidFill>
                <a:latin typeface="Times New Roman"/>
                <a:cs typeface="Times New Roman"/>
              </a:rPr>
              <a:t>Tidal power</a:t>
            </a:r>
            <a:endParaRPr sz="4800">
              <a:latin typeface="Times New Roman"/>
              <a:cs typeface="Times New Roman"/>
            </a:endParaRPr>
          </a:p>
        </p:txBody>
      </p:sp>
      <p:sp>
        <p:nvSpPr>
          <p:cNvPr id="8" name="object 8"/>
          <p:cNvSpPr txBox="1"/>
          <p:nvPr/>
        </p:nvSpPr>
        <p:spPr>
          <a:xfrm>
            <a:off x="659993" y="1626774"/>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7" name="object 7"/>
          <p:cNvSpPr txBox="1"/>
          <p:nvPr/>
        </p:nvSpPr>
        <p:spPr>
          <a:xfrm>
            <a:off x="888593" y="1645158"/>
            <a:ext cx="7127888" cy="878839"/>
          </a:xfrm>
          <a:prstGeom prst="rect">
            <a:avLst/>
          </a:prstGeom>
        </p:spPr>
        <p:txBody>
          <a:bodyPr wrap="square" lIns="0" tIns="15875" rIns="0" bIns="0" rtlCol="0">
            <a:noAutofit/>
          </a:bodyPr>
          <a:lstStyle/>
          <a:p>
            <a:pPr marL="12700">
              <a:lnSpc>
                <a:spcPts val="2500"/>
              </a:lnSpc>
            </a:pPr>
            <a:r>
              <a:rPr sz="2400" b="1" spc="1" dirty="0" smtClean="0">
                <a:latin typeface="Calibri"/>
                <a:cs typeface="Calibri"/>
              </a:rPr>
              <a:t>Tidal power </a:t>
            </a:r>
            <a:r>
              <a:rPr sz="2400" spc="1" dirty="0" smtClean="0">
                <a:latin typeface="Calibri"/>
                <a:cs typeface="Calibri"/>
              </a:rPr>
              <a:t>or </a:t>
            </a:r>
            <a:r>
              <a:rPr sz="2400" b="1" spc="1" dirty="0" smtClean="0">
                <a:latin typeface="Calibri"/>
                <a:cs typeface="Calibri"/>
              </a:rPr>
              <a:t>tidal energy </a:t>
            </a:r>
            <a:r>
              <a:rPr sz="2400" spc="1" dirty="0" smtClean="0">
                <a:latin typeface="Calibri"/>
                <a:cs typeface="Calibri"/>
              </a:rPr>
              <a:t>is a form of hydropower that</a:t>
            </a:r>
            <a:endParaRPr sz="2400">
              <a:latin typeface="Calibri"/>
              <a:cs typeface="Calibri"/>
            </a:endParaRPr>
          </a:p>
          <a:p>
            <a:pPr marL="12700" marR="45720">
              <a:lnSpc>
                <a:spcPct val="101725"/>
              </a:lnSpc>
              <a:spcBef>
                <a:spcPts val="1265"/>
              </a:spcBef>
            </a:pPr>
            <a:r>
              <a:rPr sz="2400" spc="-9" dirty="0" smtClean="0">
                <a:latin typeface="Calibri"/>
                <a:cs typeface="Calibri"/>
              </a:rPr>
              <a:t>from tides into useful forms of power, mainly electricity.</a:t>
            </a:r>
            <a:endParaRPr sz="2400">
              <a:latin typeface="Calibri"/>
              <a:cs typeface="Calibri"/>
            </a:endParaRPr>
          </a:p>
        </p:txBody>
      </p:sp>
      <p:sp>
        <p:nvSpPr>
          <p:cNvPr id="6" name="object 6"/>
          <p:cNvSpPr txBox="1"/>
          <p:nvPr/>
        </p:nvSpPr>
        <p:spPr>
          <a:xfrm>
            <a:off x="8017256" y="1645158"/>
            <a:ext cx="3713227" cy="330200"/>
          </a:xfrm>
          <a:prstGeom prst="rect">
            <a:avLst/>
          </a:prstGeom>
        </p:spPr>
        <p:txBody>
          <a:bodyPr wrap="square" lIns="0" tIns="15875" rIns="0" bIns="0" rtlCol="0">
            <a:noAutofit/>
          </a:bodyPr>
          <a:lstStyle/>
          <a:p>
            <a:pPr marL="12700">
              <a:lnSpc>
                <a:spcPts val="2500"/>
              </a:lnSpc>
            </a:pPr>
            <a:r>
              <a:rPr sz="2400" spc="-2" dirty="0" smtClean="0">
                <a:latin typeface="Calibri"/>
                <a:cs typeface="Calibri"/>
              </a:rPr>
              <a:t>converts the energy obtained</a:t>
            </a:r>
            <a:endParaRPr sz="2400">
              <a:latin typeface="Calibri"/>
              <a:cs typeface="Calibri"/>
            </a:endParaRPr>
          </a:p>
        </p:txBody>
      </p:sp>
      <p:sp>
        <p:nvSpPr>
          <p:cNvPr id="5" name="object 5"/>
          <p:cNvSpPr txBox="1"/>
          <p:nvPr/>
        </p:nvSpPr>
        <p:spPr>
          <a:xfrm>
            <a:off x="659993" y="2850800"/>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4" name="object 4"/>
          <p:cNvSpPr txBox="1"/>
          <p:nvPr/>
        </p:nvSpPr>
        <p:spPr>
          <a:xfrm>
            <a:off x="888593" y="2869184"/>
            <a:ext cx="10843289" cy="1427479"/>
          </a:xfrm>
          <a:prstGeom prst="rect">
            <a:avLst/>
          </a:prstGeom>
        </p:spPr>
        <p:txBody>
          <a:bodyPr wrap="square" lIns="0" tIns="15875" rIns="0" bIns="0" rtlCol="0">
            <a:noAutofit/>
          </a:bodyPr>
          <a:lstStyle/>
          <a:p>
            <a:pPr marL="12700">
              <a:lnSpc>
                <a:spcPts val="2500"/>
              </a:lnSpc>
            </a:pPr>
            <a:r>
              <a:rPr sz="2400" spc="49" dirty="0" smtClean="0">
                <a:latin typeface="Calibri"/>
                <a:cs typeface="Calibri"/>
              </a:rPr>
              <a:t>Tidal power basically involves using kinetic energy from the incoming and outgoing</a:t>
            </a:r>
            <a:endParaRPr sz="2400">
              <a:latin typeface="Calibri"/>
              <a:cs typeface="Calibri"/>
            </a:endParaRPr>
          </a:p>
          <a:p>
            <a:pPr marL="12700" marR="4841">
              <a:lnSpc>
                <a:spcPts val="4320"/>
              </a:lnSpc>
              <a:spcBef>
                <a:spcPts val="351"/>
              </a:spcBef>
            </a:pPr>
            <a:r>
              <a:rPr sz="2400" spc="8" dirty="0" smtClean="0">
                <a:latin typeface="Calibri"/>
                <a:cs typeface="Calibri"/>
              </a:rPr>
              <a:t>tides. The difference in high tides and low tides are also important in this respect. It is another form of hydropower.</a:t>
            </a:r>
            <a:endParaRPr sz="2400">
              <a:latin typeface="Calibri"/>
              <a:cs typeface="Calibri"/>
            </a:endParaRPr>
          </a:p>
        </p:txBody>
      </p:sp>
      <p:sp>
        <p:nvSpPr>
          <p:cNvPr id="3" name="object 3"/>
          <p:cNvSpPr txBox="1"/>
          <p:nvPr/>
        </p:nvSpPr>
        <p:spPr>
          <a:xfrm>
            <a:off x="659993" y="4624990"/>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2" name="object 2"/>
          <p:cNvSpPr txBox="1"/>
          <p:nvPr/>
        </p:nvSpPr>
        <p:spPr>
          <a:xfrm>
            <a:off x="888593" y="4643374"/>
            <a:ext cx="10840602" cy="878839"/>
          </a:xfrm>
          <a:prstGeom prst="rect">
            <a:avLst/>
          </a:prstGeom>
        </p:spPr>
        <p:txBody>
          <a:bodyPr wrap="square" lIns="0" tIns="15875" rIns="0" bIns="0" rtlCol="0">
            <a:noAutofit/>
          </a:bodyPr>
          <a:lstStyle/>
          <a:p>
            <a:pPr marL="12700">
              <a:lnSpc>
                <a:spcPts val="2500"/>
              </a:lnSpc>
            </a:pPr>
            <a:r>
              <a:rPr sz="2400" spc="25" dirty="0" smtClean="0">
                <a:latin typeface="Calibri"/>
                <a:cs typeface="Calibri"/>
              </a:rPr>
              <a:t>In short, tidal energy generator captures the kinetic motion of the tides and converts</a:t>
            </a:r>
            <a:endParaRPr sz="2400">
              <a:latin typeface="Calibri"/>
              <a:cs typeface="Calibri"/>
            </a:endParaRPr>
          </a:p>
          <a:p>
            <a:pPr marL="12700" marR="45720">
              <a:lnSpc>
                <a:spcPct val="101725"/>
              </a:lnSpc>
              <a:spcBef>
                <a:spcPts val="1265"/>
              </a:spcBef>
            </a:pPr>
            <a:r>
              <a:rPr sz="2400" spc="-9" dirty="0" smtClean="0">
                <a:latin typeface="Calibri"/>
                <a:cs typeface="Calibri"/>
              </a:rPr>
              <a:t>them into electrical energy.</a:t>
            </a:r>
            <a:endParaRPr sz="24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5305044" y="2366770"/>
            <a:ext cx="5905500" cy="4386072"/>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txBox="1"/>
          <p:nvPr/>
        </p:nvSpPr>
        <p:spPr>
          <a:xfrm>
            <a:off x="4769358" y="386019"/>
            <a:ext cx="2730332" cy="532892"/>
          </a:xfrm>
          <a:prstGeom prst="rect">
            <a:avLst/>
          </a:prstGeom>
        </p:spPr>
        <p:txBody>
          <a:bodyPr wrap="square" lIns="0" tIns="26543" rIns="0" bIns="0" rtlCol="0">
            <a:noAutofit/>
          </a:bodyPr>
          <a:lstStyle/>
          <a:p>
            <a:pPr marL="12700">
              <a:lnSpc>
                <a:spcPts val="4180"/>
              </a:lnSpc>
            </a:pPr>
            <a:r>
              <a:rPr sz="4000" b="1" spc="-5" dirty="0" smtClean="0">
                <a:solidFill>
                  <a:srgbClr val="BB770A"/>
                </a:solidFill>
                <a:latin typeface="Times New Roman"/>
                <a:cs typeface="Times New Roman"/>
              </a:rPr>
              <a:t>Tidal power</a:t>
            </a:r>
            <a:endParaRPr sz="4000">
              <a:latin typeface="Times New Roman"/>
              <a:cs typeface="Times New Roman"/>
            </a:endParaRPr>
          </a:p>
        </p:txBody>
      </p:sp>
      <p:sp>
        <p:nvSpPr>
          <p:cNvPr id="13" name="object 13"/>
          <p:cNvSpPr txBox="1"/>
          <p:nvPr/>
        </p:nvSpPr>
        <p:spPr>
          <a:xfrm>
            <a:off x="602691" y="1466215"/>
            <a:ext cx="1430725" cy="764616"/>
          </a:xfrm>
          <a:prstGeom prst="rect">
            <a:avLst/>
          </a:prstGeom>
        </p:spPr>
        <p:txBody>
          <a:bodyPr wrap="square" lIns="0" tIns="18383" rIns="0" bIns="0" rtlCol="0">
            <a:noAutofit/>
          </a:bodyPr>
          <a:lstStyle/>
          <a:p>
            <a:pPr marL="12700" marR="13050">
              <a:lnSpc>
                <a:spcPts val="2895"/>
              </a:lnSpc>
            </a:pPr>
            <a:r>
              <a:rPr sz="2800" spc="-4" dirty="0" smtClean="0">
                <a:latin typeface="Calibri"/>
                <a:cs typeface="Calibri"/>
              </a:rPr>
              <a:t>The main</a:t>
            </a:r>
            <a:endParaRPr sz="2800">
              <a:latin typeface="Calibri"/>
              <a:cs typeface="Calibri"/>
            </a:endParaRPr>
          </a:p>
          <a:p>
            <a:pPr marL="12700">
              <a:lnSpc>
                <a:spcPts val="3025"/>
              </a:lnSpc>
              <a:spcBef>
                <a:spcPts val="6"/>
              </a:spcBef>
            </a:pPr>
            <a:r>
              <a:rPr sz="2800" spc="-6" dirty="0" smtClean="0">
                <a:latin typeface="Calibri"/>
                <a:cs typeface="Calibri"/>
              </a:rPr>
              <a:t>are much</a:t>
            </a:r>
            <a:endParaRPr sz="2800">
              <a:latin typeface="Calibri"/>
              <a:cs typeface="Calibri"/>
            </a:endParaRPr>
          </a:p>
        </p:txBody>
      </p:sp>
      <p:sp>
        <p:nvSpPr>
          <p:cNvPr id="12" name="object 12"/>
          <p:cNvSpPr txBox="1"/>
          <p:nvPr/>
        </p:nvSpPr>
        <p:spPr>
          <a:xfrm>
            <a:off x="2022349" y="1466215"/>
            <a:ext cx="5286838" cy="380491"/>
          </a:xfrm>
          <a:prstGeom prst="rect">
            <a:avLst/>
          </a:prstGeom>
        </p:spPr>
        <p:txBody>
          <a:bodyPr wrap="square" lIns="0" tIns="18383" rIns="0" bIns="0" rtlCol="0">
            <a:noAutofit/>
          </a:bodyPr>
          <a:lstStyle/>
          <a:p>
            <a:pPr marL="12700">
              <a:lnSpc>
                <a:spcPts val="2895"/>
              </a:lnSpc>
            </a:pPr>
            <a:r>
              <a:rPr sz="2800" spc="-11" dirty="0" smtClean="0">
                <a:latin typeface="Calibri"/>
                <a:cs typeface="Calibri"/>
              </a:rPr>
              <a:t>advantage of tidal energy is that it is</a:t>
            </a:r>
            <a:endParaRPr sz="2800">
              <a:latin typeface="Calibri"/>
              <a:cs typeface="Calibri"/>
            </a:endParaRPr>
          </a:p>
        </p:txBody>
      </p:sp>
      <p:sp>
        <p:nvSpPr>
          <p:cNvPr id="11" name="object 11"/>
          <p:cNvSpPr txBox="1"/>
          <p:nvPr/>
        </p:nvSpPr>
        <p:spPr>
          <a:xfrm>
            <a:off x="7312154" y="1466215"/>
            <a:ext cx="1673981" cy="380491"/>
          </a:xfrm>
          <a:prstGeom prst="rect">
            <a:avLst/>
          </a:prstGeom>
        </p:spPr>
        <p:txBody>
          <a:bodyPr wrap="square" lIns="0" tIns="18383" rIns="0" bIns="0" rtlCol="0">
            <a:noAutofit/>
          </a:bodyPr>
          <a:lstStyle/>
          <a:p>
            <a:pPr marL="12700">
              <a:lnSpc>
                <a:spcPts val="2895"/>
              </a:lnSpc>
            </a:pPr>
            <a:r>
              <a:rPr sz="2800" spc="-6" dirty="0" smtClean="0">
                <a:latin typeface="Calibri"/>
                <a:cs typeface="Calibri"/>
              </a:rPr>
              <a:t>completely</a:t>
            </a:r>
            <a:endParaRPr sz="2800">
              <a:latin typeface="Calibri"/>
              <a:cs typeface="Calibri"/>
            </a:endParaRPr>
          </a:p>
        </p:txBody>
      </p:sp>
      <p:sp>
        <p:nvSpPr>
          <p:cNvPr id="10" name="object 10"/>
          <p:cNvSpPr txBox="1"/>
          <p:nvPr/>
        </p:nvSpPr>
        <p:spPr>
          <a:xfrm>
            <a:off x="8988188" y="1466215"/>
            <a:ext cx="1600391" cy="380491"/>
          </a:xfrm>
          <a:prstGeom prst="rect">
            <a:avLst/>
          </a:prstGeom>
        </p:spPr>
        <p:txBody>
          <a:bodyPr wrap="square" lIns="0" tIns="18383" rIns="0" bIns="0" rtlCol="0">
            <a:noAutofit/>
          </a:bodyPr>
          <a:lstStyle/>
          <a:p>
            <a:pPr marL="12700">
              <a:lnSpc>
                <a:spcPts val="2895"/>
              </a:lnSpc>
            </a:pPr>
            <a:r>
              <a:rPr sz="2800" spc="-9" dirty="0" smtClean="0">
                <a:latin typeface="Calibri"/>
                <a:cs typeface="Calibri"/>
              </a:rPr>
              <a:t>renewable</a:t>
            </a:r>
            <a:endParaRPr sz="2800">
              <a:latin typeface="Calibri"/>
              <a:cs typeface="Calibri"/>
            </a:endParaRPr>
          </a:p>
        </p:txBody>
      </p:sp>
      <p:sp>
        <p:nvSpPr>
          <p:cNvPr id="9" name="object 9"/>
          <p:cNvSpPr txBox="1"/>
          <p:nvPr/>
        </p:nvSpPr>
        <p:spPr>
          <a:xfrm>
            <a:off x="10590363" y="1466215"/>
            <a:ext cx="621878" cy="380491"/>
          </a:xfrm>
          <a:prstGeom prst="rect">
            <a:avLst/>
          </a:prstGeom>
        </p:spPr>
        <p:txBody>
          <a:bodyPr wrap="square" lIns="0" tIns="18383" rIns="0" bIns="0" rtlCol="0">
            <a:noAutofit/>
          </a:bodyPr>
          <a:lstStyle/>
          <a:p>
            <a:pPr marL="12700">
              <a:lnSpc>
                <a:spcPts val="2895"/>
              </a:lnSpc>
            </a:pPr>
            <a:r>
              <a:rPr sz="2800" dirty="0" smtClean="0">
                <a:latin typeface="Calibri"/>
                <a:cs typeface="Calibri"/>
              </a:rPr>
              <a:t>and</a:t>
            </a:r>
            <a:endParaRPr sz="2800">
              <a:latin typeface="Calibri"/>
              <a:cs typeface="Calibri"/>
            </a:endParaRPr>
          </a:p>
        </p:txBody>
      </p:sp>
      <p:sp>
        <p:nvSpPr>
          <p:cNvPr id="8" name="object 8"/>
          <p:cNvSpPr txBox="1"/>
          <p:nvPr/>
        </p:nvSpPr>
        <p:spPr>
          <a:xfrm>
            <a:off x="2039560" y="1850034"/>
            <a:ext cx="845498" cy="380796"/>
          </a:xfrm>
          <a:prstGeom prst="rect">
            <a:avLst/>
          </a:prstGeom>
        </p:spPr>
        <p:txBody>
          <a:bodyPr wrap="square" lIns="0" tIns="18415" rIns="0" bIns="0" rtlCol="0">
            <a:noAutofit/>
          </a:bodyPr>
          <a:lstStyle/>
          <a:p>
            <a:pPr marL="12700">
              <a:lnSpc>
                <a:spcPts val="2900"/>
              </a:lnSpc>
            </a:pPr>
            <a:r>
              <a:rPr sz="2800" spc="-9" dirty="0" smtClean="0">
                <a:latin typeface="Calibri"/>
                <a:cs typeface="Calibri"/>
              </a:rPr>
              <a:t>more</a:t>
            </a:r>
            <a:endParaRPr sz="2800">
              <a:latin typeface="Calibri"/>
              <a:cs typeface="Calibri"/>
            </a:endParaRPr>
          </a:p>
        </p:txBody>
      </p:sp>
      <p:sp>
        <p:nvSpPr>
          <p:cNvPr id="7" name="object 7"/>
          <p:cNvSpPr txBox="1"/>
          <p:nvPr/>
        </p:nvSpPr>
        <p:spPr>
          <a:xfrm>
            <a:off x="2886826" y="1850034"/>
            <a:ext cx="1706625" cy="380796"/>
          </a:xfrm>
          <a:prstGeom prst="rect">
            <a:avLst/>
          </a:prstGeom>
        </p:spPr>
        <p:txBody>
          <a:bodyPr wrap="square" lIns="0" tIns="18415" rIns="0" bIns="0" rtlCol="0">
            <a:noAutofit/>
          </a:bodyPr>
          <a:lstStyle/>
          <a:p>
            <a:pPr marL="12700">
              <a:lnSpc>
                <a:spcPts val="2900"/>
              </a:lnSpc>
            </a:pPr>
            <a:r>
              <a:rPr sz="2800" spc="-8" dirty="0" smtClean="0">
                <a:latin typeface="Calibri"/>
                <a:cs typeface="Calibri"/>
              </a:rPr>
              <a:t>predictable</a:t>
            </a:r>
            <a:endParaRPr sz="2800">
              <a:latin typeface="Calibri"/>
              <a:cs typeface="Calibri"/>
            </a:endParaRPr>
          </a:p>
        </p:txBody>
      </p:sp>
      <p:sp>
        <p:nvSpPr>
          <p:cNvPr id="6" name="object 6"/>
          <p:cNvSpPr txBox="1"/>
          <p:nvPr/>
        </p:nvSpPr>
        <p:spPr>
          <a:xfrm>
            <a:off x="4598062" y="1850034"/>
            <a:ext cx="741434" cy="380796"/>
          </a:xfrm>
          <a:prstGeom prst="rect">
            <a:avLst/>
          </a:prstGeom>
        </p:spPr>
        <p:txBody>
          <a:bodyPr wrap="square" lIns="0" tIns="18415" rIns="0" bIns="0" rtlCol="0">
            <a:noAutofit/>
          </a:bodyPr>
          <a:lstStyle/>
          <a:p>
            <a:pPr marL="12700">
              <a:lnSpc>
                <a:spcPts val="2900"/>
              </a:lnSpc>
            </a:pPr>
            <a:r>
              <a:rPr sz="2800" dirty="0" smtClean="0">
                <a:latin typeface="Calibri"/>
                <a:cs typeface="Calibri"/>
              </a:rPr>
              <a:t>than</a:t>
            </a:r>
            <a:endParaRPr sz="2800">
              <a:latin typeface="Calibri"/>
              <a:cs typeface="Calibri"/>
            </a:endParaRPr>
          </a:p>
        </p:txBody>
      </p:sp>
      <p:sp>
        <p:nvSpPr>
          <p:cNvPr id="5" name="object 5"/>
          <p:cNvSpPr txBox="1"/>
          <p:nvPr/>
        </p:nvSpPr>
        <p:spPr>
          <a:xfrm>
            <a:off x="5342973" y="1850034"/>
            <a:ext cx="827018" cy="380796"/>
          </a:xfrm>
          <a:prstGeom prst="rect">
            <a:avLst/>
          </a:prstGeom>
        </p:spPr>
        <p:txBody>
          <a:bodyPr wrap="square" lIns="0" tIns="18415" rIns="0" bIns="0" rtlCol="0">
            <a:noAutofit/>
          </a:bodyPr>
          <a:lstStyle/>
          <a:p>
            <a:pPr marL="12700">
              <a:lnSpc>
                <a:spcPts val="2900"/>
              </a:lnSpc>
            </a:pPr>
            <a:r>
              <a:rPr sz="2800" spc="-26" dirty="0" smtClean="0">
                <a:latin typeface="Calibri"/>
                <a:cs typeface="Calibri"/>
              </a:rPr>
              <a:t>wave</a:t>
            </a:r>
            <a:endParaRPr sz="2800">
              <a:latin typeface="Calibri"/>
              <a:cs typeface="Calibri"/>
            </a:endParaRPr>
          </a:p>
        </p:txBody>
      </p:sp>
      <p:sp>
        <p:nvSpPr>
          <p:cNvPr id="4" name="object 4"/>
          <p:cNvSpPr txBox="1"/>
          <p:nvPr/>
        </p:nvSpPr>
        <p:spPr>
          <a:xfrm>
            <a:off x="6170337" y="1850034"/>
            <a:ext cx="1131551" cy="380796"/>
          </a:xfrm>
          <a:prstGeom prst="rect">
            <a:avLst/>
          </a:prstGeom>
        </p:spPr>
        <p:txBody>
          <a:bodyPr wrap="square" lIns="0" tIns="18415" rIns="0" bIns="0" rtlCol="0">
            <a:noAutofit/>
          </a:bodyPr>
          <a:lstStyle/>
          <a:p>
            <a:pPr marL="12700">
              <a:lnSpc>
                <a:spcPts val="2900"/>
              </a:lnSpc>
            </a:pPr>
            <a:r>
              <a:rPr sz="2800" spc="-33" dirty="0" smtClean="0">
                <a:latin typeface="Calibri"/>
                <a:cs typeface="Calibri"/>
              </a:rPr>
              <a:t>energy.</a:t>
            </a:r>
            <a:endParaRPr sz="2800">
              <a:latin typeface="Calibri"/>
              <a:cs typeface="Calibri"/>
            </a:endParaRPr>
          </a:p>
        </p:txBody>
      </p:sp>
      <p:sp>
        <p:nvSpPr>
          <p:cNvPr id="3" name="object 3"/>
          <p:cNvSpPr txBox="1"/>
          <p:nvPr/>
        </p:nvSpPr>
        <p:spPr>
          <a:xfrm>
            <a:off x="602691" y="4406646"/>
            <a:ext cx="2300120" cy="891108"/>
          </a:xfrm>
          <a:prstGeom prst="rect">
            <a:avLst/>
          </a:prstGeom>
        </p:spPr>
        <p:txBody>
          <a:bodyPr wrap="square" lIns="0" tIns="18383" rIns="0" bIns="0" rtlCol="0">
            <a:noAutofit/>
          </a:bodyPr>
          <a:lstStyle/>
          <a:p>
            <a:pPr marL="12700">
              <a:lnSpc>
                <a:spcPts val="2895"/>
              </a:lnSpc>
            </a:pPr>
            <a:r>
              <a:rPr sz="2800" b="1" spc="-8" dirty="0" smtClean="0">
                <a:latin typeface="Calibri"/>
                <a:cs typeface="Calibri"/>
              </a:rPr>
              <a:t>Fig: Diagram of</a:t>
            </a:r>
            <a:endParaRPr sz="2800">
              <a:latin typeface="Calibri"/>
              <a:cs typeface="Calibri"/>
            </a:endParaRPr>
          </a:p>
          <a:p>
            <a:pPr marL="12700" marR="53263">
              <a:lnSpc>
                <a:spcPct val="101725"/>
              </a:lnSpc>
              <a:spcBef>
                <a:spcPts val="457"/>
              </a:spcBef>
            </a:pPr>
            <a:r>
              <a:rPr sz="2800" b="1" spc="-11" dirty="0" smtClean="0">
                <a:latin typeface="Calibri"/>
                <a:cs typeface="Calibri"/>
              </a:rPr>
              <a:t>barrage.</a:t>
            </a:r>
            <a:endParaRPr sz="2800">
              <a:latin typeface="Calibri"/>
              <a:cs typeface="Calibri"/>
            </a:endParaRPr>
          </a:p>
        </p:txBody>
      </p:sp>
      <p:sp>
        <p:nvSpPr>
          <p:cNvPr id="2" name="object 2"/>
          <p:cNvSpPr txBox="1"/>
          <p:nvPr/>
        </p:nvSpPr>
        <p:spPr>
          <a:xfrm>
            <a:off x="2906173" y="4406646"/>
            <a:ext cx="2029143" cy="380492"/>
          </a:xfrm>
          <a:prstGeom prst="rect">
            <a:avLst/>
          </a:prstGeom>
        </p:spPr>
        <p:txBody>
          <a:bodyPr wrap="square" lIns="0" tIns="18383" rIns="0" bIns="0" rtlCol="0">
            <a:noAutofit/>
          </a:bodyPr>
          <a:lstStyle/>
          <a:p>
            <a:pPr marL="12700">
              <a:lnSpc>
                <a:spcPts val="2895"/>
              </a:lnSpc>
            </a:pPr>
            <a:r>
              <a:rPr sz="2800" b="1" spc="0" dirty="0" smtClean="0">
                <a:latin typeface="Calibri"/>
                <a:cs typeface="Calibri"/>
              </a:rPr>
              <a:t>a tidal power</a:t>
            </a:r>
            <a:endParaRPr sz="28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42456" y="4797933"/>
            <a:ext cx="223900" cy="135128"/>
          </a:xfrm>
          <a:custGeom>
            <a:avLst/>
            <a:gdLst/>
            <a:ahLst/>
            <a:cxnLst/>
            <a:rect l="l" t="t" r="r" b="b"/>
            <a:pathLst>
              <a:path w="223900" h="135127">
                <a:moveTo>
                  <a:pt x="114935" y="0"/>
                </a:moveTo>
                <a:lnTo>
                  <a:pt x="101131" y="663"/>
                </a:lnTo>
                <a:lnTo>
                  <a:pt x="88241" y="2655"/>
                </a:lnTo>
                <a:lnTo>
                  <a:pt x="76275" y="5973"/>
                </a:lnTo>
                <a:lnTo>
                  <a:pt x="65150" y="10668"/>
                </a:lnTo>
                <a:lnTo>
                  <a:pt x="53902" y="17277"/>
                </a:lnTo>
                <a:lnTo>
                  <a:pt x="43783" y="25007"/>
                </a:lnTo>
                <a:lnTo>
                  <a:pt x="34794" y="33907"/>
                </a:lnTo>
                <a:lnTo>
                  <a:pt x="23100" y="49702"/>
                </a:lnTo>
                <a:lnTo>
                  <a:pt x="17053" y="60717"/>
                </a:lnTo>
                <a:lnTo>
                  <a:pt x="11942" y="72640"/>
                </a:lnTo>
                <a:lnTo>
                  <a:pt x="8636" y="82423"/>
                </a:lnTo>
                <a:lnTo>
                  <a:pt x="5449" y="94374"/>
                </a:lnTo>
                <a:lnTo>
                  <a:pt x="2961" y="106681"/>
                </a:lnTo>
                <a:lnTo>
                  <a:pt x="1184" y="119353"/>
                </a:lnTo>
                <a:lnTo>
                  <a:pt x="127" y="132401"/>
                </a:lnTo>
                <a:lnTo>
                  <a:pt x="0" y="135128"/>
                </a:lnTo>
                <a:lnTo>
                  <a:pt x="223900" y="135128"/>
                </a:lnTo>
                <a:lnTo>
                  <a:pt x="223888" y="119969"/>
                </a:lnTo>
                <a:lnTo>
                  <a:pt x="223001" y="105634"/>
                </a:lnTo>
                <a:lnTo>
                  <a:pt x="221237" y="92125"/>
                </a:lnTo>
                <a:lnTo>
                  <a:pt x="218593" y="79441"/>
                </a:lnTo>
                <a:lnTo>
                  <a:pt x="215067" y="67581"/>
                </a:lnTo>
                <a:lnTo>
                  <a:pt x="210654" y="56546"/>
                </a:lnTo>
                <a:lnTo>
                  <a:pt x="205354" y="46336"/>
                </a:lnTo>
                <a:lnTo>
                  <a:pt x="199162" y="36951"/>
                </a:lnTo>
                <a:lnTo>
                  <a:pt x="190380" y="26717"/>
                </a:lnTo>
                <a:lnTo>
                  <a:pt x="181115" y="18764"/>
                </a:lnTo>
                <a:lnTo>
                  <a:pt x="170703" y="12209"/>
                </a:lnTo>
                <a:lnTo>
                  <a:pt x="159143" y="7055"/>
                </a:lnTo>
                <a:lnTo>
                  <a:pt x="146433" y="3304"/>
                </a:lnTo>
                <a:lnTo>
                  <a:pt x="132569" y="958"/>
                </a:lnTo>
                <a:lnTo>
                  <a:pt x="117551" y="19"/>
                </a:lnTo>
                <a:lnTo>
                  <a:pt x="114935" y="0"/>
                </a:lnTo>
                <a:close/>
              </a:path>
            </a:pathLst>
          </a:custGeom>
          <a:ln w="9144">
            <a:solidFill>
              <a:srgbClr val="000000"/>
            </a:solidFill>
          </a:ln>
        </p:spPr>
        <p:txBody>
          <a:bodyPr wrap="square" lIns="0" tIns="0" rIns="0" bIns="0" rtlCol="0">
            <a:noAutofit/>
          </a:bodyPr>
          <a:lstStyle/>
          <a:p>
            <a:endParaRPr/>
          </a:p>
        </p:txBody>
      </p:sp>
      <p:sp>
        <p:nvSpPr>
          <p:cNvPr id="3" name="object 3"/>
          <p:cNvSpPr/>
          <p:nvPr/>
        </p:nvSpPr>
        <p:spPr>
          <a:xfrm>
            <a:off x="6290056" y="4692015"/>
            <a:ext cx="521462" cy="598805"/>
          </a:xfrm>
          <a:custGeom>
            <a:avLst/>
            <a:gdLst/>
            <a:ahLst/>
            <a:cxnLst/>
            <a:rect l="l" t="t" r="r" b="b"/>
            <a:pathLst>
              <a:path w="521462" h="598805">
                <a:moveTo>
                  <a:pt x="270891" y="0"/>
                </a:moveTo>
                <a:lnTo>
                  <a:pt x="285293" y="234"/>
                </a:lnTo>
                <a:lnTo>
                  <a:pt x="299228" y="937"/>
                </a:lnTo>
                <a:lnTo>
                  <a:pt x="312696" y="2111"/>
                </a:lnTo>
                <a:lnTo>
                  <a:pt x="325700" y="3755"/>
                </a:lnTo>
                <a:lnTo>
                  <a:pt x="338240" y="5872"/>
                </a:lnTo>
                <a:lnTo>
                  <a:pt x="350316" y="8462"/>
                </a:lnTo>
                <a:lnTo>
                  <a:pt x="373084" y="15066"/>
                </a:lnTo>
                <a:lnTo>
                  <a:pt x="384937" y="19558"/>
                </a:lnTo>
                <a:lnTo>
                  <a:pt x="397292" y="25087"/>
                </a:lnTo>
                <a:lnTo>
                  <a:pt x="409044" y="31164"/>
                </a:lnTo>
                <a:lnTo>
                  <a:pt x="420190" y="37788"/>
                </a:lnTo>
                <a:lnTo>
                  <a:pt x="430730" y="44958"/>
                </a:lnTo>
                <a:lnTo>
                  <a:pt x="440661" y="52676"/>
                </a:lnTo>
                <a:lnTo>
                  <a:pt x="449981" y="60940"/>
                </a:lnTo>
                <a:lnTo>
                  <a:pt x="458688" y="69751"/>
                </a:lnTo>
                <a:lnTo>
                  <a:pt x="470490" y="83715"/>
                </a:lnTo>
                <a:lnTo>
                  <a:pt x="477847" y="93853"/>
                </a:lnTo>
                <a:lnTo>
                  <a:pt x="484607" y="104456"/>
                </a:lnTo>
                <a:lnTo>
                  <a:pt x="490772" y="115525"/>
                </a:lnTo>
                <a:lnTo>
                  <a:pt x="496343" y="127064"/>
                </a:lnTo>
                <a:lnTo>
                  <a:pt x="501322" y="139074"/>
                </a:lnTo>
                <a:lnTo>
                  <a:pt x="505712" y="151556"/>
                </a:lnTo>
                <a:lnTo>
                  <a:pt x="510494" y="168151"/>
                </a:lnTo>
                <a:lnTo>
                  <a:pt x="515731" y="192269"/>
                </a:lnTo>
                <a:lnTo>
                  <a:pt x="517715" y="204698"/>
                </a:lnTo>
                <a:lnTo>
                  <a:pt x="519277" y="217374"/>
                </a:lnTo>
                <a:lnTo>
                  <a:pt x="520420" y="230298"/>
                </a:lnTo>
                <a:lnTo>
                  <a:pt x="521143" y="243468"/>
                </a:lnTo>
                <a:lnTo>
                  <a:pt x="521450" y="256886"/>
                </a:lnTo>
                <a:lnTo>
                  <a:pt x="521462" y="260096"/>
                </a:lnTo>
                <a:lnTo>
                  <a:pt x="521462" y="283972"/>
                </a:lnTo>
                <a:lnTo>
                  <a:pt x="520357" y="299120"/>
                </a:lnTo>
                <a:lnTo>
                  <a:pt x="517042" y="311720"/>
                </a:lnTo>
                <a:lnTo>
                  <a:pt x="509270" y="324358"/>
                </a:lnTo>
                <a:lnTo>
                  <a:pt x="499556" y="331960"/>
                </a:lnTo>
                <a:lnTo>
                  <a:pt x="487548" y="336296"/>
                </a:lnTo>
                <a:lnTo>
                  <a:pt x="475615" y="337439"/>
                </a:lnTo>
                <a:lnTo>
                  <a:pt x="152400" y="337439"/>
                </a:lnTo>
                <a:lnTo>
                  <a:pt x="152733" y="351072"/>
                </a:lnTo>
                <a:lnTo>
                  <a:pt x="153732" y="364155"/>
                </a:lnTo>
                <a:lnTo>
                  <a:pt x="155398" y="376705"/>
                </a:lnTo>
                <a:lnTo>
                  <a:pt x="157730" y="388742"/>
                </a:lnTo>
                <a:lnTo>
                  <a:pt x="160401" y="399161"/>
                </a:lnTo>
                <a:lnTo>
                  <a:pt x="164803" y="411796"/>
                </a:lnTo>
                <a:lnTo>
                  <a:pt x="170245" y="423498"/>
                </a:lnTo>
                <a:lnTo>
                  <a:pt x="176736" y="434277"/>
                </a:lnTo>
                <a:lnTo>
                  <a:pt x="184288" y="444143"/>
                </a:lnTo>
                <a:lnTo>
                  <a:pt x="194872" y="454770"/>
                </a:lnTo>
                <a:lnTo>
                  <a:pt x="204818" y="462345"/>
                </a:lnTo>
                <a:lnTo>
                  <a:pt x="215884" y="468884"/>
                </a:lnTo>
                <a:lnTo>
                  <a:pt x="228060" y="474399"/>
                </a:lnTo>
                <a:lnTo>
                  <a:pt x="242162" y="479076"/>
                </a:lnTo>
                <a:lnTo>
                  <a:pt x="253825" y="481825"/>
                </a:lnTo>
                <a:lnTo>
                  <a:pt x="266260" y="483856"/>
                </a:lnTo>
                <a:lnTo>
                  <a:pt x="279474" y="485164"/>
                </a:lnTo>
                <a:lnTo>
                  <a:pt x="293469" y="485743"/>
                </a:lnTo>
                <a:lnTo>
                  <a:pt x="297688" y="485775"/>
                </a:lnTo>
                <a:lnTo>
                  <a:pt x="311747" y="485583"/>
                </a:lnTo>
                <a:lnTo>
                  <a:pt x="325172" y="485007"/>
                </a:lnTo>
                <a:lnTo>
                  <a:pt x="337967" y="484048"/>
                </a:lnTo>
                <a:lnTo>
                  <a:pt x="350137" y="482706"/>
                </a:lnTo>
                <a:lnTo>
                  <a:pt x="361686" y="480979"/>
                </a:lnTo>
                <a:lnTo>
                  <a:pt x="380579" y="477269"/>
                </a:lnTo>
                <a:lnTo>
                  <a:pt x="393460" y="474370"/>
                </a:lnTo>
                <a:lnTo>
                  <a:pt x="405420" y="471341"/>
                </a:lnTo>
                <a:lnTo>
                  <a:pt x="416458" y="468160"/>
                </a:lnTo>
                <a:lnTo>
                  <a:pt x="431847" y="463179"/>
                </a:lnTo>
                <a:lnTo>
                  <a:pt x="443855" y="458998"/>
                </a:lnTo>
                <a:lnTo>
                  <a:pt x="454278" y="455041"/>
                </a:lnTo>
                <a:lnTo>
                  <a:pt x="463803" y="451358"/>
                </a:lnTo>
                <a:lnTo>
                  <a:pt x="471550" y="449453"/>
                </a:lnTo>
                <a:lnTo>
                  <a:pt x="477393" y="449453"/>
                </a:lnTo>
                <a:lnTo>
                  <a:pt x="481075" y="449453"/>
                </a:lnTo>
                <a:lnTo>
                  <a:pt x="483997" y="450088"/>
                </a:lnTo>
                <a:lnTo>
                  <a:pt x="486410" y="451485"/>
                </a:lnTo>
                <a:lnTo>
                  <a:pt x="488823" y="452882"/>
                </a:lnTo>
                <a:lnTo>
                  <a:pt x="490727" y="455422"/>
                </a:lnTo>
                <a:lnTo>
                  <a:pt x="492378" y="458978"/>
                </a:lnTo>
                <a:lnTo>
                  <a:pt x="493902" y="462534"/>
                </a:lnTo>
                <a:lnTo>
                  <a:pt x="495046" y="467614"/>
                </a:lnTo>
                <a:lnTo>
                  <a:pt x="495553" y="474091"/>
                </a:lnTo>
                <a:lnTo>
                  <a:pt x="496189" y="480695"/>
                </a:lnTo>
                <a:lnTo>
                  <a:pt x="496443" y="488950"/>
                </a:lnTo>
                <a:lnTo>
                  <a:pt x="496443" y="498856"/>
                </a:lnTo>
                <a:lnTo>
                  <a:pt x="496443" y="507619"/>
                </a:lnTo>
                <a:lnTo>
                  <a:pt x="496316" y="514985"/>
                </a:lnTo>
                <a:lnTo>
                  <a:pt x="495935" y="521208"/>
                </a:lnTo>
                <a:lnTo>
                  <a:pt x="495553" y="527304"/>
                </a:lnTo>
                <a:lnTo>
                  <a:pt x="494919" y="532511"/>
                </a:lnTo>
                <a:lnTo>
                  <a:pt x="494157" y="536956"/>
                </a:lnTo>
                <a:lnTo>
                  <a:pt x="493268" y="541274"/>
                </a:lnTo>
                <a:lnTo>
                  <a:pt x="492125" y="544957"/>
                </a:lnTo>
                <a:lnTo>
                  <a:pt x="490600" y="548005"/>
                </a:lnTo>
                <a:lnTo>
                  <a:pt x="488950" y="550926"/>
                </a:lnTo>
                <a:lnTo>
                  <a:pt x="486918" y="553847"/>
                </a:lnTo>
                <a:lnTo>
                  <a:pt x="484250" y="556514"/>
                </a:lnTo>
                <a:lnTo>
                  <a:pt x="481711" y="559308"/>
                </a:lnTo>
                <a:lnTo>
                  <a:pt x="463169" y="567944"/>
                </a:lnTo>
                <a:lnTo>
                  <a:pt x="441317" y="575668"/>
                </a:lnTo>
                <a:lnTo>
                  <a:pt x="419100" y="581914"/>
                </a:lnTo>
                <a:lnTo>
                  <a:pt x="396034" y="587176"/>
                </a:lnTo>
                <a:lnTo>
                  <a:pt x="370420" y="591808"/>
                </a:lnTo>
                <a:lnTo>
                  <a:pt x="345772" y="595334"/>
                </a:lnTo>
                <a:lnTo>
                  <a:pt x="320938" y="597626"/>
                </a:lnTo>
                <a:lnTo>
                  <a:pt x="294981" y="598705"/>
                </a:lnTo>
                <a:lnTo>
                  <a:pt x="283972" y="598805"/>
                </a:lnTo>
                <a:lnTo>
                  <a:pt x="269791" y="598621"/>
                </a:lnTo>
                <a:lnTo>
                  <a:pt x="242514" y="597154"/>
                </a:lnTo>
                <a:lnTo>
                  <a:pt x="216685" y="594225"/>
                </a:lnTo>
                <a:lnTo>
                  <a:pt x="192311" y="589842"/>
                </a:lnTo>
                <a:lnTo>
                  <a:pt x="169399" y="584011"/>
                </a:lnTo>
                <a:lnTo>
                  <a:pt x="147156" y="576390"/>
                </a:lnTo>
                <a:lnTo>
                  <a:pt x="123249" y="565486"/>
                </a:lnTo>
                <a:lnTo>
                  <a:pt x="101440" y="552393"/>
                </a:lnTo>
                <a:lnTo>
                  <a:pt x="81739" y="537102"/>
                </a:lnTo>
                <a:lnTo>
                  <a:pt x="62557" y="517815"/>
                </a:lnTo>
                <a:lnTo>
                  <a:pt x="47530" y="498239"/>
                </a:lnTo>
                <a:lnTo>
                  <a:pt x="34597" y="476490"/>
                </a:lnTo>
                <a:lnTo>
                  <a:pt x="23725" y="452549"/>
                </a:lnTo>
                <a:lnTo>
                  <a:pt x="14291" y="424205"/>
                </a:lnTo>
                <a:lnTo>
                  <a:pt x="8812" y="401319"/>
                </a:lnTo>
                <a:lnTo>
                  <a:pt x="4651" y="376979"/>
                </a:lnTo>
                <a:lnTo>
                  <a:pt x="1808" y="351191"/>
                </a:lnTo>
                <a:lnTo>
                  <a:pt x="283" y="323962"/>
                </a:lnTo>
                <a:lnTo>
                  <a:pt x="0" y="305308"/>
                </a:lnTo>
                <a:lnTo>
                  <a:pt x="180" y="291486"/>
                </a:lnTo>
                <a:lnTo>
                  <a:pt x="1623" y="264664"/>
                </a:lnTo>
                <a:lnTo>
                  <a:pt x="4496" y="238935"/>
                </a:lnTo>
                <a:lnTo>
                  <a:pt x="8789" y="214300"/>
                </a:lnTo>
                <a:lnTo>
                  <a:pt x="14489" y="190759"/>
                </a:lnTo>
                <a:lnTo>
                  <a:pt x="22892" y="164787"/>
                </a:lnTo>
                <a:lnTo>
                  <a:pt x="33177" y="140410"/>
                </a:lnTo>
                <a:lnTo>
                  <a:pt x="45226" y="117893"/>
                </a:lnTo>
                <a:lnTo>
                  <a:pt x="59029" y="97235"/>
                </a:lnTo>
                <a:lnTo>
                  <a:pt x="72009" y="81280"/>
                </a:lnTo>
                <a:lnTo>
                  <a:pt x="89986" y="63153"/>
                </a:lnTo>
                <a:lnTo>
                  <a:pt x="109724" y="47235"/>
                </a:lnTo>
                <a:lnTo>
                  <a:pt x="131234" y="33537"/>
                </a:lnTo>
                <a:lnTo>
                  <a:pt x="154525" y="22069"/>
                </a:lnTo>
                <a:lnTo>
                  <a:pt x="180263" y="12628"/>
                </a:lnTo>
                <a:lnTo>
                  <a:pt x="204296" y="6483"/>
                </a:lnTo>
                <a:lnTo>
                  <a:pt x="229570" y="2376"/>
                </a:lnTo>
                <a:lnTo>
                  <a:pt x="256076" y="291"/>
                </a:lnTo>
                <a:lnTo>
                  <a:pt x="269789" y="1"/>
                </a:lnTo>
                <a:lnTo>
                  <a:pt x="270891" y="0"/>
                </a:lnTo>
                <a:close/>
              </a:path>
            </a:pathLst>
          </a:custGeom>
          <a:ln w="9144">
            <a:solidFill>
              <a:srgbClr val="000000"/>
            </a:solidFill>
          </a:ln>
        </p:spPr>
        <p:txBody>
          <a:bodyPr wrap="square" lIns="0" tIns="0" rIns="0" bIns="0" rtlCol="0">
            <a:noAutofit/>
          </a:bodyPr>
          <a:lstStyle/>
          <a:p>
            <a:endParaRPr/>
          </a:p>
        </p:txBody>
      </p:sp>
      <p:sp>
        <p:nvSpPr>
          <p:cNvPr id="4" name="object 4"/>
          <p:cNvSpPr/>
          <p:nvPr/>
        </p:nvSpPr>
        <p:spPr>
          <a:xfrm>
            <a:off x="5664200" y="4702048"/>
            <a:ext cx="506602" cy="588771"/>
          </a:xfrm>
          <a:custGeom>
            <a:avLst/>
            <a:gdLst/>
            <a:ahLst/>
            <a:cxnLst/>
            <a:rect l="l" t="t" r="r" b="b"/>
            <a:pathLst>
              <a:path w="506602" h="588772">
                <a:moveTo>
                  <a:pt x="74422" y="0"/>
                </a:moveTo>
                <a:lnTo>
                  <a:pt x="88890" y="185"/>
                </a:lnTo>
                <a:lnTo>
                  <a:pt x="101438" y="743"/>
                </a:lnTo>
                <a:lnTo>
                  <a:pt x="110744" y="1524"/>
                </a:lnTo>
                <a:lnTo>
                  <a:pt x="120269" y="2539"/>
                </a:lnTo>
                <a:lnTo>
                  <a:pt x="127888" y="4063"/>
                </a:lnTo>
                <a:lnTo>
                  <a:pt x="133730" y="5968"/>
                </a:lnTo>
                <a:lnTo>
                  <a:pt x="139446" y="8000"/>
                </a:lnTo>
                <a:lnTo>
                  <a:pt x="143510" y="10413"/>
                </a:lnTo>
                <a:lnTo>
                  <a:pt x="145923" y="13462"/>
                </a:lnTo>
                <a:lnTo>
                  <a:pt x="148336" y="16382"/>
                </a:lnTo>
                <a:lnTo>
                  <a:pt x="149478" y="19938"/>
                </a:lnTo>
                <a:lnTo>
                  <a:pt x="149478" y="23875"/>
                </a:lnTo>
                <a:lnTo>
                  <a:pt x="149478" y="323850"/>
                </a:lnTo>
                <a:lnTo>
                  <a:pt x="149689" y="339633"/>
                </a:lnTo>
                <a:lnTo>
                  <a:pt x="151370" y="366540"/>
                </a:lnTo>
                <a:lnTo>
                  <a:pt x="154733" y="387273"/>
                </a:lnTo>
                <a:lnTo>
                  <a:pt x="163551" y="412397"/>
                </a:lnTo>
                <a:lnTo>
                  <a:pt x="171196" y="425450"/>
                </a:lnTo>
                <a:lnTo>
                  <a:pt x="189053" y="443631"/>
                </a:lnTo>
                <a:lnTo>
                  <a:pt x="210315" y="454377"/>
                </a:lnTo>
                <a:lnTo>
                  <a:pt x="236037" y="458437"/>
                </a:lnTo>
                <a:lnTo>
                  <a:pt x="238760" y="458469"/>
                </a:lnTo>
                <a:lnTo>
                  <a:pt x="250660" y="457564"/>
                </a:lnTo>
                <a:lnTo>
                  <a:pt x="274534" y="450343"/>
                </a:lnTo>
                <a:lnTo>
                  <a:pt x="296163" y="437641"/>
                </a:lnTo>
                <a:lnTo>
                  <a:pt x="313483" y="423735"/>
                </a:lnTo>
                <a:lnTo>
                  <a:pt x="331458" y="406595"/>
                </a:lnTo>
                <a:lnTo>
                  <a:pt x="350089" y="386203"/>
                </a:lnTo>
                <a:lnTo>
                  <a:pt x="357886" y="376935"/>
                </a:lnTo>
                <a:lnTo>
                  <a:pt x="357886" y="23875"/>
                </a:lnTo>
                <a:lnTo>
                  <a:pt x="357886" y="19938"/>
                </a:lnTo>
                <a:lnTo>
                  <a:pt x="361061" y="13462"/>
                </a:lnTo>
                <a:lnTo>
                  <a:pt x="367284" y="8000"/>
                </a:lnTo>
                <a:lnTo>
                  <a:pt x="372999" y="5968"/>
                </a:lnTo>
                <a:lnTo>
                  <a:pt x="378713" y="4063"/>
                </a:lnTo>
                <a:lnTo>
                  <a:pt x="386461" y="2539"/>
                </a:lnTo>
                <a:lnTo>
                  <a:pt x="395986" y="1524"/>
                </a:lnTo>
                <a:lnTo>
                  <a:pt x="406903" y="645"/>
                </a:lnTo>
                <a:lnTo>
                  <a:pt x="419714" y="138"/>
                </a:lnTo>
                <a:lnTo>
                  <a:pt x="432308" y="0"/>
                </a:lnTo>
                <a:lnTo>
                  <a:pt x="446731" y="187"/>
                </a:lnTo>
                <a:lnTo>
                  <a:pt x="459282" y="749"/>
                </a:lnTo>
                <a:lnTo>
                  <a:pt x="468502" y="1524"/>
                </a:lnTo>
                <a:lnTo>
                  <a:pt x="478027" y="2539"/>
                </a:lnTo>
                <a:lnTo>
                  <a:pt x="485648" y="4063"/>
                </a:lnTo>
                <a:lnTo>
                  <a:pt x="491236" y="5968"/>
                </a:lnTo>
                <a:lnTo>
                  <a:pt x="496697" y="8000"/>
                </a:lnTo>
                <a:lnTo>
                  <a:pt x="503047" y="13462"/>
                </a:lnTo>
                <a:lnTo>
                  <a:pt x="505460" y="16382"/>
                </a:lnTo>
                <a:lnTo>
                  <a:pt x="506602" y="19938"/>
                </a:lnTo>
                <a:lnTo>
                  <a:pt x="506602" y="23875"/>
                </a:lnTo>
                <a:lnTo>
                  <a:pt x="506602" y="554863"/>
                </a:lnTo>
                <a:lnTo>
                  <a:pt x="506602" y="558799"/>
                </a:lnTo>
                <a:lnTo>
                  <a:pt x="505713" y="562355"/>
                </a:lnTo>
                <a:lnTo>
                  <a:pt x="503682" y="565276"/>
                </a:lnTo>
                <a:lnTo>
                  <a:pt x="501650" y="568324"/>
                </a:lnTo>
                <a:lnTo>
                  <a:pt x="498221" y="570738"/>
                </a:lnTo>
                <a:lnTo>
                  <a:pt x="493267" y="572769"/>
                </a:lnTo>
                <a:lnTo>
                  <a:pt x="488314" y="574674"/>
                </a:lnTo>
                <a:lnTo>
                  <a:pt x="481711" y="576198"/>
                </a:lnTo>
                <a:lnTo>
                  <a:pt x="473583" y="577214"/>
                </a:lnTo>
                <a:lnTo>
                  <a:pt x="462421" y="578216"/>
                </a:lnTo>
                <a:lnTo>
                  <a:pt x="449112" y="578694"/>
                </a:lnTo>
                <a:lnTo>
                  <a:pt x="442975" y="578738"/>
                </a:lnTo>
                <a:lnTo>
                  <a:pt x="428513" y="578497"/>
                </a:lnTo>
                <a:lnTo>
                  <a:pt x="416392" y="577773"/>
                </a:lnTo>
                <a:lnTo>
                  <a:pt x="411099" y="577214"/>
                </a:lnTo>
                <a:lnTo>
                  <a:pt x="402971" y="576198"/>
                </a:lnTo>
                <a:lnTo>
                  <a:pt x="396494" y="574674"/>
                </a:lnTo>
                <a:lnTo>
                  <a:pt x="391795" y="572769"/>
                </a:lnTo>
                <a:lnTo>
                  <a:pt x="386969" y="570738"/>
                </a:lnTo>
                <a:lnTo>
                  <a:pt x="383666" y="568324"/>
                </a:lnTo>
                <a:lnTo>
                  <a:pt x="381635" y="565276"/>
                </a:lnTo>
                <a:lnTo>
                  <a:pt x="379602" y="562355"/>
                </a:lnTo>
                <a:lnTo>
                  <a:pt x="378713" y="558799"/>
                </a:lnTo>
                <a:lnTo>
                  <a:pt x="378713" y="554863"/>
                </a:lnTo>
                <a:lnTo>
                  <a:pt x="378713" y="493521"/>
                </a:lnTo>
                <a:lnTo>
                  <a:pt x="359079" y="513458"/>
                </a:lnTo>
                <a:lnTo>
                  <a:pt x="339323" y="531068"/>
                </a:lnTo>
                <a:lnTo>
                  <a:pt x="319439" y="546344"/>
                </a:lnTo>
                <a:lnTo>
                  <a:pt x="299418" y="559278"/>
                </a:lnTo>
                <a:lnTo>
                  <a:pt x="277108" y="570830"/>
                </a:lnTo>
                <a:lnTo>
                  <a:pt x="252879" y="579998"/>
                </a:lnTo>
                <a:lnTo>
                  <a:pt x="228202" y="585915"/>
                </a:lnTo>
                <a:lnTo>
                  <a:pt x="203091" y="588595"/>
                </a:lnTo>
                <a:lnTo>
                  <a:pt x="194690" y="588771"/>
                </a:lnTo>
                <a:lnTo>
                  <a:pt x="180178" y="588443"/>
                </a:lnTo>
                <a:lnTo>
                  <a:pt x="153060" y="585816"/>
                </a:lnTo>
                <a:lnTo>
                  <a:pt x="128510" y="580578"/>
                </a:lnTo>
                <a:lnTo>
                  <a:pt x="106558" y="572744"/>
                </a:lnTo>
                <a:lnTo>
                  <a:pt x="79899" y="557849"/>
                </a:lnTo>
                <a:lnTo>
                  <a:pt x="60115" y="541894"/>
                </a:lnTo>
                <a:lnTo>
                  <a:pt x="43416" y="523099"/>
                </a:lnTo>
                <a:lnTo>
                  <a:pt x="29210" y="501191"/>
                </a:lnTo>
                <a:lnTo>
                  <a:pt x="18513" y="478205"/>
                </a:lnTo>
                <a:lnTo>
                  <a:pt x="10582" y="453115"/>
                </a:lnTo>
                <a:lnTo>
                  <a:pt x="5585" y="428797"/>
                </a:lnTo>
                <a:lnTo>
                  <a:pt x="2493" y="404782"/>
                </a:lnTo>
                <a:lnTo>
                  <a:pt x="632" y="378284"/>
                </a:lnTo>
                <a:lnTo>
                  <a:pt x="0" y="349292"/>
                </a:lnTo>
                <a:lnTo>
                  <a:pt x="0" y="348869"/>
                </a:lnTo>
                <a:lnTo>
                  <a:pt x="0" y="23875"/>
                </a:lnTo>
                <a:lnTo>
                  <a:pt x="0" y="19938"/>
                </a:lnTo>
                <a:lnTo>
                  <a:pt x="1142" y="16382"/>
                </a:lnTo>
                <a:lnTo>
                  <a:pt x="3301" y="13462"/>
                </a:lnTo>
                <a:lnTo>
                  <a:pt x="5461" y="10413"/>
                </a:lnTo>
                <a:lnTo>
                  <a:pt x="9525" y="8000"/>
                </a:lnTo>
                <a:lnTo>
                  <a:pt x="15239" y="5968"/>
                </a:lnTo>
                <a:lnTo>
                  <a:pt x="20954" y="4063"/>
                </a:lnTo>
                <a:lnTo>
                  <a:pt x="28701" y="2539"/>
                </a:lnTo>
                <a:lnTo>
                  <a:pt x="38480" y="1524"/>
                </a:lnTo>
                <a:lnTo>
                  <a:pt x="49594" y="637"/>
                </a:lnTo>
                <a:lnTo>
                  <a:pt x="62445" y="131"/>
                </a:lnTo>
                <a:lnTo>
                  <a:pt x="74422" y="0"/>
                </a:lnTo>
                <a:close/>
              </a:path>
            </a:pathLst>
          </a:custGeom>
          <a:ln w="9144">
            <a:solidFill>
              <a:srgbClr val="000000"/>
            </a:solidFill>
          </a:ln>
        </p:spPr>
        <p:txBody>
          <a:bodyPr wrap="square" lIns="0" tIns="0" rIns="0" bIns="0" rtlCol="0">
            <a:noAutofit/>
          </a:bodyPr>
          <a:lstStyle/>
          <a:p>
            <a:endParaRPr/>
          </a:p>
        </p:txBody>
      </p:sp>
      <p:sp>
        <p:nvSpPr>
          <p:cNvPr id="5" name="object 5"/>
          <p:cNvSpPr/>
          <p:nvPr/>
        </p:nvSpPr>
        <p:spPr>
          <a:xfrm>
            <a:off x="5116830" y="4506849"/>
            <a:ext cx="432181" cy="773938"/>
          </a:xfrm>
          <a:custGeom>
            <a:avLst/>
            <a:gdLst/>
            <a:ahLst/>
            <a:cxnLst/>
            <a:rect l="l" t="t" r="r" b="b"/>
            <a:pathLst>
              <a:path w="432181" h="773938">
                <a:moveTo>
                  <a:pt x="46482" y="0"/>
                </a:moveTo>
                <a:lnTo>
                  <a:pt x="408940" y="0"/>
                </a:lnTo>
                <a:lnTo>
                  <a:pt x="412623" y="0"/>
                </a:lnTo>
                <a:lnTo>
                  <a:pt x="415798" y="1015"/>
                </a:lnTo>
                <a:lnTo>
                  <a:pt x="418465" y="3301"/>
                </a:lnTo>
                <a:lnTo>
                  <a:pt x="421259" y="5461"/>
                </a:lnTo>
                <a:lnTo>
                  <a:pt x="423799" y="9017"/>
                </a:lnTo>
                <a:lnTo>
                  <a:pt x="425958" y="13969"/>
                </a:lnTo>
                <a:lnTo>
                  <a:pt x="428117" y="18923"/>
                </a:lnTo>
                <a:lnTo>
                  <a:pt x="429768" y="25526"/>
                </a:lnTo>
                <a:lnTo>
                  <a:pt x="430784" y="33908"/>
                </a:lnTo>
                <a:lnTo>
                  <a:pt x="431689" y="45303"/>
                </a:lnTo>
                <a:lnTo>
                  <a:pt x="432140" y="58538"/>
                </a:lnTo>
                <a:lnTo>
                  <a:pt x="432181" y="64262"/>
                </a:lnTo>
                <a:lnTo>
                  <a:pt x="431919" y="78341"/>
                </a:lnTo>
                <a:lnTo>
                  <a:pt x="431174" y="90391"/>
                </a:lnTo>
                <a:lnTo>
                  <a:pt x="430784" y="94361"/>
                </a:lnTo>
                <a:lnTo>
                  <a:pt x="429768" y="102488"/>
                </a:lnTo>
                <a:lnTo>
                  <a:pt x="428117" y="108965"/>
                </a:lnTo>
                <a:lnTo>
                  <a:pt x="425958" y="113664"/>
                </a:lnTo>
                <a:lnTo>
                  <a:pt x="423799" y="118490"/>
                </a:lnTo>
                <a:lnTo>
                  <a:pt x="421259" y="122046"/>
                </a:lnTo>
                <a:lnTo>
                  <a:pt x="418465" y="124459"/>
                </a:lnTo>
                <a:lnTo>
                  <a:pt x="415798" y="126745"/>
                </a:lnTo>
                <a:lnTo>
                  <a:pt x="412623" y="128015"/>
                </a:lnTo>
                <a:lnTo>
                  <a:pt x="408940" y="128015"/>
                </a:lnTo>
                <a:lnTo>
                  <a:pt x="157225" y="128015"/>
                </a:lnTo>
                <a:lnTo>
                  <a:pt x="157225" y="335152"/>
                </a:lnTo>
                <a:lnTo>
                  <a:pt x="393573" y="335152"/>
                </a:lnTo>
                <a:lnTo>
                  <a:pt x="397129" y="335152"/>
                </a:lnTo>
                <a:lnTo>
                  <a:pt x="403098" y="338074"/>
                </a:lnTo>
                <a:lnTo>
                  <a:pt x="408305" y="343534"/>
                </a:lnTo>
                <a:lnTo>
                  <a:pt x="410464" y="348233"/>
                </a:lnTo>
                <a:lnTo>
                  <a:pt x="412623" y="353059"/>
                </a:lnTo>
                <a:lnTo>
                  <a:pt x="414274" y="359409"/>
                </a:lnTo>
                <a:lnTo>
                  <a:pt x="415290" y="367283"/>
                </a:lnTo>
                <a:lnTo>
                  <a:pt x="416263" y="378571"/>
                </a:lnTo>
                <a:lnTo>
                  <a:pt x="416661" y="391942"/>
                </a:lnTo>
                <a:lnTo>
                  <a:pt x="416687" y="397001"/>
                </a:lnTo>
                <a:lnTo>
                  <a:pt x="416460" y="411133"/>
                </a:lnTo>
                <a:lnTo>
                  <a:pt x="415704" y="423120"/>
                </a:lnTo>
                <a:lnTo>
                  <a:pt x="415290" y="426846"/>
                </a:lnTo>
                <a:lnTo>
                  <a:pt x="414274" y="434720"/>
                </a:lnTo>
                <a:lnTo>
                  <a:pt x="412623" y="441325"/>
                </a:lnTo>
                <a:lnTo>
                  <a:pt x="410464" y="446405"/>
                </a:lnTo>
                <a:lnTo>
                  <a:pt x="408305" y="451612"/>
                </a:lnTo>
                <a:lnTo>
                  <a:pt x="405765" y="455294"/>
                </a:lnTo>
                <a:lnTo>
                  <a:pt x="403098" y="457453"/>
                </a:lnTo>
                <a:lnTo>
                  <a:pt x="400304" y="459613"/>
                </a:lnTo>
                <a:lnTo>
                  <a:pt x="397129" y="460756"/>
                </a:lnTo>
                <a:lnTo>
                  <a:pt x="393573" y="460756"/>
                </a:lnTo>
                <a:lnTo>
                  <a:pt x="157225" y="460756"/>
                </a:lnTo>
                <a:lnTo>
                  <a:pt x="157225" y="747648"/>
                </a:lnTo>
                <a:lnTo>
                  <a:pt x="157225" y="752094"/>
                </a:lnTo>
                <a:lnTo>
                  <a:pt x="155956" y="755776"/>
                </a:lnTo>
                <a:lnTo>
                  <a:pt x="151257" y="762126"/>
                </a:lnTo>
                <a:lnTo>
                  <a:pt x="146939" y="764920"/>
                </a:lnTo>
                <a:lnTo>
                  <a:pt x="140843" y="767079"/>
                </a:lnTo>
                <a:lnTo>
                  <a:pt x="134620" y="769238"/>
                </a:lnTo>
                <a:lnTo>
                  <a:pt x="126619" y="770889"/>
                </a:lnTo>
                <a:lnTo>
                  <a:pt x="116712" y="772160"/>
                </a:lnTo>
                <a:lnTo>
                  <a:pt x="105888" y="773128"/>
                </a:lnTo>
                <a:lnTo>
                  <a:pt x="93205" y="773730"/>
                </a:lnTo>
                <a:lnTo>
                  <a:pt x="78612" y="773938"/>
                </a:lnTo>
                <a:lnTo>
                  <a:pt x="64266" y="773728"/>
                </a:lnTo>
                <a:lnTo>
                  <a:pt x="51604" y="773120"/>
                </a:lnTo>
                <a:lnTo>
                  <a:pt x="40767" y="772160"/>
                </a:lnTo>
                <a:lnTo>
                  <a:pt x="30734" y="770889"/>
                </a:lnTo>
                <a:lnTo>
                  <a:pt x="22606" y="769238"/>
                </a:lnTo>
                <a:lnTo>
                  <a:pt x="16637" y="767079"/>
                </a:lnTo>
                <a:lnTo>
                  <a:pt x="10795" y="764920"/>
                </a:lnTo>
                <a:lnTo>
                  <a:pt x="6477" y="762126"/>
                </a:lnTo>
                <a:lnTo>
                  <a:pt x="3937" y="758951"/>
                </a:lnTo>
                <a:lnTo>
                  <a:pt x="1270" y="755776"/>
                </a:lnTo>
                <a:lnTo>
                  <a:pt x="0" y="752094"/>
                </a:lnTo>
                <a:lnTo>
                  <a:pt x="0" y="747648"/>
                </a:lnTo>
                <a:lnTo>
                  <a:pt x="0" y="49402"/>
                </a:lnTo>
                <a:lnTo>
                  <a:pt x="1336" y="34260"/>
                </a:lnTo>
                <a:lnTo>
                  <a:pt x="5363" y="22065"/>
                </a:lnTo>
                <a:lnTo>
                  <a:pt x="12105" y="12792"/>
                </a:lnTo>
                <a:lnTo>
                  <a:pt x="13462" y="11556"/>
                </a:lnTo>
                <a:lnTo>
                  <a:pt x="23991" y="4670"/>
                </a:lnTo>
                <a:lnTo>
                  <a:pt x="36191" y="860"/>
                </a:lnTo>
                <a:lnTo>
                  <a:pt x="46482" y="0"/>
                </a:lnTo>
                <a:close/>
              </a:path>
            </a:pathLst>
          </a:custGeom>
          <a:ln w="9144">
            <a:solidFill>
              <a:srgbClr val="000000"/>
            </a:solidFill>
          </a:ln>
        </p:spPr>
        <p:txBody>
          <a:bodyPr wrap="square" lIns="0" tIns="0" rIns="0" bIns="0" rtlCol="0">
            <a:noAutofit/>
          </a:bodyPr>
          <a:lstStyle/>
          <a:p>
            <a:endParaRPr/>
          </a:p>
        </p:txBody>
      </p:sp>
      <p:sp>
        <p:nvSpPr>
          <p:cNvPr id="6" name="object 6"/>
          <p:cNvSpPr/>
          <p:nvPr/>
        </p:nvSpPr>
        <p:spPr>
          <a:xfrm>
            <a:off x="6935216" y="4448429"/>
            <a:ext cx="149986" cy="832357"/>
          </a:xfrm>
          <a:custGeom>
            <a:avLst/>
            <a:gdLst/>
            <a:ahLst/>
            <a:cxnLst/>
            <a:rect l="l" t="t" r="r" b="b"/>
            <a:pathLst>
              <a:path w="149986" h="832357">
                <a:moveTo>
                  <a:pt x="74929" y="0"/>
                </a:moveTo>
                <a:lnTo>
                  <a:pt x="89391" y="232"/>
                </a:lnTo>
                <a:lnTo>
                  <a:pt x="101935" y="929"/>
                </a:lnTo>
                <a:lnTo>
                  <a:pt x="111251" y="1905"/>
                </a:lnTo>
                <a:lnTo>
                  <a:pt x="120776" y="3048"/>
                </a:lnTo>
                <a:lnTo>
                  <a:pt x="128524" y="4699"/>
                </a:lnTo>
                <a:lnTo>
                  <a:pt x="134238" y="6858"/>
                </a:lnTo>
                <a:lnTo>
                  <a:pt x="139953" y="9144"/>
                </a:lnTo>
                <a:lnTo>
                  <a:pt x="144017" y="11811"/>
                </a:lnTo>
                <a:lnTo>
                  <a:pt x="146430" y="14986"/>
                </a:lnTo>
                <a:lnTo>
                  <a:pt x="148843" y="18161"/>
                </a:lnTo>
                <a:lnTo>
                  <a:pt x="149986" y="21717"/>
                </a:lnTo>
                <a:lnTo>
                  <a:pt x="149986" y="25654"/>
                </a:lnTo>
                <a:lnTo>
                  <a:pt x="149986" y="808482"/>
                </a:lnTo>
                <a:lnTo>
                  <a:pt x="149986" y="812419"/>
                </a:lnTo>
                <a:lnTo>
                  <a:pt x="148843" y="815975"/>
                </a:lnTo>
                <a:lnTo>
                  <a:pt x="146430" y="818896"/>
                </a:lnTo>
                <a:lnTo>
                  <a:pt x="144017" y="821944"/>
                </a:lnTo>
                <a:lnTo>
                  <a:pt x="139953" y="824357"/>
                </a:lnTo>
                <a:lnTo>
                  <a:pt x="134238" y="826389"/>
                </a:lnTo>
                <a:lnTo>
                  <a:pt x="128524" y="828294"/>
                </a:lnTo>
                <a:lnTo>
                  <a:pt x="120776" y="829818"/>
                </a:lnTo>
                <a:lnTo>
                  <a:pt x="111251" y="830834"/>
                </a:lnTo>
                <a:lnTo>
                  <a:pt x="100334" y="831712"/>
                </a:lnTo>
                <a:lnTo>
                  <a:pt x="87523" y="832219"/>
                </a:lnTo>
                <a:lnTo>
                  <a:pt x="74929" y="832358"/>
                </a:lnTo>
                <a:lnTo>
                  <a:pt x="60506" y="832170"/>
                </a:lnTo>
                <a:lnTo>
                  <a:pt x="47955" y="831608"/>
                </a:lnTo>
                <a:lnTo>
                  <a:pt x="38734" y="830834"/>
                </a:lnTo>
                <a:lnTo>
                  <a:pt x="29209" y="829818"/>
                </a:lnTo>
                <a:lnTo>
                  <a:pt x="21462" y="828294"/>
                </a:lnTo>
                <a:lnTo>
                  <a:pt x="15748" y="826389"/>
                </a:lnTo>
                <a:lnTo>
                  <a:pt x="10032" y="824357"/>
                </a:lnTo>
                <a:lnTo>
                  <a:pt x="5968" y="821944"/>
                </a:lnTo>
                <a:lnTo>
                  <a:pt x="3555" y="818896"/>
                </a:lnTo>
                <a:lnTo>
                  <a:pt x="1142" y="815975"/>
                </a:lnTo>
                <a:lnTo>
                  <a:pt x="0" y="812419"/>
                </a:lnTo>
                <a:lnTo>
                  <a:pt x="0" y="808482"/>
                </a:lnTo>
                <a:lnTo>
                  <a:pt x="0" y="25654"/>
                </a:lnTo>
                <a:lnTo>
                  <a:pt x="0" y="21717"/>
                </a:lnTo>
                <a:lnTo>
                  <a:pt x="1142" y="18161"/>
                </a:lnTo>
                <a:lnTo>
                  <a:pt x="3555" y="14986"/>
                </a:lnTo>
                <a:lnTo>
                  <a:pt x="5968" y="11811"/>
                </a:lnTo>
                <a:lnTo>
                  <a:pt x="10032" y="9144"/>
                </a:lnTo>
                <a:lnTo>
                  <a:pt x="15748" y="6858"/>
                </a:lnTo>
                <a:lnTo>
                  <a:pt x="21462" y="4699"/>
                </a:lnTo>
                <a:lnTo>
                  <a:pt x="29209" y="3048"/>
                </a:lnTo>
                <a:lnTo>
                  <a:pt x="38734" y="1905"/>
                </a:lnTo>
                <a:lnTo>
                  <a:pt x="49683" y="803"/>
                </a:lnTo>
                <a:lnTo>
                  <a:pt x="62502" y="170"/>
                </a:lnTo>
                <a:lnTo>
                  <a:pt x="74929" y="0"/>
                </a:lnTo>
                <a:close/>
              </a:path>
            </a:pathLst>
          </a:custGeom>
          <a:ln w="9143">
            <a:solidFill>
              <a:srgbClr val="000000"/>
            </a:solidFill>
          </a:ln>
        </p:spPr>
        <p:txBody>
          <a:bodyPr wrap="square" lIns="0" tIns="0" rIns="0" bIns="0" rtlCol="0">
            <a:noAutofit/>
          </a:bodyPr>
          <a:lstStyle/>
          <a:p>
            <a:endParaRPr/>
          </a:p>
        </p:txBody>
      </p:sp>
      <p:sp>
        <p:nvSpPr>
          <p:cNvPr id="7" name="object 7"/>
          <p:cNvSpPr/>
          <p:nvPr/>
        </p:nvSpPr>
        <p:spPr>
          <a:xfrm>
            <a:off x="5111496" y="4442460"/>
            <a:ext cx="1979676" cy="854963"/>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0" y="0"/>
            <a:ext cx="12191999" cy="6857995"/>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object 258"/>
          <p:cNvSpPr txBox="1"/>
          <p:nvPr/>
        </p:nvSpPr>
        <p:spPr>
          <a:xfrm>
            <a:off x="922019" y="1094231"/>
            <a:ext cx="707136" cy="771144"/>
          </a:xfrm>
          <a:prstGeom prst="rect">
            <a:avLst/>
          </a:prstGeom>
        </p:spPr>
        <p:txBody>
          <a:bodyPr wrap="square" lIns="0" tIns="49530" rIns="0" bIns="0" rtlCol="0">
            <a:noAutofit/>
          </a:bodyPr>
          <a:lstStyle/>
          <a:p>
            <a:pPr marL="7620">
              <a:lnSpc>
                <a:spcPct val="95825"/>
              </a:lnSpc>
            </a:pPr>
            <a:r>
              <a:rPr sz="3000" dirty="0" smtClean="0">
                <a:solidFill>
                  <a:srgbClr val="FFFFFF"/>
                </a:solidFill>
                <a:latin typeface="Arial"/>
                <a:cs typeface="Arial"/>
              </a:rPr>
              <a:t>•</a:t>
            </a:r>
            <a:endParaRPr sz="3000">
              <a:latin typeface="Arial"/>
              <a:cs typeface="Arial"/>
            </a:endParaRPr>
          </a:p>
        </p:txBody>
      </p:sp>
      <p:sp>
        <p:nvSpPr>
          <p:cNvPr id="257" name="object 257"/>
          <p:cNvSpPr txBox="1"/>
          <p:nvPr/>
        </p:nvSpPr>
        <p:spPr>
          <a:xfrm>
            <a:off x="1158544" y="1094231"/>
            <a:ext cx="1833067" cy="771144"/>
          </a:xfrm>
          <a:prstGeom prst="rect">
            <a:avLst/>
          </a:prstGeom>
        </p:spPr>
        <p:txBody>
          <a:bodyPr wrap="square" lIns="0" tIns="1698" rIns="0" bIns="0" rtlCol="0">
            <a:noAutofit/>
          </a:bodyPr>
          <a:lstStyle/>
          <a:p>
            <a:pPr>
              <a:lnSpc>
                <a:spcPts val="950"/>
              </a:lnSpc>
            </a:pPr>
            <a:endParaRPr sz="950"/>
          </a:p>
          <a:p>
            <a:pPr>
              <a:lnSpc>
                <a:spcPct val="95825"/>
              </a:lnSpc>
            </a:pPr>
            <a:r>
              <a:rPr sz="2400" dirty="0" smtClean="0">
                <a:solidFill>
                  <a:srgbClr val="FFFFFF"/>
                </a:solidFill>
                <a:latin typeface="Times New Roman"/>
                <a:cs typeface="Times New Roman"/>
              </a:rPr>
              <a:t>A</a:t>
            </a:r>
            <a:endParaRPr sz="2400">
              <a:latin typeface="Times New Roman"/>
              <a:cs typeface="Times New Roman"/>
            </a:endParaRPr>
          </a:p>
        </p:txBody>
      </p:sp>
      <p:sp>
        <p:nvSpPr>
          <p:cNvPr id="256" name="object 256"/>
          <p:cNvSpPr txBox="1"/>
          <p:nvPr/>
        </p:nvSpPr>
        <p:spPr>
          <a:xfrm>
            <a:off x="2575204" y="1094231"/>
            <a:ext cx="791311" cy="771144"/>
          </a:xfrm>
          <a:prstGeom prst="rect">
            <a:avLst/>
          </a:prstGeom>
        </p:spPr>
        <p:txBody>
          <a:bodyPr wrap="square" lIns="0" tIns="1698" rIns="0" bIns="0" rtlCol="0">
            <a:noAutofit/>
          </a:bodyPr>
          <a:lstStyle/>
          <a:p>
            <a:pPr>
              <a:lnSpc>
                <a:spcPts val="950"/>
              </a:lnSpc>
            </a:pPr>
            <a:endParaRPr sz="950"/>
          </a:p>
          <a:p>
            <a:pPr>
              <a:lnSpc>
                <a:spcPct val="95825"/>
              </a:lnSpc>
            </a:pPr>
            <a:r>
              <a:rPr sz="2400" spc="288" dirty="0" smtClean="0">
                <a:solidFill>
                  <a:srgbClr val="FFFFFF"/>
                </a:solidFill>
                <a:latin typeface="Times New Roman"/>
                <a:cs typeface="Times New Roman"/>
              </a:rPr>
              <a:t>s</a:t>
            </a:r>
            <a:endParaRPr sz="2400">
              <a:latin typeface="Times New Roman"/>
              <a:cs typeface="Times New Roman"/>
            </a:endParaRPr>
          </a:p>
        </p:txBody>
      </p:sp>
      <p:sp>
        <p:nvSpPr>
          <p:cNvPr id="255" name="object 255"/>
          <p:cNvSpPr txBox="1"/>
          <p:nvPr/>
        </p:nvSpPr>
        <p:spPr>
          <a:xfrm>
            <a:off x="2860802" y="1094231"/>
            <a:ext cx="804418" cy="771144"/>
          </a:xfrm>
          <a:prstGeom prst="rect">
            <a:avLst/>
          </a:prstGeom>
        </p:spPr>
        <p:txBody>
          <a:bodyPr wrap="square" lIns="0" tIns="1698" rIns="0" bIns="0" rtlCol="0">
            <a:noAutofit/>
          </a:bodyPr>
          <a:lstStyle/>
          <a:p>
            <a:pPr>
              <a:lnSpc>
                <a:spcPts val="950"/>
              </a:lnSpc>
            </a:pPr>
            <a:endParaRPr sz="950"/>
          </a:p>
          <a:p>
            <a:pPr>
              <a:lnSpc>
                <a:spcPct val="95825"/>
              </a:lnSpc>
            </a:pPr>
            <a:r>
              <a:rPr sz="2400" spc="150" dirty="0" smtClean="0">
                <a:solidFill>
                  <a:srgbClr val="FFFFFF"/>
                </a:solidFill>
                <a:latin typeface="Times New Roman"/>
                <a:cs typeface="Times New Roman"/>
              </a:rPr>
              <a:t>is</a:t>
            </a:r>
            <a:endParaRPr sz="2400">
              <a:latin typeface="Times New Roman"/>
              <a:cs typeface="Times New Roman"/>
            </a:endParaRPr>
          </a:p>
        </p:txBody>
      </p:sp>
      <p:sp>
        <p:nvSpPr>
          <p:cNvPr id="254" name="object 254"/>
          <p:cNvSpPr txBox="1"/>
          <p:nvPr/>
        </p:nvSpPr>
        <p:spPr>
          <a:xfrm>
            <a:off x="3235706" y="1094231"/>
            <a:ext cx="1997710" cy="771144"/>
          </a:xfrm>
          <a:prstGeom prst="rect">
            <a:avLst/>
          </a:prstGeom>
        </p:spPr>
        <p:txBody>
          <a:bodyPr wrap="square" lIns="0" tIns="1698" rIns="0" bIns="0" rtlCol="0">
            <a:noAutofit/>
          </a:bodyPr>
          <a:lstStyle/>
          <a:p>
            <a:pPr>
              <a:lnSpc>
                <a:spcPts val="950"/>
              </a:lnSpc>
            </a:pPr>
            <a:endParaRPr sz="950"/>
          </a:p>
          <a:p>
            <a:pPr>
              <a:lnSpc>
                <a:spcPct val="95825"/>
              </a:lnSpc>
            </a:pPr>
            <a:r>
              <a:rPr sz="2400" spc="254" dirty="0" smtClean="0">
                <a:solidFill>
                  <a:srgbClr val="FFFFFF"/>
                </a:solidFill>
                <a:latin typeface="Times New Roman"/>
                <a:cs typeface="Times New Roman"/>
              </a:rPr>
              <a:t>a</a:t>
            </a:r>
            <a:endParaRPr sz="2400">
              <a:latin typeface="Times New Roman"/>
              <a:cs typeface="Times New Roman"/>
            </a:endParaRPr>
          </a:p>
        </p:txBody>
      </p:sp>
      <p:sp>
        <p:nvSpPr>
          <p:cNvPr id="253" name="object 253"/>
          <p:cNvSpPr txBox="1"/>
          <p:nvPr/>
        </p:nvSpPr>
        <p:spPr>
          <a:xfrm>
            <a:off x="4093489" y="1094231"/>
            <a:ext cx="2479522" cy="771144"/>
          </a:xfrm>
          <a:prstGeom prst="rect">
            <a:avLst/>
          </a:prstGeom>
        </p:spPr>
        <p:txBody>
          <a:bodyPr wrap="square" lIns="0" tIns="1698" rIns="0" bIns="0" rtlCol="0">
            <a:noAutofit/>
          </a:bodyPr>
          <a:lstStyle/>
          <a:p>
            <a:pPr>
              <a:lnSpc>
                <a:spcPts val="950"/>
              </a:lnSpc>
            </a:pPr>
            <a:endParaRPr sz="950"/>
          </a:p>
          <a:p>
            <a:pPr>
              <a:lnSpc>
                <a:spcPct val="95825"/>
              </a:lnSpc>
            </a:pPr>
            <a:r>
              <a:rPr sz="2400" spc="174" dirty="0" smtClean="0">
                <a:solidFill>
                  <a:srgbClr val="FFFFFF"/>
                </a:solidFill>
                <a:latin typeface="Times New Roman"/>
                <a:cs typeface="Times New Roman"/>
              </a:rPr>
              <a:t>ogical</a:t>
            </a:r>
            <a:endParaRPr sz="2400">
              <a:latin typeface="Times New Roman"/>
              <a:cs typeface="Times New Roman"/>
            </a:endParaRPr>
          </a:p>
        </p:txBody>
      </p:sp>
      <p:sp>
        <p:nvSpPr>
          <p:cNvPr id="252" name="object 252"/>
          <p:cNvSpPr txBox="1"/>
          <p:nvPr/>
        </p:nvSpPr>
        <p:spPr>
          <a:xfrm>
            <a:off x="6205728" y="1094231"/>
            <a:ext cx="775716" cy="771144"/>
          </a:xfrm>
          <a:prstGeom prst="rect">
            <a:avLst/>
          </a:prstGeom>
        </p:spPr>
        <p:txBody>
          <a:bodyPr wrap="square" lIns="0" tIns="1698" rIns="0" bIns="0" rtlCol="0">
            <a:noAutofit/>
          </a:bodyPr>
          <a:lstStyle/>
          <a:p>
            <a:pPr>
              <a:lnSpc>
                <a:spcPts val="950"/>
              </a:lnSpc>
            </a:pPr>
            <a:endParaRPr sz="950"/>
          </a:p>
          <a:p>
            <a:pPr marL="16789">
              <a:lnSpc>
                <a:spcPct val="95825"/>
              </a:lnSpc>
            </a:pPr>
            <a:r>
              <a:rPr sz="2400" spc="25" dirty="0" smtClean="0">
                <a:solidFill>
                  <a:srgbClr val="FFFFFF"/>
                </a:solidFill>
                <a:latin typeface="Times New Roman"/>
                <a:cs typeface="Times New Roman"/>
              </a:rPr>
              <a:t>l</a:t>
            </a:r>
            <a:endParaRPr sz="2400">
              <a:latin typeface="Times New Roman"/>
              <a:cs typeface="Times New Roman"/>
            </a:endParaRPr>
          </a:p>
        </p:txBody>
      </p:sp>
      <p:sp>
        <p:nvSpPr>
          <p:cNvPr id="251" name="object 251"/>
          <p:cNvSpPr txBox="1"/>
          <p:nvPr/>
        </p:nvSpPr>
        <p:spPr>
          <a:xfrm>
            <a:off x="6442837" y="1094231"/>
            <a:ext cx="1478914" cy="771144"/>
          </a:xfrm>
          <a:prstGeom prst="rect">
            <a:avLst/>
          </a:prstGeom>
        </p:spPr>
        <p:txBody>
          <a:bodyPr wrap="square" lIns="0" tIns="1698" rIns="0" bIns="0" rtlCol="0">
            <a:noAutofit/>
          </a:bodyPr>
          <a:lstStyle/>
          <a:p>
            <a:pPr>
              <a:lnSpc>
                <a:spcPts val="950"/>
              </a:lnSpc>
            </a:pPr>
            <a:endParaRPr sz="950"/>
          </a:p>
          <a:p>
            <a:pPr>
              <a:lnSpc>
                <a:spcPct val="95825"/>
              </a:lnSpc>
            </a:pPr>
            <a:r>
              <a:rPr sz="2400" spc="157" dirty="0" smtClean="0">
                <a:solidFill>
                  <a:srgbClr val="FFFFFF"/>
                </a:solidFill>
                <a:latin typeface="Times New Roman"/>
                <a:cs typeface="Times New Roman"/>
              </a:rPr>
              <a:t>in</a:t>
            </a:r>
            <a:endParaRPr sz="2400">
              <a:latin typeface="Times New Roman"/>
              <a:cs typeface="Times New Roman"/>
            </a:endParaRPr>
          </a:p>
        </p:txBody>
      </p:sp>
      <p:sp>
        <p:nvSpPr>
          <p:cNvPr id="250" name="object 250"/>
          <p:cNvSpPr txBox="1"/>
          <p:nvPr/>
        </p:nvSpPr>
        <p:spPr>
          <a:xfrm>
            <a:off x="7554468" y="1094231"/>
            <a:ext cx="1338072" cy="771144"/>
          </a:xfrm>
          <a:prstGeom prst="rect">
            <a:avLst/>
          </a:prstGeom>
        </p:spPr>
        <p:txBody>
          <a:bodyPr wrap="square" lIns="0" tIns="1698" rIns="0" bIns="0" rtlCol="0">
            <a:noAutofit/>
          </a:bodyPr>
          <a:lstStyle/>
          <a:p>
            <a:pPr>
              <a:lnSpc>
                <a:spcPts val="950"/>
              </a:lnSpc>
            </a:pPr>
            <a:endParaRPr sz="950"/>
          </a:p>
          <a:p>
            <a:pPr marL="9423">
              <a:lnSpc>
                <a:spcPct val="95825"/>
              </a:lnSpc>
            </a:pPr>
            <a:r>
              <a:rPr sz="2400" spc="155" dirty="0" smtClean="0">
                <a:solidFill>
                  <a:srgbClr val="FFFFFF"/>
                </a:solidFill>
                <a:latin typeface="Times New Roman"/>
                <a:cs typeface="Times New Roman"/>
              </a:rPr>
              <a:t>,</a:t>
            </a:r>
            <a:endParaRPr sz="2400">
              <a:latin typeface="Times New Roman"/>
              <a:cs typeface="Times New Roman"/>
            </a:endParaRPr>
          </a:p>
        </p:txBody>
      </p:sp>
      <p:sp>
        <p:nvSpPr>
          <p:cNvPr id="249" name="object 249"/>
          <p:cNvSpPr txBox="1"/>
          <p:nvPr/>
        </p:nvSpPr>
        <p:spPr>
          <a:xfrm>
            <a:off x="8440191" y="1094231"/>
            <a:ext cx="895832" cy="771144"/>
          </a:xfrm>
          <a:prstGeom prst="rect">
            <a:avLst/>
          </a:prstGeom>
        </p:spPr>
        <p:txBody>
          <a:bodyPr wrap="square" lIns="0" tIns="1698" rIns="0" bIns="0" rtlCol="0">
            <a:noAutofit/>
          </a:bodyPr>
          <a:lstStyle/>
          <a:p>
            <a:pPr>
              <a:lnSpc>
                <a:spcPts val="950"/>
              </a:lnSpc>
            </a:pPr>
            <a:endParaRPr sz="950"/>
          </a:p>
          <a:p>
            <a:pPr>
              <a:lnSpc>
                <a:spcPct val="95825"/>
              </a:lnSpc>
            </a:pPr>
            <a:r>
              <a:rPr sz="2400" spc="300" dirty="0" smtClean="0">
                <a:solidFill>
                  <a:srgbClr val="FFFFFF"/>
                </a:solidFill>
                <a:latin typeface="Times New Roman"/>
                <a:cs typeface="Times New Roman"/>
              </a:rPr>
              <a:t>d</a:t>
            </a:r>
            <a:endParaRPr sz="2400">
              <a:latin typeface="Times New Roman"/>
              <a:cs typeface="Times New Roman"/>
            </a:endParaRPr>
          </a:p>
        </p:txBody>
      </p:sp>
      <p:sp>
        <p:nvSpPr>
          <p:cNvPr id="248" name="object 248"/>
          <p:cNvSpPr txBox="1"/>
          <p:nvPr/>
        </p:nvSpPr>
        <p:spPr>
          <a:xfrm>
            <a:off x="8762746" y="1094231"/>
            <a:ext cx="1920494" cy="771144"/>
          </a:xfrm>
          <a:prstGeom prst="rect">
            <a:avLst/>
          </a:prstGeom>
        </p:spPr>
        <p:txBody>
          <a:bodyPr wrap="square" lIns="0" tIns="1698" rIns="0" bIns="0" rtlCol="0">
            <a:noAutofit/>
          </a:bodyPr>
          <a:lstStyle/>
          <a:p>
            <a:pPr>
              <a:lnSpc>
                <a:spcPts val="950"/>
              </a:lnSpc>
            </a:pPr>
            <a:endParaRPr sz="950"/>
          </a:p>
          <a:p>
            <a:pPr>
              <a:lnSpc>
                <a:spcPct val="95825"/>
              </a:lnSpc>
            </a:pPr>
            <a:r>
              <a:rPr sz="2400" spc="218" dirty="0" smtClean="0">
                <a:solidFill>
                  <a:srgbClr val="FFFFFF"/>
                </a:solidFill>
                <a:latin typeface="Times New Roman"/>
                <a:cs typeface="Times New Roman"/>
              </a:rPr>
              <a:t>or</a:t>
            </a:r>
            <a:endParaRPr sz="2400">
              <a:latin typeface="Times New Roman"/>
              <a:cs typeface="Times New Roman"/>
            </a:endParaRPr>
          </a:p>
        </p:txBody>
      </p:sp>
      <p:sp>
        <p:nvSpPr>
          <p:cNvPr id="247" name="object 247"/>
          <p:cNvSpPr txBox="1"/>
          <p:nvPr/>
        </p:nvSpPr>
        <p:spPr>
          <a:xfrm>
            <a:off x="9891420" y="1094231"/>
            <a:ext cx="1630019" cy="771144"/>
          </a:xfrm>
          <a:prstGeom prst="rect">
            <a:avLst/>
          </a:prstGeom>
        </p:spPr>
        <p:txBody>
          <a:bodyPr wrap="square" lIns="0" tIns="1698" rIns="0" bIns="0" rtlCol="0">
            <a:noAutofit/>
          </a:bodyPr>
          <a:lstStyle/>
          <a:p>
            <a:pPr>
              <a:lnSpc>
                <a:spcPts val="950"/>
              </a:lnSpc>
            </a:pPr>
            <a:endParaRPr sz="950"/>
          </a:p>
          <a:p>
            <a:pPr>
              <a:lnSpc>
                <a:spcPct val="95825"/>
              </a:lnSpc>
            </a:pPr>
            <a:r>
              <a:rPr sz="2400" spc="276" dirty="0" smtClean="0">
                <a:solidFill>
                  <a:srgbClr val="FFFFFF"/>
                </a:solidFill>
                <a:latin typeface="Times New Roman"/>
                <a:cs typeface="Times New Roman"/>
              </a:rPr>
              <a:t>ous</a:t>
            </a:r>
            <a:endParaRPr sz="2400">
              <a:latin typeface="Times New Roman"/>
              <a:cs typeface="Times New Roman"/>
            </a:endParaRPr>
          </a:p>
        </p:txBody>
      </p:sp>
      <p:sp>
        <p:nvSpPr>
          <p:cNvPr id="246" name="object 246"/>
          <p:cNvSpPr txBox="1"/>
          <p:nvPr/>
        </p:nvSpPr>
        <p:spPr>
          <a:xfrm>
            <a:off x="1158544" y="1642872"/>
            <a:ext cx="1455115" cy="771143"/>
          </a:xfrm>
          <a:prstGeom prst="rect">
            <a:avLst/>
          </a:prstGeom>
        </p:spPr>
        <p:txBody>
          <a:bodyPr wrap="square" lIns="0" tIns="1698" rIns="0" bIns="0" rtlCol="0">
            <a:noAutofit/>
          </a:bodyPr>
          <a:lstStyle/>
          <a:p>
            <a:pPr>
              <a:lnSpc>
                <a:spcPts val="950"/>
              </a:lnSpc>
            </a:pPr>
            <a:endParaRPr sz="950"/>
          </a:p>
          <a:p>
            <a:pPr>
              <a:lnSpc>
                <a:spcPct val="95825"/>
              </a:lnSpc>
            </a:pPr>
            <a:r>
              <a:rPr sz="2400" spc="250" dirty="0" smtClean="0">
                <a:solidFill>
                  <a:srgbClr val="FFFFFF"/>
                </a:solidFill>
                <a:latin typeface="Times New Roman"/>
                <a:cs typeface="Times New Roman"/>
              </a:rPr>
              <a:t>that</a:t>
            </a:r>
            <a:endParaRPr sz="2400">
              <a:latin typeface="Times New Roman"/>
              <a:cs typeface="Times New Roman"/>
            </a:endParaRPr>
          </a:p>
        </p:txBody>
      </p:sp>
      <p:sp>
        <p:nvSpPr>
          <p:cNvPr id="245" name="object 245"/>
          <p:cNvSpPr txBox="1"/>
          <p:nvPr/>
        </p:nvSpPr>
        <p:spPr>
          <a:xfrm>
            <a:off x="1841245" y="1642872"/>
            <a:ext cx="1813306" cy="771143"/>
          </a:xfrm>
          <a:prstGeom prst="rect">
            <a:avLst/>
          </a:prstGeom>
        </p:spPr>
        <p:txBody>
          <a:bodyPr wrap="square" lIns="0" tIns="1698" rIns="0" bIns="0" rtlCol="0">
            <a:noAutofit/>
          </a:bodyPr>
          <a:lstStyle/>
          <a:p>
            <a:pPr>
              <a:lnSpc>
                <a:spcPts val="950"/>
              </a:lnSpc>
            </a:pPr>
            <a:endParaRPr sz="950"/>
          </a:p>
          <a:p>
            <a:pPr>
              <a:lnSpc>
                <a:spcPct val="95825"/>
              </a:lnSpc>
            </a:pPr>
            <a:r>
              <a:rPr sz="2400" spc="276" dirty="0" smtClean="0">
                <a:solidFill>
                  <a:srgbClr val="FFFFFF"/>
                </a:solidFill>
                <a:latin typeface="Times New Roman"/>
                <a:cs typeface="Times New Roman"/>
              </a:rPr>
              <a:t>has</a:t>
            </a:r>
            <a:endParaRPr sz="2400">
              <a:latin typeface="Times New Roman"/>
              <a:cs typeface="Times New Roman"/>
            </a:endParaRPr>
          </a:p>
        </p:txBody>
      </p:sp>
      <p:sp>
        <p:nvSpPr>
          <p:cNvPr id="244" name="object 244"/>
          <p:cNvSpPr txBox="1"/>
          <p:nvPr/>
        </p:nvSpPr>
        <p:spPr>
          <a:xfrm>
            <a:off x="2450846" y="1642872"/>
            <a:ext cx="2505202" cy="771143"/>
          </a:xfrm>
          <a:prstGeom prst="rect">
            <a:avLst/>
          </a:prstGeom>
        </p:spPr>
        <p:txBody>
          <a:bodyPr wrap="square" lIns="0" tIns="1698" rIns="0" bIns="0" rtlCol="0">
            <a:noAutofit/>
          </a:bodyPr>
          <a:lstStyle/>
          <a:p>
            <a:pPr>
              <a:lnSpc>
                <a:spcPts val="950"/>
              </a:lnSpc>
            </a:pPr>
            <a:endParaRPr sz="950"/>
          </a:p>
          <a:p>
            <a:pPr>
              <a:lnSpc>
                <a:spcPct val="95825"/>
              </a:lnSpc>
            </a:pPr>
            <a:r>
              <a:rPr sz="2400" spc="252" dirty="0" smtClean="0">
                <a:solidFill>
                  <a:srgbClr val="FFFFFF"/>
                </a:solidFill>
                <a:latin typeface="Times New Roman"/>
                <a:cs typeface="Times New Roman"/>
              </a:rPr>
              <a:t>stored</a:t>
            </a:r>
            <a:endParaRPr sz="2400">
              <a:latin typeface="Times New Roman"/>
              <a:cs typeface="Times New Roman"/>
            </a:endParaRPr>
          </a:p>
        </p:txBody>
      </p:sp>
      <p:sp>
        <p:nvSpPr>
          <p:cNvPr id="243" name="object 243"/>
          <p:cNvSpPr txBox="1"/>
          <p:nvPr/>
        </p:nvSpPr>
        <p:spPr>
          <a:xfrm>
            <a:off x="3492119" y="1642872"/>
            <a:ext cx="1838832" cy="771143"/>
          </a:xfrm>
          <a:prstGeom prst="rect">
            <a:avLst/>
          </a:prstGeom>
        </p:spPr>
        <p:txBody>
          <a:bodyPr wrap="square" lIns="0" tIns="1698" rIns="0" bIns="0" rtlCol="0">
            <a:noAutofit/>
          </a:bodyPr>
          <a:lstStyle/>
          <a:p>
            <a:pPr>
              <a:lnSpc>
                <a:spcPts val="950"/>
              </a:lnSpc>
            </a:pPr>
            <a:endParaRPr sz="950"/>
          </a:p>
          <a:p>
            <a:pPr>
              <a:lnSpc>
                <a:spcPct val="95825"/>
              </a:lnSpc>
            </a:pPr>
            <a:r>
              <a:rPr sz="2400" spc="211" dirty="0" smtClean="0">
                <a:solidFill>
                  <a:srgbClr val="FFFFFF"/>
                </a:solidFill>
                <a:latin typeface="Times New Roman"/>
                <a:cs typeface="Times New Roman"/>
              </a:rPr>
              <a:t>sunlight</a:t>
            </a:r>
            <a:endParaRPr sz="2400">
              <a:latin typeface="Times New Roman"/>
              <a:cs typeface="Times New Roman"/>
            </a:endParaRPr>
          </a:p>
        </p:txBody>
      </p:sp>
      <p:sp>
        <p:nvSpPr>
          <p:cNvPr id="242" name="object 242"/>
          <p:cNvSpPr txBox="1"/>
          <p:nvPr/>
        </p:nvSpPr>
        <p:spPr>
          <a:xfrm>
            <a:off x="4793615" y="1642872"/>
            <a:ext cx="1107313" cy="771143"/>
          </a:xfrm>
          <a:prstGeom prst="rect">
            <a:avLst/>
          </a:prstGeom>
        </p:spPr>
        <p:txBody>
          <a:bodyPr wrap="square" lIns="0" tIns="1698" rIns="0" bIns="0" rtlCol="0">
            <a:noAutofit/>
          </a:bodyPr>
          <a:lstStyle/>
          <a:p>
            <a:pPr>
              <a:lnSpc>
                <a:spcPts val="950"/>
              </a:lnSpc>
            </a:pPr>
            <a:endParaRPr sz="950"/>
          </a:p>
          <a:p>
            <a:pPr>
              <a:lnSpc>
                <a:spcPct val="95825"/>
              </a:lnSpc>
            </a:pPr>
            <a:r>
              <a:rPr sz="2400" spc="157" dirty="0" smtClean="0">
                <a:solidFill>
                  <a:srgbClr val="FFFFFF"/>
                </a:solidFill>
                <a:latin typeface="Times New Roman"/>
                <a:cs typeface="Times New Roman"/>
              </a:rPr>
              <a:t>in</a:t>
            </a:r>
            <a:endParaRPr sz="2400">
              <a:latin typeface="Times New Roman"/>
              <a:cs typeface="Times New Roman"/>
            </a:endParaRPr>
          </a:p>
        </p:txBody>
      </p:sp>
      <p:sp>
        <p:nvSpPr>
          <p:cNvPr id="241" name="object 241"/>
          <p:cNvSpPr txBox="1"/>
          <p:nvPr/>
        </p:nvSpPr>
        <p:spPr>
          <a:xfrm>
            <a:off x="5168519" y="1642872"/>
            <a:ext cx="1540128" cy="771143"/>
          </a:xfrm>
          <a:prstGeom prst="rect">
            <a:avLst/>
          </a:prstGeom>
        </p:spPr>
        <p:txBody>
          <a:bodyPr wrap="square" lIns="0" tIns="1698" rIns="0" bIns="0" rtlCol="0">
            <a:noAutofit/>
          </a:bodyPr>
          <a:lstStyle/>
          <a:p>
            <a:pPr>
              <a:lnSpc>
                <a:spcPts val="950"/>
              </a:lnSpc>
            </a:pPr>
            <a:endParaRPr sz="950"/>
          </a:p>
          <a:p>
            <a:pPr>
              <a:lnSpc>
                <a:spcPct val="95825"/>
              </a:lnSpc>
            </a:pPr>
            <a:r>
              <a:rPr sz="2400" spc="262" dirty="0" smtClean="0">
                <a:solidFill>
                  <a:srgbClr val="FFFFFF"/>
                </a:solidFill>
                <a:latin typeface="Times New Roman"/>
                <a:cs typeface="Times New Roman"/>
              </a:rPr>
              <a:t>the</a:t>
            </a:r>
            <a:endParaRPr sz="2400">
              <a:latin typeface="Times New Roman"/>
              <a:cs typeface="Times New Roman"/>
            </a:endParaRPr>
          </a:p>
        </p:txBody>
      </p:sp>
      <p:sp>
        <p:nvSpPr>
          <p:cNvPr id="240" name="object 240"/>
          <p:cNvSpPr txBox="1"/>
          <p:nvPr/>
        </p:nvSpPr>
        <p:spPr>
          <a:xfrm>
            <a:off x="6038723" y="1642872"/>
            <a:ext cx="1066165" cy="771143"/>
          </a:xfrm>
          <a:prstGeom prst="rect">
            <a:avLst/>
          </a:prstGeom>
        </p:spPr>
        <p:txBody>
          <a:bodyPr wrap="square" lIns="0" tIns="1698" rIns="0" bIns="0" rtlCol="0">
            <a:noAutofit/>
          </a:bodyPr>
          <a:lstStyle/>
          <a:p>
            <a:pPr>
              <a:lnSpc>
                <a:spcPts val="950"/>
              </a:lnSpc>
            </a:pPr>
            <a:endParaRPr sz="950"/>
          </a:p>
          <a:p>
            <a:pPr>
              <a:lnSpc>
                <a:spcPct val="95825"/>
              </a:lnSpc>
            </a:pPr>
            <a:r>
              <a:rPr sz="2400" spc="265" dirty="0" smtClean="0">
                <a:solidFill>
                  <a:srgbClr val="FFFFFF"/>
                </a:solidFill>
                <a:latin typeface="Times New Roman"/>
                <a:cs typeface="Times New Roman"/>
              </a:rPr>
              <a:t>rm</a:t>
            </a:r>
            <a:endParaRPr sz="2400">
              <a:latin typeface="Times New Roman"/>
              <a:cs typeface="Times New Roman"/>
            </a:endParaRPr>
          </a:p>
        </p:txBody>
      </p:sp>
      <p:sp>
        <p:nvSpPr>
          <p:cNvPr id="239" name="object 239"/>
          <p:cNvSpPr txBox="1"/>
          <p:nvPr/>
        </p:nvSpPr>
        <p:spPr>
          <a:xfrm>
            <a:off x="6544945" y="1642872"/>
            <a:ext cx="1955927" cy="771143"/>
          </a:xfrm>
          <a:prstGeom prst="rect">
            <a:avLst/>
          </a:prstGeom>
        </p:spPr>
        <p:txBody>
          <a:bodyPr wrap="square" lIns="0" tIns="1698" rIns="0" bIns="0" rtlCol="0">
            <a:noAutofit/>
          </a:bodyPr>
          <a:lstStyle/>
          <a:p>
            <a:pPr>
              <a:lnSpc>
                <a:spcPts val="950"/>
              </a:lnSpc>
            </a:pPr>
            <a:endParaRPr sz="950"/>
          </a:p>
          <a:p>
            <a:pPr>
              <a:lnSpc>
                <a:spcPct val="95825"/>
              </a:lnSpc>
            </a:pPr>
            <a:r>
              <a:rPr sz="2400" spc="168" dirty="0" smtClean="0">
                <a:solidFill>
                  <a:srgbClr val="FFFFFF"/>
                </a:solidFill>
                <a:latin typeface="Times New Roman"/>
                <a:cs typeface="Times New Roman"/>
              </a:rPr>
              <a:t>of</a:t>
            </a:r>
            <a:endParaRPr sz="2400">
              <a:latin typeface="Times New Roman"/>
              <a:cs typeface="Times New Roman"/>
            </a:endParaRPr>
          </a:p>
        </p:txBody>
      </p:sp>
      <p:sp>
        <p:nvSpPr>
          <p:cNvPr id="238" name="object 238"/>
          <p:cNvSpPr txBox="1"/>
          <p:nvPr/>
        </p:nvSpPr>
        <p:spPr>
          <a:xfrm>
            <a:off x="7287133" y="1642872"/>
            <a:ext cx="2312543" cy="771143"/>
          </a:xfrm>
          <a:prstGeom prst="rect">
            <a:avLst/>
          </a:prstGeom>
        </p:spPr>
        <p:txBody>
          <a:bodyPr wrap="square" lIns="0" tIns="1698" rIns="0" bIns="0" rtlCol="0">
            <a:noAutofit/>
          </a:bodyPr>
          <a:lstStyle/>
          <a:p>
            <a:pPr>
              <a:lnSpc>
                <a:spcPts val="950"/>
              </a:lnSpc>
            </a:pPr>
            <a:endParaRPr sz="950"/>
          </a:p>
          <a:p>
            <a:pPr>
              <a:lnSpc>
                <a:spcPct val="95825"/>
              </a:lnSpc>
            </a:pPr>
            <a:r>
              <a:rPr sz="2400" spc="183" dirty="0" smtClean="0">
                <a:solidFill>
                  <a:srgbClr val="FFFFFF"/>
                </a:solidFill>
                <a:latin typeface="Times New Roman"/>
                <a:cs typeface="Times New Roman"/>
              </a:rPr>
              <a:t>emical</a:t>
            </a:r>
            <a:endParaRPr sz="2400">
              <a:latin typeface="Times New Roman"/>
              <a:cs typeface="Times New Roman"/>
            </a:endParaRPr>
          </a:p>
        </p:txBody>
      </p:sp>
      <p:sp>
        <p:nvSpPr>
          <p:cNvPr id="237" name="object 237"/>
          <p:cNvSpPr txBox="1"/>
          <p:nvPr/>
        </p:nvSpPr>
        <p:spPr>
          <a:xfrm>
            <a:off x="8697214" y="1642872"/>
            <a:ext cx="998473" cy="771143"/>
          </a:xfrm>
          <a:prstGeom prst="rect">
            <a:avLst/>
          </a:prstGeom>
        </p:spPr>
        <p:txBody>
          <a:bodyPr wrap="square" lIns="0" tIns="1698" rIns="0" bIns="0" rtlCol="0">
            <a:noAutofit/>
          </a:bodyPr>
          <a:lstStyle/>
          <a:p>
            <a:pPr>
              <a:lnSpc>
                <a:spcPts val="950"/>
              </a:lnSpc>
            </a:pPr>
            <a:endParaRPr sz="950"/>
          </a:p>
          <a:p>
            <a:pPr>
              <a:lnSpc>
                <a:spcPct val="95825"/>
              </a:lnSpc>
            </a:pPr>
            <a:r>
              <a:rPr sz="2400" spc="190" dirty="0" smtClean="0">
                <a:solidFill>
                  <a:srgbClr val="FFFFFF"/>
                </a:solidFill>
                <a:latin typeface="Times New Roman"/>
                <a:cs typeface="Times New Roman"/>
              </a:rPr>
              <a:t>ergy</a:t>
            </a:r>
            <a:endParaRPr sz="2400">
              <a:latin typeface="Times New Roman"/>
              <a:cs typeface="Times New Roman"/>
            </a:endParaRPr>
          </a:p>
        </p:txBody>
      </p:sp>
      <p:sp>
        <p:nvSpPr>
          <p:cNvPr id="236" name="object 236"/>
          <p:cNvSpPr txBox="1"/>
          <p:nvPr/>
        </p:nvSpPr>
        <p:spPr>
          <a:xfrm>
            <a:off x="922019" y="2319528"/>
            <a:ext cx="1539240" cy="771144"/>
          </a:xfrm>
          <a:prstGeom prst="rect">
            <a:avLst/>
          </a:prstGeom>
        </p:spPr>
        <p:txBody>
          <a:bodyPr wrap="square" lIns="0" tIns="49530" rIns="0" bIns="0" rtlCol="0">
            <a:noAutofit/>
          </a:bodyPr>
          <a:lstStyle/>
          <a:p>
            <a:pPr marL="7620">
              <a:lnSpc>
                <a:spcPct val="95825"/>
              </a:lnSpc>
            </a:pPr>
            <a:r>
              <a:rPr sz="3000" dirty="0" smtClean="0">
                <a:solidFill>
                  <a:srgbClr val="FFFFFF"/>
                </a:solidFill>
                <a:latin typeface="Arial"/>
                <a:cs typeface="Arial"/>
              </a:rPr>
              <a:t>•</a:t>
            </a:r>
            <a:endParaRPr sz="3000">
              <a:latin typeface="Arial"/>
              <a:cs typeface="Arial"/>
            </a:endParaRPr>
          </a:p>
        </p:txBody>
      </p:sp>
      <p:sp>
        <p:nvSpPr>
          <p:cNvPr id="235" name="object 235"/>
          <p:cNvSpPr txBox="1"/>
          <p:nvPr/>
        </p:nvSpPr>
        <p:spPr>
          <a:xfrm>
            <a:off x="1158544" y="2319528"/>
            <a:ext cx="2226259" cy="771144"/>
          </a:xfrm>
          <a:prstGeom prst="rect">
            <a:avLst/>
          </a:prstGeom>
        </p:spPr>
        <p:txBody>
          <a:bodyPr wrap="square" lIns="0" tIns="1952" rIns="0" bIns="0" rtlCol="0">
            <a:noAutofit/>
          </a:bodyPr>
          <a:lstStyle/>
          <a:p>
            <a:pPr>
              <a:lnSpc>
                <a:spcPts val="950"/>
              </a:lnSpc>
            </a:pPr>
            <a:endParaRPr sz="950"/>
          </a:p>
          <a:p>
            <a:pPr>
              <a:lnSpc>
                <a:spcPct val="95825"/>
              </a:lnSpc>
            </a:pPr>
            <a:r>
              <a:rPr sz="2400" spc="142" dirty="0" smtClean="0">
                <a:solidFill>
                  <a:srgbClr val="FFFFFF"/>
                </a:solidFill>
                <a:latin typeface="Times New Roman"/>
                <a:cs typeface="Times New Roman"/>
              </a:rPr>
              <a:t>Several</a:t>
            </a:r>
            <a:endParaRPr sz="2400">
              <a:latin typeface="Times New Roman"/>
              <a:cs typeface="Times New Roman"/>
            </a:endParaRPr>
          </a:p>
        </p:txBody>
      </p:sp>
      <p:sp>
        <p:nvSpPr>
          <p:cNvPr id="234" name="object 234"/>
          <p:cNvSpPr txBox="1"/>
          <p:nvPr/>
        </p:nvSpPr>
        <p:spPr>
          <a:xfrm>
            <a:off x="2607513" y="2319528"/>
            <a:ext cx="1211630" cy="771144"/>
          </a:xfrm>
          <a:prstGeom prst="rect">
            <a:avLst/>
          </a:prstGeom>
        </p:spPr>
        <p:txBody>
          <a:bodyPr wrap="square" lIns="0" tIns="1952" rIns="0" bIns="0" rtlCol="0">
            <a:noAutofit/>
          </a:bodyPr>
          <a:lstStyle/>
          <a:p>
            <a:pPr>
              <a:lnSpc>
                <a:spcPts val="950"/>
              </a:lnSpc>
            </a:pPr>
            <a:endParaRPr sz="950"/>
          </a:p>
          <a:p>
            <a:pPr>
              <a:lnSpc>
                <a:spcPct val="95825"/>
              </a:lnSpc>
            </a:pPr>
            <a:r>
              <a:rPr sz="2400" spc="286" dirty="0" smtClean="0">
                <a:solidFill>
                  <a:srgbClr val="FFFFFF"/>
                </a:solidFill>
                <a:latin typeface="Times New Roman"/>
                <a:cs typeface="Times New Roman"/>
              </a:rPr>
              <a:t>pes</a:t>
            </a:r>
            <a:endParaRPr sz="2400">
              <a:latin typeface="Times New Roman"/>
              <a:cs typeface="Times New Roman"/>
            </a:endParaRPr>
          </a:p>
        </p:txBody>
      </p:sp>
      <p:sp>
        <p:nvSpPr>
          <p:cNvPr id="233" name="object 233"/>
          <p:cNvSpPr txBox="1"/>
          <p:nvPr/>
        </p:nvSpPr>
        <p:spPr>
          <a:xfrm>
            <a:off x="3257041" y="2319528"/>
            <a:ext cx="1927606" cy="771144"/>
          </a:xfrm>
          <a:prstGeom prst="rect">
            <a:avLst/>
          </a:prstGeom>
        </p:spPr>
        <p:txBody>
          <a:bodyPr wrap="square" lIns="0" tIns="1952" rIns="0" bIns="0" rtlCol="0">
            <a:noAutofit/>
          </a:bodyPr>
          <a:lstStyle/>
          <a:p>
            <a:pPr>
              <a:lnSpc>
                <a:spcPts val="950"/>
              </a:lnSpc>
            </a:pPr>
            <a:endParaRPr sz="950"/>
          </a:p>
          <a:p>
            <a:pPr>
              <a:lnSpc>
                <a:spcPct val="95825"/>
              </a:lnSpc>
            </a:pPr>
            <a:r>
              <a:rPr sz="2400" spc="168" dirty="0" smtClean="0">
                <a:solidFill>
                  <a:srgbClr val="FFFFFF"/>
                </a:solidFill>
                <a:latin typeface="Times New Roman"/>
                <a:cs typeface="Times New Roman"/>
              </a:rPr>
              <a:t>of</a:t>
            </a:r>
            <a:endParaRPr sz="2400">
              <a:latin typeface="Times New Roman"/>
              <a:cs typeface="Times New Roman"/>
            </a:endParaRPr>
          </a:p>
        </p:txBody>
      </p:sp>
      <p:sp>
        <p:nvSpPr>
          <p:cNvPr id="232" name="object 232"/>
          <p:cNvSpPr txBox="1"/>
          <p:nvPr/>
        </p:nvSpPr>
        <p:spPr>
          <a:xfrm>
            <a:off x="4160850" y="2319528"/>
            <a:ext cx="1669973" cy="771144"/>
          </a:xfrm>
          <a:prstGeom prst="rect">
            <a:avLst/>
          </a:prstGeom>
        </p:spPr>
        <p:txBody>
          <a:bodyPr wrap="square" lIns="0" tIns="1952" rIns="0" bIns="0" rtlCol="0">
            <a:noAutofit/>
          </a:bodyPr>
          <a:lstStyle/>
          <a:p>
            <a:pPr>
              <a:lnSpc>
                <a:spcPts val="950"/>
              </a:lnSpc>
            </a:pPr>
            <a:endParaRPr sz="950"/>
          </a:p>
          <a:p>
            <a:pPr>
              <a:lnSpc>
                <a:spcPct val="95825"/>
              </a:lnSpc>
            </a:pPr>
            <a:r>
              <a:rPr sz="2400" spc="298" dirty="0" smtClean="0">
                <a:solidFill>
                  <a:srgbClr val="FFFFFF"/>
                </a:solidFill>
                <a:latin typeface="Times New Roman"/>
                <a:cs typeface="Times New Roman"/>
              </a:rPr>
              <a:t>mass</a:t>
            </a:r>
            <a:endParaRPr sz="2400">
              <a:latin typeface="Times New Roman"/>
              <a:cs typeface="Times New Roman"/>
            </a:endParaRPr>
          </a:p>
        </p:txBody>
      </p:sp>
      <p:sp>
        <p:nvSpPr>
          <p:cNvPr id="231" name="object 231"/>
          <p:cNvSpPr txBox="1"/>
          <p:nvPr/>
        </p:nvSpPr>
        <p:spPr>
          <a:xfrm>
            <a:off x="5057267" y="2319528"/>
            <a:ext cx="1268857" cy="771144"/>
          </a:xfrm>
          <a:prstGeom prst="rect">
            <a:avLst/>
          </a:prstGeom>
        </p:spPr>
        <p:txBody>
          <a:bodyPr wrap="square" lIns="0" tIns="1952" rIns="0" bIns="0" rtlCol="0">
            <a:noAutofit/>
          </a:bodyPr>
          <a:lstStyle/>
          <a:p>
            <a:pPr>
              <a:lnSpc>
                <a:spcPts val="950"/>
              </a:lnSpc>
            </a:pPr>
            <a:endParaRPr sz="950"/>
          </a:p>
          <a:p>
            <a:pPr>
              <a:lnSpc>
                <a:spcPct val="95825"/>
              </a:lnSpc>
            </a:pPr>
            <a:r>
              <a:rPr sz="2400" spc="226" dirty="0" smtClean="0">
                <a:solidFill>
                  <a:srgbClr val="FFFFFF"/>
                </a:solidFill>
                <a:latin typeface="Times New Roman"/>
                <a:cs typeface="Times New Roman"/>
              </a:rPr>
              <a:t>can</a:t>
            </a:r>
            <a:endParaRPr sz="2400">
              <a:latin typeface="Times New Roman"/>
              <a:cs typeface="Times New Roman"/>
            </a:endParaRPr>
          </a:p>
        </p:txBody>
      </p:sp>
      <p:sp>
        <p:nvSpPr>
          <p:cNvPr id="230" name="object 230"/>
          <p:cNvSpPr txBox="1"/>
          <p:nvPr/>
        </p:nvSpPr>
        <p:spPr>
          <a:xfrm>
            <a:off x="5704967" y="2319528"/>
            <a:ext cx="1558416" cy="771144"/>
          </a:xfrm>
          <a:prstGeom prst="rect">
            <a:avLst/>
          </a:prstGeom>
        </p:spPr>
        <p:txBody>
          <a:bodyPr wrap="square" lIns="0" tIns="1952" rIns="0" bIns="0" rtlCol="0">
            <a:noAutofit/>
          </a:bodyPr>
          <a:lstStyle/>
          <a:p>
            <a:pPr>
              <a:lnSpc>
                <a:spcPts val="950"/>
              </a:lnSpc>
            </a:pPr>
            <a:endParaRPr sz="950"/>
          </a:p>
          <a:p>
            <a:pPr>
              <a:lnSpc>
                <a:spcPct val="95825"/>
              </a:lnSpc>
            </a:pPr>
            <a:r>
              <a:rPr sz="2400" spc="286" dirty="0" smtClean="0">
                <a:solidFill>
                  <a:srgbClr val="FFFFFF"/>
                </a:solidFill>
                <a:latin typeface="Times New Roman"/>
                <a:cs typeface="Times New Roman"/>
              </a:rPr>
              <a:t>be</a:t>
            </a:r>
            <a:endParaRPr sz="2400">
              <a:latin typeface="Times New Roman"/>
              <a:cs typeface="Times New Roman"/>
            </a:endParaRPr>
          </a:p>
        </p:txBody>
      </p:sp>
      <p:sp>
        <p:nvSpPr>
          <p:cNvPr id="229" name="object 229"/>
          <p:cNvSpPr txBox="1"/>
          <p:nvPr/>
        </p:nvSpPr>
        <p:spPr>
          <a:xfrm>
            <a:off x="6544640" y="2319528"/>
            <a:ext cx="1479219" cy="771144"/>
          </a:xfrm>
          <a:prstGeom prst="rect">
            <a:avLst/>
          </a:prstGeom>
        </p:spPr>
        <p:txBody>
          <a:bodyPr wrap="square" lIns="0" tIns="1952" rIns="0" bIns="0" rtlCol="0">
            <a:noAutofit/>
          </a:bodyPr>
          <a:lstStyle/>
          <a:p>
            <a:pPr>
              <a:lnSpc>
                <a:spcPts val="950"/>
              </a:lnSpc>
            </a:pPr>
            <a:endParaRPr sz="950"/>
          </a:p>
          <a:p>
            <a:pPr>
              <a:lnSpc>
                <a:spcPct val="95825"/>
              </a:lnSpc>
            </a:pPr>
            <a:r>
              <a:rPr sz="2400" spc="237" dirty="0" smtClean="0">
                <a:solidFill>
                  <a:srgbClr val="FFFFFF"/>
                </a:solidFill>
                <a:latin typeface="Times New Roman"/>
                <a:cs typeface="Times New Roman"/>
              </a:rPr>
              <a:t>ed,</a:t>
            </a:r>
            <a:endParaRPr sz="2400">
              <a:latin typeface="Times New Roman"/>
              <a:cs typeface="Times New Roman"/>
            </a:endParaRPr>
          </a:p>
        </p:txBody>
      </p:sp>
      <p:sp>
        <p:nvSpPr>
          <p:cNvPr id="228" name="object 228"/>
          <p:cNvSpPr txBox="1"/>
          <p:nvPr/>
        </p:nvSpPr>
        <p:spPr>
          <a:xfrm>
            <a:off x="7137781" y="2319528"/>
            <a:ext cx="1492630" cy="771144"/>
          </a:xfrm>
          <a:prstGeom prst="rect">
            <a:avLst/>
          </a:prstGeom>
        </p:spPr>
        <p:txBody>
          <a:bodyPr wrap="square" lIns="0" tIns="1952" rIns="0" bIns="0" rtlCol="0">
            <a:noAutofit/>
          </a:bodyPr>
          <a:lstStyle/>
          <a:p>
            <a:pPr>
              <a:lnSpc>
                <a:spcPts val="950"/>
              </a:lnSpc>
            </a:pPr>
            <a:endParaRPr sz="950"/>
          </a:p>
          <a:p>
            <a:pPr>
              <a:lnSpc>
                <a:spcPct val="95825"/>
              </a:lnSpc>
            </a:pPr>
            <a:r>
              <a:rPr sz="2400" spc="158" dirty="0" smtClean="0">
                <a:solidFill>
                  <a:srgbClr val="FFFFFF"/>
                </a:solidFill>
                <a:latin typeface="Times New Roman"/>
                <a:cs typeface="Times New Roman"/>
              </a:rPr>
              <a:t>with</a:t>
            </a:r>
            <a:endParaRPr sz="2400">
              <a:latin typeface="Times New Roman"/>
              <a:cs typeface="Times New Roman"/>
            </a:endParaRPr>
          </a:p>
        </p:txBody>
      </p:sp>
      <p:sp>
        <p:nvSpPr>
          <p:cNvPr id="227" name="object 227"/>
          <p:cNvSpPr txBox="1"/>
          <p:nvPr/>
        </p:nvSpPr>
        <p:spPr>
          <a:xfrm>
            <a:off x="8201228" y="2319528"/>
            <a:ext cx="1555419" cy="771144"/>
          </a:xfrm>
          <a:prstGeom prst="rect">
            <a:avLst/>
          </a:prstGeom>
        </p:spPr>
        <p:txBody>
          <a:bodyPr wrap="square" lIns="0" tIns="1952" rIns="0" bIns="0" rtlCol="0">
            <a:noAutofit/>
          </a:bodyPr>
          <a:lstStyle/>
          <a:p>
            <a:pPr>
              <a:lnSpc>
                <a:spcPts val="950"/>
              </a:lnSpc>
            </a:pPr>
            <a:endParaRPr sz="950"/>
          </a:p>
          <a:p>
            <a:pPr>
              <a:lnSpc>
                <a:spcPct val="95825"/>
              </a:lnSpc>
            </a:pPr>
            <a:r>
              <a:rPr sz="2400" spc="264" dirty="0" smtClean="0">
                <a:solidFill>
                  <a:srgbClr val="FFFFFF"/>
                </a:solidFill>
                <a:latin typeface="Times New Roman"/>
                <a:cs typeface="Times New Roman"/>
              </a:rPr>
              <a:t>e</a:t>
            </a:r>
            <a:endParaRPr sz="2400">
              <a:latin typeface="Times New Roman"/>
              <a:cs typeface="Times New Roman"/>
            </a:endParaRPr>
          </a:p>
        </p:txBody>
      </p:sp>
      <p:sp>
        <p:nvSpPr>
          <p:cNvPr id="226" name="object 226"/>
          <p:cNvSpPr txBox="1"/>
          <p:nvPr/>
        </p:nvSpPr>
        <p:spPr>
          <a:xfrm>
            <a:off x="9201048" y="2319528"/>
            <a:ext cx="2320391" cy="771144"/>
          </a:xfrm>
          <a:prstGeom prst="rect">
            <a:avLst/>
          </a:prstGeom>
        </p:spPr>
        <p:txBody>
          <a:bodyPr wrap="square" lIns="0" tIns="1952" rIns="0" bIns="0" rtlCol="0">
            <a:noAutofit/>
          </a:bodyPr>
          <a:lstStyle/>
          <a:p>
            <a:pPr>
              <a:lnSpc>
                <a:spcPts val="950"/>
              </a:lnSpc>
            </a:pPr>
            <a:endParaRPr sz="950"/>
          </a:p>
          <a:p>
            <a:pPr>
              <a:lnSpc>
                <a:spcPct val="95825"/>
              </a:lnSpc>
            </a:pPr>
            <a:r>
              <a:rPr sz="2400" spc="222" dirty="0" smtClean="0">
                <a:solidFill>
                  <a:srgbClr val="FFFFFF"/>
                </a:solidFill>
                <a:latin typeface="Times New Roman"/>
                <a:cs typeface="Times New Roman"/>
              </a:rPr>
              <a:t>er</a:t>
            </a:r>
            <a:endParaRPr sz="2400">
              <a:latin typeface="Times New Roman"/>
              <a:cs typeface="Times New Roman"/>
            </a:endParaRPr>
          </a:p>
        </p:txBody>
      </p:sp>
      <p:sp>
        <p:nvSpPr>
          <p:cNvPr id="225" name="object 225"/>
          <p:cNvSpPr txBox="1"/>
          <p:nvPr/>
        </p:nvSpPr>
        <p:spPr>
          <a:xfrm>
            <a:off x="1158544" y="2868168"/>
            <a:ext cx="2590495" cy="771143"/>
          </a:xfrm>
          <a:prstGeom prst="rect">
            <a:avLst/>
          </a:prstGeom>
        </p:spPr>
        <p:txBody>
          <a:bodyPr wrap="square" lIns="0" tIns="1952" rIns="0" bIns="0" rtlCol="0">
            <a:noAutofit/>
          </a:bodyPr>
          <a:lstStyle/>
          <a:p>
            <a:pPr>
              <a:lnSpc>
                <a:spcPts val="950"/>
              </a:lnSpc>
            </a:pPr>
            <a:endParaRPr sz="950"/>
          </a:p>
          <a:p>
            <a:pPr>
              <a:lnSpc>
                <a:spcPct val="95825"/>
              </a:lnSpc>
            </a:pPr>
            <a:r>
              <a:rPr sz="2400" spc="276" dirty="0" smtClean="0">
                <a:solidFill>
                  <a:srgbClr val="FFFFFF"/>
                </a:solidFill>
                <a:latin typeface="Times New Roman"/>
                <a:cs typeface="Times New Roman"/>
              </a:rPr>
              <a:t>and</a:t>
            </a:r>
            <a:endParaRPr sz="2400">
              <a:latin typeface="Times New Roman"/>
              <a:cs typeface="Times New Roman"/>
            </a:endParaRPr>
          </a:p>
        </p:txBody>
      </p:sp>
      <p:sp>
        <p:nvSpPr>
          <p:cNvPr id="224" name="object 224"/>
          <p:cNvSpPr txBox="1"/>
          <p:nvPr/>
        </p:nvSpPr>
        <p:spPr>
          <a:xfrm>
            <a:off x="1804670" y="2868168"/>
            <a:ext cx="2345182" cy="771143"/>
          </a:xfrm>
          <a:prstGeom prst="rect">
            <a:avLst/>
          </a:prstGeom>
        </p:spPr>
        <p:txBody>
          <a:bodyPr wrap="square" lIns="0" tIns="1952" rIns="0" bIns="0" rtlCol="0">
            <a:noAutofit/>
          </a:bodyPr>
          <a:lstStyle/>
          <a:p>
            <a:pPr>
              <a:lnSpc>
                <a:spcPts val="950"/>
              </a:lnSpc>
            </a:pPr>
            <a:endParaRPr sz="950"/>
          </a:p>
          <a:p>
            <a:pPr>
              <a:lnSpc>
                <a:spcPct val="95825"/>
              </a:lnSpc>
            </a:pPr>
            <a:r>
              <a:rPr sz="2400" spc="245" dirty="0" smtClean="0">
                <a:solidFill>
                  <a:srgbClr val="FFFFFF"/>
                </a:solidFill>
                <a:latin typeface="Times New Roman"/>
                <a:cs typeface="Times New Roman"/>
              </a:rPr>
              <a:t>equipment,</a:t>
            </a:r>
            <a:endParaRPr sz="2400">
              <a:latin typeface="Times New Roman"/>
              <a:cs typeface="Times New Roman"/>
            </a:endParaRPr>
          </a:p>
        </p:txBody>
      </p:sp>
      <p:sp>
        <p:nvSpPr>
          <p:cNvPr id="223" name="object 223"/>
          <p:cNvSpPr txBox="1"/>
          <p:nvPr/>
        </p:nvSpPr>
        <p:spPr>
          <a:xfrm>
            <a:off x="3588130" y="2868168"/>
            <a:ext cx="1867789" cy="771143"/>
          </a:xfrm>
          <a:prstGeom prst="rect">
            <a:avLst/>
          </a:prstGeom>
        </p:spPr>
        <p:txBody>
          <a:bodyPr wrap="square" lIns="0" tIns="1952" rIns="0" bIns="0" rtlCol="0">
            <a:noAutofit/>
          </a:bodyPr>
          <a:lstStyle/>
          <a:p>
            <a:pPr>
              <a:lnSpc>
                <a:spcPts val="950"/>
              </a:lnSpc>
            </a:pPr>
            <a:endParaRPr sz="950"/>
          </a:p>
          <a:p>
            <a:pPr>
              <a:lnSpc>
                <a:spcPct val="95825"/>
              </a:lnSpc>
            </a:pPr>
            <a:r>
              <a:rPr sz="2400" spc="250" dirty="0" smtClean="0">
                <a:solidFill>
                  <a:srgbClr val="FFFFFF"/>
                </a:solidFill>
                <a:latin typeface="Times New Roman"/>
                <a:cs typeface="Times New Roman"/>
              </a:rPr>
              <a:t>to</a:t>
            </a:r>
            <a:endParaRPr sz="2400">
              <a:latin typeface="Times New Roman"/>
              <a:cs typeface="Times New Roman"/>
            </a:endParaRPr>
          </a:p>
        </p:txBody>
      </p:sp>
      <p:sp>
        <p:nvSpPr>
          <p:cNvPr id="222" name="object 222"/>
          <p:cNvSpPr txBox="1"/>
          <p:nvPr/>
        </p:nvSpPr>
        <p:spPr>
          <a:xfrm>
            <a:off x="4490034" y="2868168"/>
            <a:ext cx="2066213" cy="771143"/>
          </a:xfrm>
          <a:prstGeom prst="rect">
            <a:avLst/>
          </a:prstGeom>
        </p:spPr>
        <p:txBody>
          <a:bodyPr wrap="square" lIns="0" tIns="1952" rIns="0" bIns="0" rtlCol="0">
            <a:noAutofit/>
          </a:bodyPr>
          <a:lstStyle/>
          <a:p>
            <a:pPr>
              <a:lnSpc>
                <a:spcPts val="950"/>
              </a:lnSpc>
            </a:pPr>
            <a:endParaRPr sz="950"/>
          </a:p>
          <a:p>
            <a:pPr>
              <a:lnSpc>
                <a:spcPct val="95825"/>
              </a:lnSpc>
            </a:pPr>
            <a:r>
              <a:rPr sz="2400" spc="247" dirty="0" smtClean="0">
                <a:solidFill>
                  <a:srgbClr val="FFFFFF"/>
                </a:solidFill>
                <a:latin typeface="Times New Roman"/>
                <a:cs typeface="Times New Roman"/>
              </a:rPr>
              <a:t>duce</a:t>
            </a:r>
            <a:endParaRPr sz="2400">
              <a:latin typeface="Times New Roman"/>
              <a:cs typeface="Times New Roman"/>
            </a:endParaRPr>
          </a:p>
        </p:txBody>
      </p:sp>
      <p:sp>
        <p:nvSpPr>
          <p:cNvPr id="221" name="object 221"/>
          <p:cNvSpPr txBox="1"/>
          <p:nvPr/>
        </p:nvSpPr>
        <p:spPr>
          <a:xfrm>
            <a:off x="5653151" y="2868168"/>
            <a:ext cx="999108" cy="771143"/>
          </a:xfrm>
          <a:prstGeom prst="rect">
            <a:avLst/>
          </a:prstGeom>
        </p:spPr>
        <p:txBody>
          <a:bodyPr wrap="square" lIns="0" tIns="1952" rIns="0" bIns="0" rtlCol="0">
            <a:noAutofit/>
          </a:bodyPr>
          <a:lstStyle/>
          <a:p>
            <a:pPr>
              <a:lnSpc>
                <a:spcPts val="950"/>
              </a:lnSpc>
            </a:pPr>
            <a:endParaRPr sz="950"/>
          </a:p>
          <a:p>
            <a:pPr>
              <a:lnSpc>
                <a:spcPct val="95825"/>
              </a:lnSpc>
            </a:pPr>
            <a:r>
              <a:rPr sz="2400" spc="190" dirty="0" smtClean="0">
                <a:solidFill>
                  <a:srgbClr val="FFFFFF"/>
                </a:solidFill>
                <a:latin typeface="Times New Roman"/>
                <a:cs typeface="Times New Roman"/>
              </a:rPr>
              <a:t>ergy</a:t>
            </a:r>
            <a:endParaRPr sz="2400">
              <a:latin typeface="Times New Roman"/>
              <a:cs typeface="Times New Roman"/>
            </a:endParaRPr>
          </a:p>
        </p:txBody>
      </p:sp>
      <p:sp>
        <p:nvSpPr>
          <p:cNvPr id="220" name="object 220"/>
          <p:cNvSpPr txBox="1"/>
          <p:nvPr/>
        </p:nvSpPr>
        <p:spPr>
          <a:xfrm>
            <a:off x="922019" y="3543300"/>
            <a:ext cx="1046988" cy="771144"/>
          </a:xfrm>
          <a:prstGeom prst="rect">
            <a:avLst/>
          </a:prstGeom>
        </p:spPr>
        <p:txBody>
          <a:bodyPr wrap="square" lIns="0" tIns="49530" rIns="0" bIns="0" rtlCol="0">
            <a:noAutofit/>
          </a:bodyPr>
          <a:lstStyle/>
          <a:p>
            <a:pPr marL="7620">
              <a:lnSpc>
                <a:spcPct val="95825"/>
              </a:lnSpc>
            </a:pPr>
            <a:r>
              <a:rPr sz="3000" dirty="0" smtClean="0">
                <a:solidFill>
                  <a:srgbClr val="FFFFFF"/>
                </a:solidFill>
                <a:latin typeface="Arial"/>
                <a:cs typeface="Arial"/>
              </a:rPr>
              <a:t>•</a:t>
            </a:r>
            <a:endParaRPr sz="3000">
              <a:latin typeface="Arial"/>
              <a:cs typeface="Arial"/>
            </a:endParaRPr>
          </a:p>
        </p:txBody>
      </p:sp>
      <p:sp>
        <p:nvSpPr>
          <p:cNvPr id="219" name="object 219"/>
          <p:cNvSpPr txBox="1"/>
          <p:nvPr/>
        </p:nvSpPr>
        <p:spPr>
          <a:xfrm>
            <a:off x="1539620" y="3543300"/>
            <a:ext cx="1323975" cy="771144"/>
          </a:xfrm>
          <a:prstGeom prst="rect">
            <a:avLst/>
          </a:prstGeom>
        </p:spPr>
        <p:txBody>
          <a:bodyPr wrap="square" lIns="0" tIns="1952" rIns="0" bIns="0" rtlCol="0">
            <a:noAutofit/>
          </a:bodyPr>
          <a:lstStyle/>
          <a:p>
            <a:pPr>
              <a:lnSpc>
                <a:spcPts val="950"/>
              </a:lnSpc>
            </a:pPr>
            <a:endParaRPr sz="950"/>
          </a:p>
          <a:p>
            <a:pPr>
              <a:lnSpc>
                <a:spcPct val="95825"/>
              </a:lnSpc>
            </a:pPr>
            <a:r>
              <a:rPr sz="2400" spc="264" dirty="0" smtClean="0">
                <a:solidFill>
                  <a:srgbClr val="FFFFFF"/>
                </a:solidFill>
                <a:latin typeface="Times New Roman"/>
                <a:cs typeface="Times New Roman"/>
              </a:rPr>
              <a:t>e</a:t>
            </a:r>
            <a:endParaRPr sz="2400">
              <a:latin typeface="Times New Roman"/>
              <a:cs typeface="Times New Roman"/>
            </a:endParaRPr>
          </a:p>
        </p:txBody>
      </p:sp>
      <p:sp>
        <p:nvSpPr>
          <p:cNvPr id="218" name="object 218"/>
          <p:cNvSpPr txBox="1"/>
          <p:nvPr/>
        </p:nvSpPr>
        <p:spPr>
          <a:xfrm>
            <a:off x="1859533" y="3543300"/>
            <a:ext cx="2691130" cy="771144"/>
          </a:xfrm>
          <a:prstGeom prst="rect">
            <a:avLst/>
          </a:prstGeom>
        </p:spPr>
        <p:txBody>
          <a:bodyPr wrap="square" lIns="0" tIns="1952" rIns="0" bIns="0" rtlCol="0">
            <a:noAutofit/>
          </a:bodyPr>
          <a:lstStyle/>
          <a:p>
            <a:pPr>
              <a:lnSpc>
                <a:spcPts val="950"/>
              </a:lnSpc>
            </a:pPr>
            <a:endParaRPr sz="950"/>
          </a:p>
          <a:p>
            <a:pPr>
              <a:lnSpc>
                <a:spcPct val="95825"/>
              </a:lnSpc>
            </a:pPr>
            <a:r>
              <a:rPr sz="2400" spc="290" dirty="0" smtClean="0">
                <a:solidFill>
                  <a:srgbClr val="FFFFFF"/>
                </a:solidFill>
                <a:latin typeface="Times New Roman"/>
                <a:cs typeface="Times New Roman"/>
              </a:rPr>
              <a:t>most</a:t>
            </a:r>
            <a:endParaRPr sz="2400">
              <a:latin typeface="Times New Roman"/>
              <a:cs typeface="Times New Roman"/>
            </a:endParaRPr>
          </a:p>
        </p:txBody>
      </p:sp>
      <p:sp>
        <p:nvSpPr>
          <p:cNvPr id="217" name="object 217"/>
          <p:cNvSpPr txBox="1"/>
          <p:nvPr/>
        </p:nvSpPr>
        <p:spPr>
          <a:xfrm>
            <a:off x="4043494" y="3543300"/>
            <a:ext cx="1365181" cy="771144"/>
          </a:xfrm>
          <a:prstGeom prst="rect">
            <a:avLst/>
          </a:prstGeom>
        </p:spPr>
        <p:txBody>
          <a:bodyPr wrap="square" lIns="0" tIns="1952" rIns="0" bIns="0" rtlCol="0">
            <a:noAutofit/>
          </a:bodyPr>
          <a:lstStyle/>
          <a:p>
            <a:pPr>
              <a:lnSpc>
                <a:spcPts val="950"/>
              </a:lnSpc>
            </a:pPr>
            <a:endParaRPr sz="950"/>
          </a:p>
          <a:p>
            <a:pPr>
              <a:lnSpc>
                <a:spcPct val="95825"/>
              </a:lnSpc>
            </a:pPr>
            <a:r>
              <a:rPr sz="2400" spc="36" dirty="0" smtClean="0">
                <a:solidFill>
                  <a:srgbClr val="FFFFFF"/>
                </a:solidFill>
                <a:latin typeface="Times New Roman"/>
                <a:cs typeface="Times New Roman"/>
              </a:rPr>
              <a:t>ly</a:t>
            </a:r>
            <a:endParaRPr sz="2400">
              <a:latin typeface="Times New Roman"/>
              <a:cs typeface="Times New Roman"/>
            </a:endParaRPr>
          </a:p>
        </p:txBody>
      </p:sp>
      <p:sp>
        <p:nvSpPr>
          <p:cNvPr id="216" name="object 216"/>
          <p:cNvSpPr txBox="1"/>
          <p:nvPr/>
        </p:nvSpPr>
        <p:spPr>
          <a:xfrm>
            <a:off x="4955062" y="3543300"/>
            <a:ext cx="1239997" cy="771144"/>
          </a:xfrm>
          <a:prstGeom prst="rect">
            <a:avLst/>
          </a:prstGeom>
        </p:spPr>
        <p:txBody>
          <a:bodyPr wrap="square" lIns="0" tIns="1952" rIns="0" bIns="0" rtlCol="0">
            <a:noAutofit/>
          </a:bodyPr>
          <a:lstStyle/>
          <a:p>
            <a:pPr>
              <a:lnSpc>
                <a:spcPts val="950"/>
              </a:lnSpc>
            </a:pPr>
            <a:endParaRPr sz="950"/>
          </a:p>
          <a:p>
            <a:pPr>
              <a:lnSpc>
                <a:spcPct val="95825"/>
              </a:lnSpc>
            </a:pPr>
            <a:r>
              <a:rPr sz="2400" spc="311" dirty="0" smtClean="0">
                <a:solidFill>
                  <a:srgbClr val="FFFFFF"/>
                </a:solidFill>
                <a:latin typeface="Times New Roman"/>
                <a:cs typeface="Times New Roman"/>
              </a:rPr>
              <a:t>d</a:t>
            </a:r>
            <a:endParaRPr sz="2400">
              <a:latin typeface="Times New Roman"/>
              <a:cs typeface="Times New Roman"/>
            </a:endParaRPr>
          </a:p>
        </p:txBody>
      </p:sp>
      <p:sp>
        <p:nvSpPr>
          <p:cNvPr id="215" name="object 215"/>
          <p:cNvSpPr txBox="1"/>
          <p:nvPr/>
        </p:nvSpPr>
        <p:spPr>
          <a:xfrm>
            <a:off x="5573567" y="3543300"/>
            <a:ext cx="1074120" cy="771144"/>
          </a:xfrm>
          <a:prstGeom prst="rect">
            <a:avLst/>
          </a:prstGeom>
        </p:spPr>
        <p:txBody>
          <a:bodyPr wrap="square" lIns="0" tIns="1952" rIns="0" bIns="0" rtlCol="0">
            <a:noAutofit/>
          </a:bodyPr>
          <a:lstStyle/>
          <a:p>
            <a:pPr>
              <a:lnSpc>
                <a:spcPts val="950"/>
              </a:lnSpc>
            </a:pPr>
            <a:endParaRPr sz="950"/>
          </a:p>
          <a:p>
            <a:pPr>
              <a:lnSpc>
                <a:spcPct val="95825"/>
              </a:lnSpc>
            </a:pPr>
            <a:r>
              <a:rPr sz="2400" spc="281" dirty="0" smtClean="0">
                <a:solidFill>
                  <a:srgbClr val="FFFFFF"/>
                </a:solidFill>
                <a:latin typeface="Times New Roman"/>
                <a:cs typeface="Times New Roman"/>
              </a:rPr>
              <a:t>pe</a:t>
            </a:r>
            <a:endParaRPr sz="2400">
              <a:latin typeface="Times New Roman"/>
              <a:cs typeface="Times New Roman"/>
            </a:endParaRPr>
          </a:p>
        </p:txBody>
      </p:sp>
      <p:sp>
        <p:nvSpPr>
          <p:cNvPr id="214" name="object 214"/>
          <p:cNvSpPr txBox="1"/>
          <p:nvPr/>
        </p:nvSpPr>
        <p:spPr>
          <a:xfrm>
            <a:off x="6086221" y="3543300"/>
            <a:ext cx="1945258" cy="771144"/>
          </a:xfrm>
          <a:prstGeom prst="rect">
            <a:avLst/>
          </a:prstGeom>
        </p:spPr>
        <p:txBody>
          <a:bodyPr wrap="square" lIns="0" tIns="1952" rIns="0" bIns="0" rtlCol="0">
            <a:noAutofit/>
          </a:bodyPr>
          <a:lstStyle/>
          <a:p>
            <a:pPr>
              <a:lnSpc>
                <a:spcPts val="950"/>
              </a:lnSpc>
            </a:pPr>
            <a:endParaRPr sz="950"/>
          </a:p>
          <a:p>
            <a:pPr>
              <a:lnSpc>
                <a:spcPct val="95825"/>
              </a:lnSpc>
            </a:pPr>
            <a:r>
              <a:rPr sz="2400" spc="168" dirty="0" smtClean="0">
                <a:solidFill>
                  <a:srgbClr val="FFFFFF"/>
                </a:solidFill>
                <a:latin typeface="Times New Roman"/>
                <a:cs typeface="Times New Roman"/>
              </a:rPr>
              <a:t>of</a:t>
            </a:r>
            <a:endParaRPr sz="2400">
              <a:latin typeface="Times New Roman"/>
              <a:cs typeface="Times New Roman"/>
            </a:endParaRPr>
          </a:p>
        </p:txBody>
      </p:sp>
      <p:sp>
        <p:nvSpPr>
          <p:cNvPr id="213" name="object 213"/>
          <p:cNvSpPr txBox="1"/>
          <p:nvPr/>
        </p:nvSpPr>
        <p:spPr>
          <a:xfrm>
            <a:off x="7007795" y="3543300"/>
            <a:ext cx="1419924" cy="771144"/>
          </a:xfrm>
          <a:prstGeom prst="rect">
            <a:avLst/>
          </a:prstGeom>
        </p:spPr>
        <p:txBody>
          <a:bodyPr wrap="square" lIns="0" tIns="1952" rIns="0" bIns="0" rtlCol="0">
            <a:noAutofit/>
          </a:bodyPr>
          <a:lstStyle/>
          <a:p>
            <a:pPr>
              <a:lnSpc>
                <a:spcPts val="950"/>
              </a:lnSpc>
            </a:pPr>
            <a:endParaRPr sz="950"/>
          </a:p>
          <a:p>
            <a:pPr>
              <a:lnSpc>
                <a:spcPct val="95825"/>
              </a:lnSpc>
            </a:pPr>
            <a:r>
              <a:rPr sz="2400" spc="298" dirty="0" smtClean="0">
                <a:solidFill>
                  <a:srgbClr val="FFFFFF"/>
                </a:solidFill>
                <a:latin typeface="Times New Roman"/>
                <a:cs typeface="Times New Roman"/>
              </a:rPr>
              <a:t>mass</a:t>
            </a:r>
            <a:endParaRPr sz="2400">
              <a:latin typeface="Times New Roman"/>
              <a:cs typeface="Times New Roman"/>
            </a:endParaRPr>
          </a:p>
        </p:txBody>
      </p:sp>
      <p:sp>
        <p:nvSpPr>
          <p:cNvPr id="212" name="object 212"/>
          <p:cNvSpPr txBox="1"/>
          <p:nvPr/>
        </p:nvSpPr>
        <p:spPr>
          <a:xfrm>
            <a:off x="7922641" y="3543300"/>
            <a:ext cx="1555114" cy="771144"/>
          </a:xfrm>
          <a:prstGeom prst="rect">
            <a:avLst/>
          </a:prstGeom>
        </p:spPr>
        <p:txBody>
          <a:bodyPr wrap="square" lIns="0" tIns="1952" rIns="0" bIns="0" rtlCol="0">
            <a:noAutofit/>
          </a:bodyPr>
          <a:lstStyle/>
          <a:p>
            <a:pPr>
              <a:lnSpc>
                <a:spcPts val="950"/>
              </a:lnSpc>
            </a:pPr>
            <a:endParaRPr sz="950"/>
          </a:p>
          <a:p>
            <a:pPr>
              <a:lnSpc>
                <a:spcPct val="95825"/>
              </a:lnSpc>
            </a:pPr>
            <a:r>
              <a:rPr sz="2400" spc="158" dirty="0" smtClean="0">
                <a:solidFill>
                  <a:srgbClr val="FFFFFF"/>
                </a:solidFill>
                <a:latin typeface="Times New Roman"/>
                <a:cs typeface="Times New Roman"/>
              </a:rPr>
              <a:t>is</a:t>
            </a:r>
            <a:endParaRPr sz="2400">
              <a:latin typeface="Times New Roman"/>
              <a:cs typeface="Times New Roman"/>
            </a:endParaRPr>
          </a:p>
        </p:txBody>
      </p:sp>
      <p:sp>
        <p:nvSpPr>
          <p:cNvPr id="211" name="object 211"/>
          <p:cNvSpPr txBox="1"/>
          <p:nvPr/>
        </p:nvSpPr>
        <p:spPr>
          <a:xfrm>
            <a:off x="8555108" y="3543300"/>
            <a:ext cx="1931535" cy="771144"/>
          </a:xfrm>
          <a:prstGeom prst="rect">
            <a:avLst/>
          </a:prstGeom>
        </p:spPr>
        <p:txBody>
          <a:bodyPr wrap="square" lIns="0" tIns="1952" rIns="0" bIns="0" rtlCol="0">
            <a:noAutofit/>
          </a:bodyPr>
          <a:lstStyle/>
          <a:p>
            <a:pPr>
              <a:lnSpc>
                <a:spcPts val="950"/>
              </a:lnSpc>
            </a:pPr>
            <a:endParaRPr sz="950"/>
          </a:p>
          <a:p>
            <a:pPr>
              <a:lnSpc>
                <a:spcPct val="95825"/>
              </a:lnSpc>
            </a:pPr>
            <a:r>
              <a:rPr sz="2400" spc="251" dirty="0" smtClean="0">
                <a:solidFill>
                  <a:srgbClr val="FFFFFF"/>
                </a:solidFill>
                <a:latin typeface="Times New Roman"/>
                <a:cs typeface="Times New Roman"/>
              </a:rPr>
              <a:t>ood,</a:t>
            </a:r>
            <a:endParaRPr sz="2400">
              <a:latin typeface="Times New Roman"/>
              <a:cs typeface="Times New Roman"/>
            </a:endParaRPr>
          </a:p>
        </p:txBody>
      </p:sp>
      <p:sp>
        <p:nvSpPr>
          <p:cNvPr id="210" name="object 210"/>
          <p:cNvSpPr txBox="1"/>
          <p:nvPr/>
        </p:nvSpPr>
        <p:spPr>
          <a:xfrm>
            <a:off x="9370822" y="3543300"/>
            <a:ext cx="2150618" cy="771144"/>
          </a:xfrm>
          <a:prstGeom prst="rect">
            <a:avLst/>
          </a:prstGeom>
        </p:spPr>
        <p:txBody>
          <a:bodyPr wrap="square" lIns="0" tIns="1952" rIns="0" bIns="0" rtlCol="0">
            <a:noAutofit/>
          </a:bodyPr>
          <a:lstStyle/>
          <a:p>
            <a:pPr>
              <a:lnSpc>
                <a:spcPts val="950"/>
              </a:lnSpc>
            </a:pPr>
            <a:endParaRPr sz="950"/>
          </a:p>
          <a:p>
            <a:pPr>
              <a:lnSpc>
                <a:spcPct val="95825"/>
              </a:lnSpc>
            </a:pPr>
            <a:r>
              <a:rPr sz="2400" spc="208" dirty="0" smtClean="0">
                <a:solidFill>
                  <a:srgbClr val="FFFFFF"/>
                </a:solidFill>
                <a:latin typeface="Times New Roman"/>
                <a:cs typeface="Times New Roman"/>
              </a:rPr>
              <a:t>either</a:t>
            </a:r>
            <a:endParaRPr sz="2400">
              <a:latin typeface="Times New Roman"/>
              <a:cs typeface="Times New Roman"/>
            </a:endParaRPr>
          </a:p>
        </p:txBody>
      </p:sp>
      <p:sp>
        <p:nvSpPr>
          <p:cNvPr id="209" name="object 209"/>
          <p:cNvSpPr txBox="1"/>
          <p:nvPr/>
        </p:nvSpPr>
        <p:spPr>
          <a:xfrm>
            <a:off x="1158544" y="4091940"/>
            <a:ext cx="1471879" cy="771144"/>
          </a:xfrm>
          <a:prstGeom prst="rect">
            <a:avLst/>
          </a:prstGeom>
        </p:spPr>
        <p:txBody>
          <a:bodyPr wrap="square" lIns="0" tIns="2333" rIns="0" bIns="0" rtlCol="0">
            <a:noAutofit/>
          </a:bodyPr>
          <a:lstStyle/>
          <a:p>
            <a:pPr>
              <a:lnSpc>
                <a:spcPts val="950"/>
              </a:lnSpc>
            </a:pPr>
            <a:endParaRPr sz="950"/>
          </a:p>
          <a:p>
            <a:pPr>
              <a:lnSpc>
                <a:spcPct val="95825"/>
              </a:lnSpc>
            </a:pPr>
            <a:r>
              <a:rPr sz="2400" spc="238" dirty="0" smtClean="0">
                <a:solidFill>
                  <a:srgbClr val="FFFFFF"/>
                </a:solidFill>
                <a:latin typeface="Times New Roman"/>
                <a:cs typeface="Times New Roman"/>
              </a:rPr>
              <a:t>wood</a:t>
            </a:r>
            <a:endParaRPr sz="2400">
              <a:latin typeface="Times New Roman"/>
              <a:cs typeface="Times New Roman"/>
            </a:endParaRPr>
          </a:p>
        </p:txBody>
      </p:sp>
      <p:sp>
        <p:nvSpPr>
          <p:cNvPr id="208" name="object 208"/>
          <p:cNvSpPr txBox="1"/>
          <p:nvPr/>
        </p:nvSpPr>
        <p:spPr>
          <a:xfrm>
            <a:off x="2057654" y="4091940"/>
            <a:ext cx="1470406" cy="771144"/>
          </a:xfrm>
          <a:prstGeom prst="rect">
            <a:avLst/>
          </a:prstGeom>
        </p:spPr>
        <p:txBody>
          <a:bodyPr wrap="square" lIns="0" tIns="2333" rIns="0" bIns="0" rtlCol="0">
            <a:noAutofit/>
          </a:bodyPr>
          <a:lstStyle/>
          <a:p>
            <a:pPr>
              <a:lnSpc>
                <a:spcPts val="950"/>
              </a:lnSpc>
            </a:pPr>
            <a:endParaRPr sz="950"/>
          </a:p>
          <a:p>
            <a:pPr>
              <a:lnSpc>
                <a:spcPct val="95825"/>
              </a:lnSpc>
            </a:pPr>
            <a:r>
              <a:rPr sz="2400" spc="218" dirty="0" smtClean="0">
                <a:solidFill>
                  <a:srgbClr val="FFFFFF"/>
                </a:solidFill>
                <a:latin typeface="Times New Roman"/>
                <a:cs typeface="Times New Roman"/>
              </a:rPr>
              <a:t>or</a:t>
            </a:r>
            <a:endParaRPr sz="2400">
              <a:latin typeface="Times New Roman"/>
              <a:cs typeface="Times New Roman"/>
            </a:endParaRPr>
          </a:p>
        </p:txBody>
      </p:sp>
      <p:sp>
        <p:nvSpPr>
          <p:cNvPr id="207" name="object 207"/>
          <p:cNvSpPr txBox="1"/>
          <p:nvPr/>
        </p:nvSpPr>
        <p:spPr>
          <a:xfrm>
            <a:off x="2466086" y="4091940"/>
            <a:ext cx="2000758" cy="771144"/>
          </a:xfrm>
          <a:prstGeom prst="rect">
            <a:avLst/>
          </a:prstGeom>
        </p:spPr>
        <p:txBody>
          <a:bodyPr wrap="square" lIns="0" tIns="2333" rIns="0" bIns="0" rtlCol="0">
            <a:noAutofit/>
          </a:bodyPr>
          <a:lstStyle/>
          <a:p>
            <a:pPr>
              <a:lnSpc>
                <a:spcPts val="950"/>
              </a:lnSpc>
            </a:pPr>
            <a:endParaRPr sz="950"/>
          </a:p>
          <a:p>
            <a:pPr>
              <a:lnSpc>
                <a:spcPct val="95825"/>
              </a:lnSpc>
            </a:pPr>
            <a:r>
              <a:rPr sz="2400" spc="238" dirty="0" smtClean="0">
                <a:solidFill>
                  <a:srgbClr val="FFFFFF"/>
                </a:solidFill>
                <a:latin typeface="Times New Roman"/>
                <a:cs typeface="Times New Roman"/>
              </a:rPr>
              <a:t>wood</a:t>
            </a:r>
            <a:endParaRPr sz="2400">
              <a:latin typeface="Times New Roman"/>
              <a:cs typeface="Times New Roman"/>
            </a:endParaRPr>
          </a:p>
        </p:txBody>
      </p:sp>
      <p:sp>
        <p:nvSpPr>
          <p:cNvPr id="206" name="object 206"/>
          <p:cNvSpPr txBox="1"/>
          <p:nvPr/>
        </p:nvSpPr>
        <p:spPr>
          <a:xfrm>
            <a:off x="3365246" y="4091940"/>
            <a:ext cx="1910841" cy="771144"/>
          </a:xfrm>
          <a:prstGeom prst="rect">
            <a:avLst/>
          </a:prstGeom>
        </p:spPr>
        <p:txBody>
          <a:bodyPr wrap="square" lIns="0" tIns="2333" rIns="0" bIns="0" rtlCol="0">
            <a:noAutofit/>
          </a:bodyPr>
          <a:lstStyle/>
          <a:p>
            <a:pPr>
              <a:lnSpc>
                <a:spcPts val="950"/>
              </a:lnSpc>
            </a:pPr>
            <a:endParaRPr sz="950"/>
          </a:p>
          <a:p>
            <a:pPr>
              <a:lnSpc>
                <a:spcPct val="95825"/>
              </a:lnSpc>
            </a:pPr>
            <a:r>
              <a:rPr sz="2400" spc="228" dirty="0" smtClean="0">
                <a:solidFill>
                  <a:srgbClr val="FFFFFF"/>
                </a:solidFill>
                <a:latin typeface="Times New Roman"/>
                <a:cs typeface="Times New Roman"/>
              </a:rPr>
              <a:t>waste</a:t>
            </a:r>
            <a:endParaRPr sz="2400">
              <a:latin typeface="Times New Roman"/>
              <a:cs typeface="Times New Roman"/>
            </a:endParaRPr>
          </a:p>
        </p:txBody>
      </p:sp>
      <p:sp>
        <p:nvSpPr>
          <p:cNvPr id="205" name="object 205"/>
          <p:cNvSpPr txBox="1"/>
          <p:nvPr/>
        </p:nvSpPr>
        <p:spPr>
          <a:xfrm>
            <a:off x="4730826" y="4091940"/>
            <a:ext cx="2038781" cy="771144"/>
          </a:xfrm>
          <a:prstGeom prst="rect">
            <a:avLst/>
          </a:prstGeom>
        </p:spPr>
        <p:txBody>
          <a:bodyPr wrap="square" lIns="0" tIns="2333" rIns="0" bIns="0" rtlCol="0">
            <a:noAutofit/>
          </a:bodyPr>
          <a:lstStyle/>
          <a:p>
            <a:pPr>
              <a:lnSpc>
                <a:spcPts val="950"/>
              </a:lnSpc>
            </a:pPr>
            <a:endParaRPr sz="950"/>
          </a:p>
          <a:p>
            <a:pPr>
              <a:lnSpc>
                <a:spcPct val="95825"/>
              </a:lnSpc>
            </a:pPr>
            <a:r>
              <a:rPr sz="2400" spc="371" dirty="0" smtClean="0">
                <a:solidFill>
                  <a:srgbClr val="FFFFFF"/>
                </a:solidFill>
                <a:latin typeface="Times New Roman"/>
                <a:cs typeface="Times New Roman"/>
              </a:rPr>
              <a:t>m</a:t>
            </a:r>
            <a:endParaRPr sz="2400">
              <a:latin typeface="Times New Roman"/>
              <a:cs typeface="Times New Roman"/>
            </a:endParaRPr>
          </a:p>
        </p:txBody>
      </p:sp>
      <p:sp>
        <p:nvSpPr>
          <p:cNvPr id="204" name="object 204"/>
          <p:cNvSpPr txBox="1"/>
          <p:nvPr/>
        </p:nvSpPr>
        <p:spPr>
          <a:xfrm>
            <a:off x="5112131" y="4091940"/>
            <a:ext cx="3056509" cy="771144"/>
          </a:xfrm>
          <a:prstGeom prst="rect">
            <a:avLst/>
          </a:prstGeom>
        </p:spPr>
        <p:txBody>
          <a:bodyPr wrap="square" lIns="0" tIns="2333" rIns="0" bIns="0" rtlCol="0">
            <a:noAutofit/>
          </a:bodyPr>
          <a:lstStyle/>
          <a:p>
            <a:pPr>
              <a:lnSpc>
                <a:spcPts val="950"/>
              </a:lnSpc>
            </a:pPr>
            <a:endParaRPr sz="950"/>
          </a:p>
          <a:p>
            <a:pPr>
              <a:lnSpc>
                <a:spcPct val="95825"/>
              </a:lnSpc>
            </a:pPr>
            <a:r>
              <a:rPr sz="2400" spc="189" dirty="0" smtClean="0">
                <a:solidFill>
                  <a:srgbClr val="FFFFFF"/>
                </a:solidFill>
                <a:latin typeface="Times New Roman"/>
                <a:cs typeface="Times New Roman"/>
              </a:rPr>
              <a:t>industrial</a:t>
            </a:r>
            <a:endParaRPr sz="2400">
              <a:latin typeface="Times New Roman"/>
              <a:cs typeface="Times New Roman"/>
            </a:endParaRPr>
          </a:p>
        </p:txBody>
      </p:sp>
      <p:sp>
        <p:nvSpPr>
          <p:cNvPr id="203" name="object 203"/>
          <p:cNvSpPr txBox="1"/>
          <p:nvPr/>
        </p:nvSpPr>
        <p:spPr>
          <a:xfrm>
            <a:off x="7292924" y="4091940"/>
            <a:ext cx="971727" cy="771144"/>
          </a:xfrm>
          <a:prstGeom prst="rect">
            <a:avLst/>
          </a:prstGeom>
        </p:spPr>
        <p:txBody>
          <a:bodyPr wrap="square" lIns="0" tIns="2333" rIns="0" bIns="0" rtlCol="0">
            <a:noAutofit/>
          </a:bodyPr>
          <a:lstStyle/>
          <a:p>
            <a:pPr>
              <a:lnSpc>
                <a:spcPts val="950"/>
              </a:lnSpc>
            </a:pPr>
            <a:endParaRPr sz="950"/>
          </a:p>
          <a:p>
            <a:pPr>
              <a:lnSpc>
                <a:spcPct val="95825"/>
              </a:lnSpc>
            </a:pPr>
            <a:r>
              <a:rPr sz="2400" spc="166" dirty="0" smtClean="0">
                <a:solidFill>
                  <a:srgbClr val="FFFFFF"/>
                </a:solidFill>
                <a:latin typeface="Times New Roman"/>
                <a:cs typeface="Times New Roman"/>
              </a:rPr>
              <a:t>ities</a:t>
            </a:r>
            <a:endParaRPr sz="2400">
              <a:latin typeface="Times New Roman"/>
              <a:cs typeface="Times New Roman"/>
            </a:endParaRPr>
          </a:p>
        </p:txBody>
      </p:sp>
      <p:sp>
        <p:nvSpPr>
          <p:cNvPr id="202" name="object 202"/>
          <p:cNvSpPr txBox="1"/>
          <p:nvPr/>
        </p:nvSpPr>
        <p:spPr>
          <a:xfrm>
            <a:off x="922019" y="4767072"/>
            <a:ext cx="1324356" cy="771143"/>
          </a:xfrm>
          <a:prstGeom prst="rect">
            <a:avLst/>
          </a:prstGeom>
        </p:spPr>
        <p:txBody>
          <a:bodyPr wrap="square" lIns="0" tIns="50165" rIns="0" bIns="0" rtlCol="0">
            <a:noAutofit/>
          </a:bodyPr>
          <a:lstStyle/>
          <a:p>
            <a:pPr marL="7620">
              <a:lnSpc>
                <a:spcPct val="95825"/>
              </a:lnSpc>
            </a:pPr>
            <a:r>
              <a:rPr sz="3000" dirty="0" smtClean="0">
                <a:solidFill>
                  <a:srgbClr val="FFFFFF"/>
                </a:solidFill>
                <a:latin typeface="Arial"/>
                <a:cs typeface="Arial"/>
              </a:rPr>
              <a:t>•</a:t>
            </a:r>
            <a:endParaRPr sz="3000">
              <a:latin typeface="Arial"/>
              <a:cs typeface="Arial"/>
            </a:endParaRPr>
          </a:p>
        </p:txBody>
      </p:sp>
      <p:sp>
        <p:nvSpPr>
          <p:cNvPr id="201" name="object 201"/>
          <p:cNvSpPr txBox="1"/>
          <p:nvPr/>
        </p:nvSpPr>
        <p:spPr>
          <a:xfrm>
            <a:off x="1158544" y="4767072"/>
            <a:ext cx="1753819" cy="771143"/>
          </a:xfrm>
          <a:prstGeom prst="rect">
            <a:avLst/>
          </a:prstGeom>
        </p:spPr>
        <p:txBody>
          <a:bodyPr wrap="square" lIns="0" tIns="2333" rIns="0" bIns="0" rtlCol="0">
            <a:noAutofit/>
          </a:bodyPr>
          <a:lstStyle/>
          <a:p>
            <a:pPr>
              <a:lnSpc>
                <a:spcPts val="950"/>
              </a:lnSpc>
            </a:pPr>
            <a:endParaRPr sz="950"/>
          </a:p>
          <a:p>
            <a:pPr>
              <a:lnSpc>
                <a:spcPct val="95825"/>
              </a:lnSpc>
            </a:pPr>
            <a:r>
              <a:rPr sz="2400" spc="160" dirty="0" smtClean="0">
                <a:solidFill>
                  <a:srgbClr val="FFFFFF"/>
                </a:solidFill>
                <a:latin typeface="Times New Roman"/>
                <a:cs typeface="Times New Roman"/>
              </a:rPr>
              <a:t>Wood</a:t>
            </a:r>
            <a:endParaRPr sz="2400">
              <a:latin typeface="Times New Roman"/>
              <a:cs typeface="Times New Roman"/>
            </a:endParaRPr>
          </a:p>
        </p:txBody>
      </p:sp>
      <p:sp>
        <p:nvSpPr>
          <p:cNvPr id="200" name="object 200"/>
          <p:cNvSpPr txBox="1"/>
          <p:nvPr/>
        </p:nvSpPr>
        <p:spPr>
          <a:xfrm>
            <a:off x="2101850" y="4767072"/>
            <a:ext cx="1727962" cy="771143"/>
          </a:xfrm>
          <a:prstGeom prst="rect">
            <a:avLst/>
          </a:prstGeom>
        </p:spPr>
        <p:txBody>
          <a:bodyPr wrap="square" lIns="0" tIns="2333" rIns="0" bIns="0" rtlCol="0">
            <a:noAutofit/>
          </a:bodyPr>
          <a:lstStyle/>
          <a:p>
            <a:pPr>
              <a:lnSpc>
                <a:spcPts val="950"/>
              </a:lnSpc>
            </a:pPr>
            <a:endParaRPr sz="950"/>
          </a:p>
          <a:p>
            <a:pPr>
              <a:lnSpc>
                <a:spcPct val="95825"/>
              </a:lnSpc>
            </a:pPr>
            <a:r>
              <a:rPr sz="2400" spc="276" dirty="0" smtClean="0">
                <a:solidFill>
                  <a:srgbClr val="FFFFFF"/>
                </a:solidFill>
                <a:latin typeface="Times New Roman"/>
                <a:cs typeface="Times New Roman"/>
              </a:rPr>
              <a:t>and</a:t>
            </a:r>
            <a:endParaRPr sz="2400">
              <a:latin typeface="Times New Roman"/>
              <a:cs typeface="Times New Roman"/>
            </a:endParaRPr>
          </a:p>
        </p:txBody>
      </p:sp>
      <p:sp>
        <p:nvSpPr>
          <p:cNvPr id="199" name="object 199"/>
          <p:cNvSpPr txBox="1"/>
          <p:nvPr/>
        </p:nvSpPr>
        <p:spPr>
          <a:xfrm>
            <a:off x="2767838" y="4767072"/>
            <a:ext cx="2020570" cy="771143"/>
          </a:xfrm>
          <a:prstGeom prst="rect">
            <a:avLst/>
          </a:prstGeom>
        </p:spPr>
        <p:txBody>
          <a:bodyPr wrap="square" lIns="0" tIns="2333" rIns="0" bIns="0" rtlCol="0">
            <a:noAutofit/>
          </a:bodyPr>
          <a:lstStyle/>
          <a:p>
            <a:pPr>
              <a:lnSpc>
                <a:spcPts val="950"/>
              </a:lnSpc>
            </a:pPr>
            <a:endParaRPr sz="950"/>
          </a:p>
          <a:p>
            <a:pPr>
              <a:lnSpc>
                <a:spcPct val="95825"/>
              </a:lnSpc>
            </a:pPr>
            <a:r>
              <a:rPr sz="2400" spc="238" dirty="0" smtClean="0">
                <a:solidFill>
                  <a:srgbClr val="FFFFFF"/>
                </a:solidFill>
                <a:latin typeface="Times New Roman"/>
                <a:cs typeface="Times New Roman"/>
              </a:rPr>
              <a:t>wood</a:t>
            </a:r>
            <a:endParaRPr sz="2400">
              <a:latin typeface="Times New Roman"/>
              <a:cs typeface="Times New Roman"/>
            </a:endParaRPr>
          </a:p>
        </p:txBody>
      </p:sp>
      <p:sp>
        <p:nvSpPr>
          <p:cNvPr id="198" name="object 198"/>
          <p:cNvSpPr txBox="1"/>
          <p:nvPr/>
        </p:nvSpPr>
        <p:spPr>
          <a:xfrm>
            <a:off x="4358970" y="4767072"/>
            <a:ext cx="1058849" cy="771143"/>
          </a:xfrm>
          <a:prstGeom prst="rect">
            <a:avLst/>
          </a:prstGeom>
        </p:spPr>
        <p:txBody>
          <a:bodyPr wrap="square" lIns="0" tIns="2333" rIns="0" bIns="0" rtlCol="0">
            <a:noAutofit/>
          </a:bodyPr>
          <a:lstStyle/>
          <a:p>
            <a:pPr>
              <a:lnSpc>
                <a:spcPts val="950"/>
              </a:lnSpc>
            </a:pPr>
            <a:endParaRPr sz="950"/>
          </a:p>
          <a:p>
            <a:pPr>
              <a:lnSpc>
                <a:spcPct val="95825"/>
              </a:lnSpc>
            </a:pPr>
            <a:r>
              <a:rPr sz="2400" spc="264" dirty="0" smtClean="0">
                <a:solidFill>
                  <a:srgbClr val="FFFFFF"/>
                </a:solidFill>
                <a:latin typeface="Times New Roman"/>
                <a:cs typeface="Times New Roman"/>
              </a:rPr>
              <a:t>e</a:t>
            </a:r>
            <a:endParaRPr sz="2400">
              <a:latin typeface="Times New Roman"/>
              <a:cs typeface="Times New Roman"/>
            </a:endParaRPr>
          </a:p>
        </p:txBody>
      </p:sp>
      <p:sp>
        <p:nvSpPr>
          <p:cNvPr id="197" name="object 197"/>
          <p:cNvSpPr txBox="1"/>
          <p:nvPr/>
        </p:nvSpPr>
        <p:spPr>
          <a:xfrm>
            <a:off x="4644263" y="4767072"/>
            <a:ext cx="1252093" cy="771143"/>
          </a:xfrm>
          <a:prstGeom prst="rect">
            <a:avLst/>
          </a:prstGeom>
        </p:spPr>
        <p:txBody>
          <a:bodyPr wrap="square" lIns="0" tIns="2333" rIns="0" bIns="0" rtlCol="0">
            <a:noAutofit/>
          </a:bodyPr>
          <a:lstStyle/>
          <a:p>
            <a:pPr>
              <a:lnSpc>
                <a:spcPts val="950"/>
              </a:lnSpc>
            </a:pPr>
            <a:endParaRPr sz="950"/>
          </a:p>
          <a:p>
            <a:pPr>
              <a:lnSpc>
                <a:spcPct val="95825"/>
              </a:lnSpc>
            </a:pPr>
            <a:r>
              <a:rPr sz="2400" spc="226" dirty="0" smtClean="0">
                <a:solidFill>
                  <a:srgbClr val="FFFFFF"/>
                </a:solidFill>
                <a:latin typeface="Times New Roman"/>
                <a:cs typeface="Times New Roman"/>
              </a:rPr>
              <a:t>can</a:t>
            </a:r>
            <a:endParaRPr sz="2400">
              <a:latin typeface="Times New Roman"/>
              <a:cs typeface="Times New Roman"/>
            </a:endParaRPr>
          </a:p>
        </p:txBody>
      </p:sp>
      <p:sp>
        <p:nvSpPr>
          <p:cNvPr id="196" name="object 196"/>
          <p:cNvSpPr txBox="1"/>
          <p:nvPr/>
        </p:nvSpPr>
        <p:spPr>
          <a:xfrm>
            <a:off x="5273675" y="4767072"/>
            <a:ext cx="2378329" cy="771143"/>
          </a:xfrm>
          <a:prstGeom prst="rect">
            <a:avLst/>
          </a:prstGeom>
        </p:spPr>
        <p:txBody>
          <a:bodyPr wrap="square" lIns="0" tIns="2333" rIns="0" bIns="0" rtlCol="0">
            <a:noAutofit/>
          </a:bodyPr>
          <a:lstStyle/>
          <a:p>
            <a:pPr>
              <a:lnSpc>
                <a:spcPts val="950"/>
              </a:lnSpc>
            </a:pPr>
            <a:endParaRPr sz="950"/>
          </a:p>
          <a:p>
            <a:pPr>
              <a:lnSpc>
                <a:spcPct val="95825"/>
              </a:lnSpc>
            </a:pPr>
            <a:r>
              <a:rPr sz="2400" spc="281" dirty="0" smtClean="0">
                <a:solidFill>
                  <a:srgbClr val="FFFFFF"/>
                </a:solidFill>
                <a:latin typeface="Times New Roman"/>
                <a:cs typeface="Times New Roman"/>
              </a:rPr>
              <a:t>be</a:t>
            </a:r>
            <a:endParaRPr sz="2400">
              <a:latin typeface="Times New Roman"/>
              <a:cs typeface="Times New Roman"/>
            </a:endParaRPr>
          </a:p>
        </p:txBody>
      </p:sp>
      <p:sp>
        <p:nvSpPr>
          <p:cNvPr id="195" name="object 195"/>
          <p:cNvSpPr txBox="1"/>
          <p:nvPr/>
        </p:nvSpPr>
        <p:spPr>
          <a:xfrm>
            <a:off x="6917766" y="4767072"/>
            <a:ext cx="1151813" cy="771143"/>
          </a:xfrm>
          <a:prstGeom prst="rect">
            <a:avLst/>
          </a:prstGeom>
        </p:spPr>
        <p:txBody>
          <a:bodyPr wrap="square" lIns="0" tIns="2333" rIns="0" bIns="0" rtlCol="0">
            <a:noAutofit/>
          </a:bodyPr>
          <a:lstStyle/>
          <a:p>
            <a:pPr>
              <a:lnSpc>
                <a:spcPts val="950"/>
              </a:lnSpc>
            </a:pPr>
            <a:endParaRPr sz="950"/>
          </a:p>
          <a:p>
            <a:pPr>
              <a:lnSpc>
                <a:spcPct val="95825"/>
              </a:lnSpc>
            </a:pPr>
            <a:r>
              <a:rPr sz="2400" spc="262" dirty="0" smtClean="0">
                <a:solidFill>
                  <a:srgbClr val="FFFFFF"/>
                </a:solidFill>
                <a:latin typeface="Times New Roman"/>
                <a:cs typeface="Times New Roman"/>
              </a:rPr>
              <a:t>ted</a:t>
            </a:r>
            <a:endParaRPr sz="2400">
              <a:latin typeface="Times New Roman"/>
              <a:cs typeface="Times New Roman"/>
            </a:endParaRPr>
          </a:p>
        </p:txBody>
      </p:sp>
      <p:sp>
        <p:nvSpPr>
          <p:cNvPr id="194" name="object 194"/>
          <p:cNvSpPr txBox="1"/>
          <p:nvPr/>
        </p:nvSpPr>
        <p:spPr>
          <a:xfrm>
            <a:off x="7508113" y="4767072"/>
            <a:ext cx="1888870" cy="771143"/>
          </a:xfrm>
          <a:prstGeom prst="rect">
            <a:avLst/>
          </a:prstGeom>
        </p:spPr>
        <p:txBody>
          <a:bodyPr wrap="square" lIns="0" tIns="2333" rIns="0" bIns="0" rtlCol="0">
            <a:noAutofit/>
          </a:bodyPr>
          <a:lstStyle/>
          <a:p>
            <a:pPr>
              <a:lnSpc>
                <a:spcPts val="950"/>
              </a:lnSpc>
            </a:pPr>
            <a:endParaRPr sz="950"/>
          </a:p>
          <a:p>
            <a:pPr>
              <a:lnSpc>
                <a:spcPct val="95825"/>
              </a:lnSpc>
            </a:pPr>
            <a:r>
              <a:rPr sz="2400" spc="250" dirty="0" smtClean="0">
                <a:solidFill>
                  <a:srgbClr val="FFFFFF"/>
                </a:solidFill>
                <a:latin typeface="Times New Roman"/>
                <a:cs typeface="Times New Roman"/>
              </a:rPr>
              <a:t>to</a:t>
            </a:r>
            <a:endParaRPr sz="2400">
              <a:latin typeface="Times New Roman"/>
              <a:cs typeface="Times New Roman"/>
            </a:endParaRPr>
          </a:p>
        </p:txBody>
      </p:sp>
      <p:sp>
        <p:nvSpPr>
          <p:cNvPr id="193" name="object 193"/>
          <p:cNvSpPr txBox="1"/>
          <p:nvPr/>
        </p:nvSpPr>
        <p:spPr>
          <a:xfrm>
            <a:off x="8967495" y="4767072"/>
            <a:ext cx="1188440" cy="771143"/>
          </a:xfrm>
          <a:prstGeom prst="rect">
            <a:avLst/>
          </a:prstGeom>
        </p:spPr>
        <p:txBody>
          <a:bodyPr wrap="square" lIns="0" tIns="2333" rIns="0" bIns="0" rtlCol="0">
            <a:noAutofit/>
          </a:bodyPr>
          <a:lstStyle/>
          <a:p>
            <a:pPr>
              <a:lnSpc>
                <a:spcPts val="950"/>
              </a:lnSpc>
            </a:pPr>
            <a:endParaRPr sz="950"/>
          </a:p>
          <a:p>
            <a:pPr>
              <a:lnSpc>
                <a:spcPct val="95825"/>
              </a:lnSpc>
            </a:pPr>
            <a:r>
              <a:rPr sz="2400" spc="264" dirty="0" smtClean="0">
                <a:solidFill>
                  <a:srgbClr val="FFFFFF"/>
                </a:solidFill>
                <a:latin typeface="Times New Roman"/>
                <a:cs typeface="Times New Roman"/>
              </a:rPr>
              <a:t>e</a:t>
            </a:r>
            <a:endParaRPr sz="2400">
              <a:latin typeface="Times New Roman"/>
              <a:cs typeface="Times New Roman"/>
            </a:endParaRPr>
          </a:p>
        </p:txBody>
      </p:sp>
      <p:sp>
        <p:nvSpPr>
          <p:cNvPr id="192" name="object 192"/>
          <p:cNvSpPr txBox="1"/>
          <p:nvPr/>
        </p:nvSpPr>
        <p:spPr>
          <a:xfrm>
            <a:off x="9253474" y="4767072"/>
            <a:ext cx="1723897" cy="771143"/>
          </a:xfrm>
          <a:prstGeom prst="rect">
            <a:avLst/>
          </a:prstGeom>
        </p:spPr>
        <p:txBody>
          <a:bodyPr wrap="square" lIns="0" tIns="2333" rIns="0" bIns="0" rtlCol="0">
            <a:noAutofit/>
          </a:bodyPr>
          <a:lstStyle/>
          <a:p>
            <a:pPr>
              <a:lnSpc>
                <a:spcPts val="950"/>
              </a:lnSpc>
            </a:pPr>
            <a:endParaRPr sz="950"/>
          </a:p>
          <a:p>
            <a:pPr>
              <a:lnSpc>
                <a:spcPct val="95825"/>
              </a:lnSpc>
            </a:pPr>
            <a:r>
              <a:rPr sz="2400" spc="258" dirty="0" smtClean="0">
                <a:solidFill>
                  <a:srgbClr val="FFFFFF"/>
                </a:solidFill>
                <a:latin typeface="Times New Roman"/>
                <a:cs typeface="Times New Roman"/>
              </a:rPr>
              <a:t>heat</a:t>
            </a:r>
            <a:endParaRPr sz="2400">
              <a:latin typeface="Times New Roman"/>
              <a:cs typeface="Times New Roman"/>
            </a:endParaRPr>
          </a:p>
        </p:txBody>
      </p:sp>
      <p:sp>
        <p:nvSpPr>
          <p:cNvPr id="191" name="object 191"/>
          <p:cNvSpPr txBox="1"/>
          <p:nvPr/>
        </p:nvSpPr>
        <p:spPr>
          <a:xfrm>
            <a:off x="10526014" y="4767072"/>
            <a:ext cx="995426" cy="771143"/>
          </a:xfrm>
          <a:prstGeom prst="rect">
            <a:avLst/>
          </a:prstGeom>
        </p:spPr>
        <p:txBody>
          <a:bodyPr wrap="square" lIns="0" tIns="2333" rIns="0" bIns="0" rtlCol="0">
            <a:noAutofit/>
          </a:bodyPr>
          <a:lstStyle/>
          <a:p>
            <a:pPr>
              <a:lnSpc>
                <a:spcPts val="950"/>
              </a:lnSpc>
            </a:pPr>
            <a:endParaRPr sz="950"/>
          </a:p>
          <a:p>
            <a:pPr>
              <a:lnSpc>
                <a:spcPct val="95825"/>
              </a:lnSpc>
            </a:pPr>
            <a:r>
              <a:rPr sz="2400" spc="300" dirty="0" smtClean="0">
                <a:solidFill>
                  <a:srgbClr val="FFFFFF"/>
                </a:solidFill>
                <a:latin typeface="Times New Roman"/>
                <a:cs typeface="Times New Roman"/>
              </a:rPr>
              <a:t>d</a:t>
            </a:r>
            <a:endParaRPr sz="2400">
              <a:latin typeface="Times New Roman"/>
              <a:cs typeface="Times New Roman"/>
            </a:endParaRPr>
          </a:p>
        </p:txBody>
      </p:sp>
      <p:sp>
        <p:nvSpPr>
          <p:cNvPr id="190" name="object 190"/>
          <p:cNvSpPr txBox="1"/>
          <p:nvPr/>
        </p:nvSpPr>
        <p:spPr>
          <a:xfrm>
            <a:off x="1158544" y="5315712"/>
            <a:ext cx="3300679" cy="771144"/>
          </a:xfrm>
          <a:prstGeom prst="rect">
            <a:avLst/>
          </a:prstGeom>
        </p:spPr>
        <p:txBody>
          <a:bodyPr wrap="square" lIns="0" tIns="2308" rIns="0" bIns="0" rtlCol="0">
            <a:noAutofit/>
          </a:bodyPr>
          <a:lstStyle/>
          <a:p>
            <a:pPr>
              <a:lnSpc>
                <a:spcPts val="950"/>
              </a:lnSpc>
            </a:pPr>
            <a:endParaRPr sz="950"/>
          </a:p>
          <a:p>
            <a:pPr>
              <a:lnSpc>
                <a:spcPct val="95825"/>
              </a:lnSpc>
            </a:pPr>
            <a:r>
              <a:rPr sz="2400" spc="189" dirty="0" smtClean="0">
                <a:solidFill>
                  <a:srgbClr val="FFFFFF"/>
                </a:solidFill>
                <a:latin typeface="Times New Roman"/>
                <a:cs typeface="Times New Roman"/>
              </a:rPr>
              <a:t>industrial</a:t>
            </a:r>
            <a:endParaRPr sz="2400">
              <a:latin typeface="Times New Roman"/>
              <a:cs typeface="Times New Roman"/>
            </a:endParaRPr>
          </a:p>
        </p:txBody>
      </p:sp>
      <p:sp>
        <p:nvSpPr>
          <p:cNvPr id="189" name="object 189"/>
          <p:cNvSpPr txBox="1"/>
          <p:nvPr/>
        </p:nvSpPr>
        <p:spPr>
          <a:xfrm>
            <a:off x="2734310" y="5315712"/>
            <a:ext cx="2325369" cy="771144"/>
          </a:xfrm>
          <a:prstGeom prst="rect">
            <a:avLst/>
          </a:prstGeom>
        </p:spPr>
        <p:txBody>
          <a:bodyPr wrap="square" lIns="0" tIns="2308" rIns="0" bIns="0" rtlCol="0">
            <a:noAutofit/>
          </a:bodyPr>
          <a:lstStyle/>
          <a:p>
            <a:pPr>
              <a:lnSpc>
                <a:spcPts val="950"/>
              </a:lnSpc>
            </a:pPr>
            <a:endParaRPr sz="950"/>
          </a:p>
          <a:p>
            <a:pPr>
              <a:lnSpc>
                <a:spcPct val="95825"/>
              </a:lnSpc>
            </a:pPr>
            <a:r>
              <a:rPr sz="2400" spc="262" dirty="0" smtClean="0">
                <a:solidFill>
                  <a:srgbClr val="FFFFFF"/>
                </a:solidFill>
                <a:latin typeface="Times New Roman"/>
                <a:cs typeface="Times New Roman"/>
              </a:rPr>
              <a:t>purposes,</a:t>
            </a:r>
            <a:endParaRPr sz="2400">
              <a:latin typeface="Times New Roman"/>
              <a:cs typeface="Times New Roman"/>
            </a:endParaRPr>
          </a:p>
        </p:txBody>
      </p:sp>
      <p:sp>
        <p:nvSpPr>
          <p:cNvPr id="188" name="object 188"/>
          <p:cNvSpPr txBox="1"/>
          <p:nvPr/>
        </p:nvSpPr>
        <p:spPr>
          <a:xfrm>
            <a:off x="4372991" y="5315712"/>
            <a:ext cx="1701673" cy="771144"/>
          </a:xfrm>
          <a:prstGeom prst="rect">
            <a:avLst/>
          </a:prstGeom>
        </p:spPr>
        <p:txBody>
          <a:bodyPr wrap="square" lIns="0" tIns="2308" rIns="0" bIns="0" rtlCol="0">
            <a:noAutofit/>
          </a:bodyPr>
          <a:lstStyle/>
          <a:p>
            <a:pPr>
              <a:lnSpc>
                <a:spcPts val="950"/>
              </a:lnSpc>
            </a:pPr>
            <a:endParaRPr sz="950"/>
          </a:p>
          <a:p>
            <a:pPr>
              <a:lnSpc>
                <a:spcPct val="95825"/>
              </a:lnSpc>
            </a:pPr>
            <a:r>
              <a:rPr sz="2400" spc="176" dirty="0" smtClean="0">
                <a:solidFill>
                  <a:srgbClr val="FFFFFF"/>
                </a:solidFill>
                <a:latin typeface="Times New Roman"/>
                <a:cs typeface="Times New Roman"/>
              </a:rPr>
              <a:t>for</a:t>
            </a:r>
            <a:endParaRPr sz="2400">
              <a:latin typeface="Times New Roman"/>
              <a:cs typeface="Times New Roman"/>
            </a:endParaRPr>
          </a:p>
        </p:txBody>
      </p:sp>
      <p:sp>
        <p:nvSpPr>
          <p:cNvPr id="187" name="object 187"/>
          <p:cNvSpPr txBox="1"/>
          <p:nvPr/>
        </p:nvSpPr>
        <p:spPr>
          <a:xfrm>
            <a:off x="4973447" y="5315712"/>
            <a:ext cx="1826641" cy="771144"/>
          </a:xfrm>
          <a:prstGeom prst="rect">
            <a:avLst/>
          </a:prstGeom>
        </p:spPr>
        <p:txBody>
          <a:bodyPr wrap="square" lIns="0" tIns="2308" rIns="0" bIns="0" rtlCol="0">
            <a:noAutofit/>
          </a:bodyPr>
          <a:lstStyle/>
          <a:p>
            <a:pPr>
              <a:lnSpc>
                <a:spcPts val="950"/>
              </a:lnSpc>
            </a:pPr>
            <a:endParaRPr sz="950"/>
          </a:p>
          <a:p>
            <a:pPr>
              <a:lnSpc>
                <a:spcPct val="95825"/>
              </a:lnSpc>
            </a:pPr>
            <a:r>
              <a:rPr sz="2400" spc="254" dirty="0" smtClean="0">
                <a:solidFill>
                  <a:srgbClr val="FFFFFF"/>
                </a:solidFill>
                <a:latin typeface="Times New Roman"/>
                <a:cs typeface="Times New Roman"/>
              </a:rPr>
              <a:t>space</a:t>
            </a:r>
            <a:endParaRPr sz="2400">
              <a:latin typeface="Times New Roman"/>
              <a:cs typeface="Times New Roman"/>
            </a:endParaRPr>
          </a:p>
        </p:txBody>
      </p:sp>
      <p:sp>
        <p:nvSpPr>
          <p:cNvPr id="186" name="object 186"/>
          <p:cNvSpPr txBox="1"/>
          <p:nvPr/>
        </p:nvSpPr>
        <p:spPr>
          <a:xfrm>
            <a:off x="6346876" y="5315712"/>
            <a:ext cx="1442287" cy="771144"/>
          </a:xfrm>
          <a:prstGeom prst="rect">
            <a:avLst/>
          </a:prstGeom>
        </p:spPr>
        <p:txBody>
          <a:bodyPr wrap="square" lIns="0" tIns="2308" rIns="0" bIns="0" rtlCol="0">
            <a:noAutofit/>
          </a:bodyPr>
          <a:lstStyle/>
          <a:p>
            <a:pPr>
              <a:lnSpc>
                <a:spcPts val="950"/>
              </a:lnSpc>
            </a:pPr>
            <a:endParaRPr sz="950"/>
          </a:p>
          <a:p>
            <a:pPr>
              <a:lnSpc>
                <a:spcPct val="95825"/>
              </a:lnSpc>
            </a:pPr>
            <a:r>
              <a:rPr sz="2400" spc="311" dirty="0" smtClean="0">
                <a:solidFill>
                  <a:srgbClr val="FFFFFF"/>
                </a:solidFill>
                <a:latin typeface="Times New Roman"/>
                <a:cs typeface="Times New Roman"/>
              </a:rPr>
              <a:t>d</a:t>
            </a:r>
            <a:endParaRPr sz="2400">
              <a:latin typeface="Times New Roman"/>
              <a:cs typeface="Times New Roman"/>
            </a:endParaRPr>
          </a:p>
        </p:txBody>
      </p:sp>
      <p:sp>
        <p:nvSpPr>
          <p:cNvPr id="185" name="object 185"/>
          <p:cNvSpPr txBox="1"/>
          <p:nvPr/>
        </p:nvSpPr>
        <p:spPr>
          <a:xfrm>
            <a:off x="7233092" y="5315712"/>
            <a:ext cx="1938339" cy="771144"/>
          </a:xfrm>
          <a:prstGeom prst="rect">
            <a:avLst/>
          </a:prstGeom>
        </p:spPr>
        <p:txBody>
          <a:bodyPr wrap="square" lIns="0" tIns="2308" rIns="0" bIns="0" rtlCol="0">
            <a:noAutofit/>
          </a:bodyPr>
          <a:lstStyle/>
          <a:p>
            <a:pPr>
              <a:lnSpc>
                <a:spcPts val="950"/>
              </a:lnSpc>
            </a:pPr>
            <a:endParaRPr sz="950"/>
          </a:p>
          <a:p>
            <a:pPr>
              <a:lnSpc>
                <a:spcPct val="95825"/>
              </a:lnSpc>
            </a:pPr>
            <a:r>
              <a:rPr sz="2400" spc="222" dirty="0" smtClean="0">
                <a:solidFill>
                  <a:srgbClr val="FFFFFF"/>
                </a:solidFill>
                <a:latin typeface="Times New Roman"/>
                <a:cs typeface="Times New Roman"/>
              </a:rPr>
              <a:t>er</a:t>
            </a:r>
            <a:endParaRPr sz="2400">
              <a:latin typeface="Times New Roman"/>
              <a:cs typeface="Times New Roman"/>
            </a:endParaRPr>
          </a:p>
        </p:txBody>
      </p:sp>
      <p:sp>
        <p:nvSpPr>
          <p:cNvPr id="184" name="object 184"/>
          <p:cNvSpPr txBox="1"/>
          <p:nvPr/>
        </p:nvSpPr>
        <p:spPr>
          <a:xfrm>
            <a:off x="8813766" y="5315712"/>
            <a:ext cx="845345" cy="771144"/>
          </a:xfrm>
          <a:prstGeom prst="rect">
            <a:avLst/>
          </a:prstGeom>
        </p:spPr>
        <p:txBody>
          <a:bodyPr wrap="square" lIns="0" tIns="2308" rIns="0" bIns="0" rtlCol="0">
            <a:noAutofit/>
          </a:bodyPr>
          <a:lstStyle/>
          <a:p>
            <a:pPr>
              <a:lnSpc>
                <a:spcPts val="950"/>
              </a:lnSpc>
            </a:pPr>
            <a:endParaRPr sz="950"/>
          </a:p>
          <a:p>
            <a:pPr>
              <a:lnSpc>
                <a:spcPct val="95825"/>
              </a:lnSpc>
            </a:pPr>
            <a:r>
              <a:rPr sz="2400" spc="155" dirty="0" smtClean="0">
                <a:solidFill>
                  <a:srgbClr val="FFFFFF"/>
                </a:solidFill>
                <a:latin typeface="Times New Roman"/>
                <a:cs typeface="Times New Roman"/>
              </a:rPr>
              <a:t>,</a:t>
            </a:r>
            <a:endParaRPr sz="2400">
              <a:latin typeface="Times New Roman"/>
              <a:cs typeface="Times New Roman"/>
            </a:endParaRPr>
          </a:p>
        </p:txBody>
      </p:sp>
      <p:sp>
        <p:nvSpPr>
          <p:cNvPr id="183" name="object 183"/>
          <p:cNvSpPr txBox="1"/>
          <p:nvPr/>
        </p:nvSpPr>
        <p:spPr>
          <a:xfrm>
            <a:off x="9085834" y="5315712"/>
            <a:ext cx="1050290" cy="771144"/>
          </a:xfrm>
          <a:prstGeom prst="rect">
            <a:avLst/>
          </a:prstGeom>
        </p:spPr>
        <p:txBody>
          <a:bodyPr wrap="square" lIns="0" tIns="2308" rIns="0" bIns="0" rtlCol="0">
            <a:noAutofit/>
          </a:bodyPr>
          <a:lstStyle/>
          <a:p>
            <a:pPr>
              <a:lnSpc>
                <a:spcPts val="950"/>
              </a:lnSpc>
            </a:pPr>
            <a:endParaRPr sz="950"/>
          </a:p>
          <a:p>
            <a:pPr>
              <a:lnSpc>
                <a:spcPct val="95825"/>
              </a:lnSpc>
            </a:pPr>
            <a:r>
              <a:rPr sz="2400" spc="218" dirty="0" smtClean="0">
                <a:solidFill>
                  <a:srgbClr val="FFFFFF"/>
                </a:solidFill>
                <a:latin typeface="Times New Roman"/>
                <a:cs typeface="Times New Roman"/>
              </a:rPr>
              <a:t>or</a:t>
            </a:r>
            <a:endParaRPr sz="2400">
              <a:latin typeface="Times New Roman"/>
              <a:cs typeface="Times New Roman"/>
            </a:endParaRPr>
          </a:p>
        </p:txBody>
      </p:sp>
      <p:sp>
        <p:nvSpPr>
          <p:cNvPr id="182" name="object 182"/>
          <p:cNvSpPr txBox="1"/>
          <p:nvPr/>
        </p:nvSpPr>
        <p:spPr>
          <a:xfrm>
            <a:off x="9573514" y="5315712"/>
            <a:ext cx="1947925" cy="771144"/>
          </a:xfrm>
          <a:prstGeom prst="rect">
            <a:avLst/>
          </a:prstGeom>
        </p:spPr>
        <p:txBody>
          <a:bodyPr wrap="square" lIns="0" tIns="2308" rIns="0" bIns="0" rtlCol="0">
            <a:noAutofit/>
          </a:bodyPr>
          <a:lstStyle/>
          <a:p>
            <a:pPr>
              <a:lnSpc>
                <a:spcPts val="950"/>
              </a:lnSpc>
            </a:pPr>
            <a:endParaRPr sz="950"/>
          </a:p>
          <a:p>
            <a:pPr>
              <a:lnSpc>
                <a:spcPct val="95825"/>
              </a:lnSpc>
            </a:pPr>
            <a:r>
              <a:rPr sz="2400" spc="250" dirty="0" smtClean="0">
                <a:solidFill>
                  <a:srgbClr val="FFFFFF"/>
                </a:solidFill>
                <a:latin typeface="Times New Roman"/>
                <a:cs typeface="Times New Roman"/>
              </a:rPr>
              <a:t>to</a:t>
            </a:r>
            <a:endParaRPr sz="2400">
              <a:latin typeface="Times New Roman"/>
              <a:cs typeface="Times New Roman"/>
            </a:endParaRPr>
          </a:p>
        </p:txBody>
      </p:sp>
      <p:sp>
        <p:nvSpPr>
          <p:cNvPr id="181" name="object 181"/>
          <p:cNvSpPr txBox="1"/>
          <p:nvPr/>
        </p:nvSpPr>
        <p:spPr>
          <a:xfrm>
            <a:off x="1765096" y="5864352"/>
            <a:ext cx="1068019" cy="771144"/>
          </a:xfrm>
          <a:prstGeom prst="rect">
            <a:avLst/>
          </a:prstGeom>
        </p:spPr>
        <p:txBody>
          <a:bodyPr wrap="square" lIns="0" tIns="2613" rIns="0" bIns="0" rtlCol="0">
            <a:noAutofit/>
          </a:bodyPr>
          <a:lstStyle/>
          <a:p>
            <a:pPr>
              <a:lnSpc>
                <a:spcPts val="950"/>
              </a:lnSpc>
            </a:pPr>
            <a:endParaRPr sz="950"/>
          </a:p>
          <a:p>
            <a:pPr>
              <a:lnSpc>
                <a:spcPct val="95825"/>
              </a:lnSpc>
            </a:pPr>
            <a:r>
              <a:rPr sz="2400" spc="371" dirty="0" smtClean="0">
                <a:solidFill>
                  <a:srgbClr val="FFFFFF"/>
                </a:solidFill>
                <a:latin typeface="Times New Roman"/>
                <a:cs typeface="Times New Roman"/>
              </a:rPr>
              <a:t>m</a:t>
            </a:r>
            <a:endParaRPr sz="2400">
              <a:latin typeface="Times New Roman"/>
              <a:cs typeface="Times New Roman"/>
            </a:endParaRPr>
          </a:p>
        </p:txBody>
      </p:sp>
      <p:sp>
        <p:nvSpPr>
          <p:cNvPr id="180" name="object 180"/>
          <p:cNvSpPr txBox="1"/>
          <p:nvPr/>
        </p:nvSpPr>
        <p:spPr>
          <a:xfrm>
            <a:off x="2433828" y="5864352"/>
            <a:ext cx="1923288" cy="771144"/>
          </a:xfrm>
          <a:prstGeom prst="rect">
            <a:avLst/>
          </a:prstGeom>
        </p:spPr>
        <p:txBody>
          <a:bodyPr wrap="square" lIns="0" tIns="2613" rIns="0" bIns="0" rtlCol="0">
            <a:noAutofit/>
          </a:bodyPr>
          <a:lstStyle/>
          <a:p>
            <a:pPr>
              <a:lnSpc>
                <a:spcPts val="950"/>
              </a:lnSpc>
            </a:pPr>
            <a:endParaRPr sz="950"/>
          </a:p>
          <a:p>
            <a:pPr marL="13665">
              <a:lnSpc>
                <a:spcPct val="95825"/>
              </a:lnSpc>
            </a:pPr>
            <a:r>
              <a:rPr sz="2400" spc="175" dirty="0" smtClean="0">
                <a:solidFill>
                  <a:srgbClr val="FFFFFF"/>
                </a:solidFill>
                <a:latin typeface="Times New Roman"/>
                <a:cs typeface="Times New Roman"/>
              </a:rPr>
              <a:t>r</a:t>
            </a:r>
            <a:endParaRPr sz="2400">
              <a:latin typeface="Times New Roman"/>
              <a:cs typeface="Times New Roman"/>
            </a:endParaRPr>
          </a:p>
        </p:txBody>
      </p:sp>
      <p:sp>
        <p:nvSpPr>
          <p:cNvPr id="179" name="object 179"/>
          <p:cNvSpPr txBox="1"/>
          <p:nvPr/>
        </p:nvSpPr>
        <p:spPr>
          <a:xfrm>
            <a:off x="3252470" y="5864352"/>
            <a:ext cx="2794761" cy="771144"/>
          </a:xfrm>
          <a:prstGeom prst="rect">
            <a:avLst/>
          </a:prstGeom>
        </p:spPr>
        <p:txBody>
          <a:bodyPr wrap="square" lIns="0" tIns="2613" rIns="0" bIns="0" rtlCol="0">
            <a:noAutofit/>
          </a:bodyPr>
          <a:lstStyle/>
          <a:p>
            <a:pPr>
              <a:lnSpc>
                <a:spcPts val="950"/>
              </a:lnSpc>
            </a:pPr>
            <a:endParaRPr sz="950"/>
          </a:p>
          <a:p>
            <a:pPr>
              <a:lnSpc>
                <a:spcPct val="95825"/>
              </a:lnSpc>
            </a:pPr>
            <a:r>
              <a:rPr sz="2400" spc="129" dirty="0" smtClean="0">
                <a:solidFill>
                  <a:srgbClr val="FFFFFF"/>
                </a:solidFill>
                <a:latin typeface="Times New Roman"/>
                <a:cs typeface="Times New Roman"/>
              </a:rPr>
              <a:t>tricity</a:t>
            </a:r>
            <a:endParaRPr sz="2400">
              <a:latin typeface="Times New Roman"/>
              <a:cs typeface="Times New Roman"/>
            </a:endParaRPr>
          </a:p>
        </p:txBody>
      </p:sp>
      <p:sp>
        <p:nvSpPr>
          <p:cNvPr id="178" name="object 178"/>
          <p:cNvSpPr txBox="1"/>
          <p:nvPr/>
        </p:nvSpPr>
        <p:spPr>
          <a:xfrm>
            <a:off x="4915534" y="5864352"/>
            <a:ext cx="1227709" cy="771144"/>
          </a:xfrm>
          <a:prstGeom prst="rect">
            <a:avLst/>
          </a:prstGeom>
        </p:spPr>
        <p:txBody>
          <a:bodyPr wrap="square" lIns="0" tIns="2613" rIns="0" bIns="0" rtlCol="0">
            <a:noAutofit/>
          </a:bodyPr>
          <a:lstStyle/>
          <a:p>
            <a:pPr>
              <a:lnSpc>
                <a:spcPts val="950"/>
              </a:lnSpc>
            </a:pPr>
            <a:endParaRPr sz="950"/>
          </a:p>
          <a:p>
            <a:pPr>
              <a:lnSpc>
                <a:spcPct val="95825"/>
              </a:lnSpc>
            </a:pPr>
            <a:r>
              <a:rPr sz="2400" spc="204" dirty="0" smtClean="0">
                <a:solidFill>
                  <a:srgbClr val="FFFFFF"/>
                </a:solidFill>
                <a:latin typeface="Times New Roman"/>
                <a:cs typeface="Times New Roman"/>
              </a:rPr>
              <a:t>ration</a:t>
            </a:r>
            <a:endParaRPr sz="2400">
              <a:latin typeface="Times New Roman"/>
              <a:cs typeface="Times New Roman"/>
            </a:endParaRPr>
          </a:p>
        </p:txBody>
      </p:sp>
      <p:sp>
        <p:nvSpPr>
          <p:cNvPr id="37" name="object 37"/>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38" name="object 38"/>
          <p:cNvSpPr/>
          <p:nvPr/>
        </p:nvSpPr>
        <p:spPr>
          <a:xfrm>
            <a:off x="0" y="0"/>
            <a:ext cx="12192000" cy="6858000"/>
          </a:xfrm>
          <a:prstGeom prst="rect">
            <a:avLst/>
          </a:prstGeom>
          <a:blipFill>
            <a:blip r:embed="rId3" cstate="print"/>
            <a:stretch>
              <a:fillRect/>
            </a:stretch>
          </a:blipFill>
        </p:spPr>
        <p:txBody>
          <a:bodyPr wrap="square" lIns="0" tIns="0" rIns="0" bIns="0" rtlCol="0">
            <a:noAutofit/>
          </a:bodyPr>
          <a:lstStyle/>
          <a:p>
            <a:endParaRPr/>
          </a:p>
        </p:txBody>
      </p:sp>
      <p:sp>
        <p:nvSpPr>
          <p:cNvPr id="39" name="object 39"/>
          <p:cNvSpPr/>
          <p:nvPr/>
        </p:nvSpPr>
        <p:spPr>
          <a:xfrm>
            <a:off x="114300" y="4572"/>
            <a:ext cx="24384" cy="2180843"/>
          </a:xfrm>
          <a:prstGeom prst="rect">
            <a:avLst/>
          </a:prstGeom>
          <a:blipFill>
            <a:blip r:embed="rId4" cstate="print"/>
            <a:stretch>
              <a:fillRect/>
            </a:stretch>
          </a:blipFill>
        </p:spPr>
        <p:txBody>
          <a:bodyPr wrap="square" lIns="0" tIns="0" rIns="0" bIns="0" rtlCol="0">
            <a:noAutofit/>
          </a:bodyPr>
          <a:lstStyle/>
          <a:p>
            <a:endParaRPr/>
          </a:p>
        </p:txBody>
      </p:sp>
      <p:sp>
        <p:nvSpPr>
          <p:cNvPr id="40" name="object 40"/>
          <p:cNvSpPr/>
          <p:nvPr/>
        </p:nvSpPr>
        <p:spPr>
          <a:xfrm>
            <a:off x="33528" y="2176272"/>
            <a:ext cx="190500" cy="190500"/>
          </a:xfrm>
          <a:prstGeom prst="rect">
            <a:avLst/>
          </a:prstGeom>
          <a:blipFill>
            <a:blip r:embed="rId5" cstate="print"/>
            <a:stretch>
              <a:fillRect/>
            </a:stretch>
          </a:blipFill>
        </p:spPr>
        <p:txBody>
          <a:bodyPr wrap="square" lIns="0" tIns="0" rIns="0" bIns="0" rtlCol="0">
            <a:noAutofit/>
          </a:bodyPr>
          <a:lstStyle/>
          <a:p>
            <a:endParaRPr/>
          </a:p>
        </p:txBody>
      </p:sp>
      <p:sp>
        <p:nvSpPr>
          <p:cNvPr id="41" name="object 41"/>
          <p:cNvSpPr/>
          <p:nvPr/>
        </p:nvSpPr>
        <p:spPr>
          <a:xfrm>
            <a:off x="33528" y="2176272"/>
            <a:ext cx="190500" cy="190500"/>
          </a:xfrm>
          <a:prstGeom prst="rect">
            <a:avLst/>
          </a:prstGeom>
          <a:blipFill>
            <a:blip r:embed="rId5" cstate="print"/>
            <a:stretch>
              <a:fillRect/>
            </a:stretch>
          </a:blipFill>
        </p:spPr>
        <p:txBody>
          <a:bodyPr wrap="square" lIns="0" tIns="0" rIns="0" bIns="0" rtlCol="0">
            <a:noAutofit/>
          </a:bodyPr>
          <a:lstStyle/>
          <a:p>
            <a:endParaRPr/>
          </a:p>
        </p:txBody>
      </p:sp>
      <p:sp>
        <p:nvSpPr>
          <p:cNvPr id="42" name="object 42"/>
          <p:cNvSpPr/>
          <p:nvPr/>
        </p:nvSpPr>
        <p:spPr>
          <a:xfrm>
            <a:off x="28956" y="4021836"/>
            <a:ext cx="190500" cy="188975"/>
          </a:xfrm>
          <a:prstGeom prst="rect">
            <a:avLst/>
          </a:prstGeom>
          <a:blipFill>
            <a:blip r:embed="rId5" cstate="print"/>
            <a:stretch>
              <a:fillRect/>
            </a:stretch>
          </a:blipFill>
        </p:spPr>
        <p:txBody>
          <a:bodyPr wrap="square" lIns="0" tIns="0" rIns="0" bIns="0" rtlCol="0">
            <a:noAutofit/>
          </a:bodyPr>
          <a:lstStyle/>
          <a:p>
            <a:endParaRPr/>
          </a:p>
        </p:txBody>
      </p:sp>
      <p:sp>
        <p:nvSpPr>
          <p:cNvPr id="43" name="object 43"/>
          <p:cNvSpPr/>
          <p:nvPr/>
        </p:nvSpPr>
        <p:spPr>
          <a:xfrm>
            <a:off x="28956" y="4021836"/>
            <a:ext cx="190500" cy="188975"/>
          </a:xfrm>
          <a:prstGeom prst="rect">
            <a:avLst/>
          </a:prstGeom>
          <a:blipFill>
            <a:blip r:embed="rId5" cstate="print"/>
            <a:stretch>
              <a:fillRect/>
            </a:stretch>
          </a:blipFill>
        </p:spPr>
        <p:txBody>
          <a:bodyPr wrap="square" lIns="0" tIns="0" rIns="0" bIns="0" rtlCol="0">
            <a:noAutofit/>
          </a:bodyPr>
          <a:lstStyle/>
          <a:p>
            <a:endParaRPr/>
          </a:p>
        </p:txBody>
      </p:sp>
      <p:sp>
        <p:nvSpPr>
          <p:cNvPr id="44" name="object 44"/>
          <p:cNvSpPr/>
          <p:nvPr/>
        </p:nvSpPr>
        <p:spPr>
          <a:xfrm>
            <a:off x="199644" y="4572"/>
            <a:ext cx="370332" cy="1812036"/>
          </a:xfrm>
          <a:prstGeom prst="rect">
            <a:avLst/>
          </a:prstGeom>
          <a:blipFill>
            <a:blip r:embed="rId6" cstate="print"/>
            <a:stretch>
              <a:fillRect/>
            </a:stretch>
          </a:blipFill>
        </p:spPr>
        <p:txBody>
          <a:bodyPr wrap="square" lIns="0" tIns="0" rIns="0" bIns="0" rtlCol="0">
            <a:noAutofit/>
          </a:bodyPr>
          <a:lstStyle/>
          <a:p>
            <a:endParaRPr/>
          </a:p>
        </p:txBody>
      </p:sp>
      <p:sp>
        <p:nvSpPr>
          <p:cNvPr id="45" name="object 45"/>
          <p:cNvSpPr/>
          <p:nvPr/>
        </p:nvSpPr>
        <p:spPr>
          <a:xfrm>
            <a:off x="502920" y="1801367"/>
            <a:ext cx="155129" cy="188976"/>
          </a:xfrm>
          <a:prstGeom prst="rect">
            <a:avLst/>
          </a:prstGeom>
          <a:blipFill>
            <a:blip r:embed="rId7" cstate="print"/>
            <a:stretch>
              <a:fillRect/>
            </a:stretch>
          </a:blipFill>
        </p:spPr>
        <p:txBody>
          <a:bodyPr wrap="square" lIns="0" tIns="0" rIns="0" bIns="0" rtlCol="0">
            <a:noAutofit/>
          </a:bodyPr>
          <a:lstStyle/>
          <a:p>
            <a:endParaRPr/>
          </a:p>
        </p:txBody>
      </p:sp>
      <p:sp>
        <p:nvSpPr>
          <p:cNvPr id="46" name="object 46"/>
          <p:cNvSpPr/>
          <p:nvPr/>
        </p:nvSpPr>
        <p:spPr>
          <a:xfrm>
            <a:off x="502920" y="1801367"/>
            <a:ext cx="155129" cy="188976"/>
          </a:xfrm>
          <a:prstGeom prst="rect">
            <a:avLst/>
          </a:prstGeom>
          <a:blipFill>
            <a:blip r:embed="rId7" cstate="print"/>
            <a:stretch>
              <a:fillRect/>
            </a:stretch>
          </a:blipFill>
        </p:spPr>
        <p:txBody>
          <a:bodyPr wrap="square" lIns="0" tIns="0" rIns="0" bIns="0" rtlCol="0">
            <a:noAutofit/>
          </a:bodyPr>
          <a:lstStyle/>
          <a:p>
            <a:endParaRPr/>
          </a:p>
        </p:txBody>
      </p:sp>
      <p:sp>
        <p:nvSpPr>
          <p:cNvPr id="47" name="object 47"/>
          <p:cNvSpPr/>
          <p:nvPr/>
        </p:nvSpPr>
        <p:spPr>
          <a:xfrm>
            <a:off x="286512" y="4572"/>
            <a:ext cx="368808" cy="1431036"/>
          </a:xfrm>
          <a:prstGeom prst="rect">
            <a:avLst/>
          </a:prstGeom>
          <a:blipFill>
            <a:blip r:embed="rId8" cstate="print"/>
            <a:stretch>
              <a:fillRect/>
            </a:stretch>
          </a:blipFill>
        </p:spPr>
        <p:txBody>
          <a:bodyPr wrap="square" lIns="0" tIns="0" rIns="0" bIns="0" rtlCol="0">
            <a:noAutofit/>
          </a:bodyPr>
          <a:lstStyle/>
          <a:p>
            <a:endParaRPr/>
          </a:p>
        </p:txBody>
      </p:sp>
      <p:sp>
        <p:nvSpPr>
          <p:cNvPr id="48" name="object 48"/>
          <p:cNvSpPr/>
          <p:nvPr/>
        </p:nvSpPr>
        <p:spPr>
          <a:xfrm>
            <a:off x="545592" y="0"/>
            <a:ext cx="152400" cy="912876"/>
          </a:xfrm>
          <a:prstGeom prst="rect">
            <a:avLst/>
          </a:prstGeom>
          <a:blipFill>
            <a:blip r:embed="rId9" cstate="print"/>
            <a:stretch>
              <a:fillRect/>
            </a:stretch>
          </a:blipFill>
        </p:spPr>
        <p:txBody>
          <a:bodyPr wrap="square" lIns="0" tIns="0" rIns="0" bIns="0" rtlCol="0">
            <a:noAutofit/>
          </a:bodyPr>
          <a:lstStyle/>
          <a:p>
            <a:endParaRPr/>
          </a:p>
        </p:txBody>
      </p:sp>
      <p:sp>
        <p:nvSpPr>
          <p:cNvPr id="49" name="object 49"/>
          <p:cNvSpPr/>
          <p:nvPr/>
        </p:nvSpPr>
        <p:spPr>
          <a:xfrm>
            <a:off x="588264" y="1420367"/>
            <a:ext cx="165417" cy="190500"/>
          </a:xfrm>
          <a:prstGeom prst="rect">
            <a:avLst/>
          </a:prstGeom>
          <a:blipFill>
            <a:blip r:embed="rId10" cstate="print"/>
            <a:stretch>
              <a:fillRect/>
            </a:stretch>
          </a:blipFill>
        </p:spPr>
        <p:txBody>
          <a:bodyPr wrap="square" lIns="0" tIns="0" rIns="0" bIns="0" rtlCol="0">
            <a:noAutofit/>
          </a:bodyPr>
          <a:lstStyle/>
          <a:p>
            <a:endParaRPr/>
          </a:p>
        </p:txBody>
      </p:sp>
      <p:sp>
        <p:nvSpPr>
          <p:cNvPr id="50" name="object 50"/>
          <p:cNvSpPr/>
          <p:nvPr/>
        </p:nvSpPr>
        <p:spPr>
          <a:xfrm>
            <a:off x="588264" y="1420367"/>
            <a:ext cx="165417" cy="190500"/>
          </a:xfrm>
          <a:prstGeom prst="rect">
            <a:avLst/>
          </a:prstGeom>
          <a:blipFill>
            <a:blip r:embed="rId10" cstate="print"/>
            <a:stretch>
              <a:fillRect/>
            </a:stretch>
          </a:blipFill>
        </p:spPr>
        <p:txBody>
          <a:bodyPr wrap="square" lIns="0" tIns="0" rIns="0" bIns="0" rtlCol="0">
            <a:noAutofit/>
          </a:bodyPr>
          <a:lstStyle/>
          <a:p>
            <a:endParaRPr/>
          </a:p>
        </p:txBody>
      </p:sp>
      <p:sp>
        <p:nvSpPr>
          <p:cNvPr id="51" name="object 51"/>
          <p:cNvSpPr/>
          <p:nvPr/>
        </p:nvSpPr>
        <p:spPr>
          <a:xfrm>
            <a:off x="588264" y="903732"/>
            <a:ext cx="190500" cy="190500"/>
          </a:xfrm>
          <a:prstGeom prst="rect">
            <a:avLst/>
          </a:prstGeom>
          <a:blipFill>
            <a:blip r:embed="rId5" cstate="print"/>
            <a:stretch>
              <a:fillRect/>
            </a:stretch>
          </a:blipFill>
        </p:spPr>
        <p:txBody>
          <a:bodyPr wrap="square" lIns="0" tIns="0" rIns="0" bIns="0" rtlCol="0">
            <a:noAutofit/>
          </a:bodyPr>
          <a:lstStyle/>
          <a:p>
            <a:endParaRPr/>
          </a:p>
        </p:txBody>
      </p:sp>
      <p:sp>
        <p:nvSpPr>
          <p:cNvPr id="52" name="object 52"/>
          <p:cNvSpPr/>
          <p:nvPr/>
        </p:nvSpPr>
        <p:spPr>
          <a:xfrm>
            <a:off x="588264" y="903732"/>
            <a:ext cx="190500" cy="190500"/>
          </a:xfrm>
          <a:prstGeom prst="rect">
            <a:avLst/>
          </a:prstGeom>
          <a:blipFill>
            <a:blip r:embed="rId5" cstate="print"/>
            <a:stretch>
              <a:fillRect/>
            </a:stretch>
          </a:blipFill>
        </p:spPr>
        <p:txBody>
          <a:bodyPr wrap="square" lIns="0" tIns="0" rIns="0" bIns="0" rtlCol="0">
            <a:noAutofit/>
          </a:bodyPr>
          <a:lstStyle/>
          <a:p>
            <a:endParaRPr/>
          </a:p>
        </p:txBody>
      </p:sp>
      <p:sp>
        <p:nvSpPr>
          <p:cNvPr id="53" name="object 53"/>
          <p:cNvSpPr/>
          <p:nvPr/>
        </p:nvSpPr>
        <p:spPr>
          <a:xfrm>
            <a:off x="641604" y="0"/>
            <a:ext cx="422148" cy="527303"/>
          </a:xfrm>
          <a:prstGeom prst="rect">
            <a:avLst/>
          </a:prstGeom>
          <a:blipFill>
            <a:blip r:embed="rId11" cstate="print"/>
            <a:stretch>
              <a:fillRect/>
            </a:stretch>
          </a:blipFill>
        </p:spPr>
        <p:txBody>
          <a:bodyPr wrap="square" lIns="0" tIns="0" rIns="0" bIns="0" rtlCol="0">
            <a:noAutofit/>
          </a:bodyPr>
          <a:lstStyle/>
          <a:p>
            <a:endParaRPr/>
          </a:p>
        </p:txBody>
      </p:sp>
      <p:sp>
        <p:nvSpPr>
          <p:cNvPr id="54" name="object 54"/>
          <p:cNvSpPr/>
          <p:nvPr/>
        </p:nvSpPr>
        <p:spPr>
          <a:xfrm>
            <a:off x="1028223" y="489203"/>
            <a:ext cx="119974" cy="147828"/>
          </a:xfrm>
          <a:prstGeom prst="rect">
            <a:avLst/>
          </a:prstGeom>
          <a:blipFill>
            <a:blip r:embed="rId12" cstate="print"/>
            <a:stretch>
              <a:fillRect/>
            </a:stretch>
          </a:blipFill>
        </p:spPr>
        <p:txBody>
          <a:bodyPr wrap="square" lIns="0" tIns="0" rIns="0" bIns="0" rtlCol="0">
            <a:noAutofit/>
          </a:bodyPr>
          <a:lstStyle/>
          <a:p>
            <a:endParaRPr/>
          </a:p>
        </p:txBody>
      </p:sp>
      <p:sp>
        <p:nvSpPr>
          <p:cNvPr id="55" name="object 55"/>
          <p:cNvSpPr/>
          <p:nvPr/>
        </p:nvSpPr>
        <p:spPr>
          <a:xfrm>
            <a:off x="1028223" y="489203"/>
            <a:ext cx="119974" cy="147828"/>
          </a:xfrm>
          <a:prstGeom prst="rect">
            <a:avLst/>
          </a:prstGeom>
          <a:blipFill>
            <a:blip r:embed="rId12" cstate="print"/>
            <a:stretch>
              <a:fillRect/>
            </a:stretch>
          </a:blipFill>
        </p:spPr>
        <p:txBody>
          <a:bodyPr wrap="square" lIns="0" tIns="0" rIns="0" bIns="0" rtlCol="0">
            <a:noAutofit/>
          </a:bodyPr>
          <a:lstStyle/>
          <a:p>
            <a:endParaRPr/>
          </a:p>
        </p:txBody>
      </p:sp>
      <p:sp>
        <p:nvSpPr>
          <p:cNvPr id="56" name="object 56"/>
          <p:cNvSpPr/>
          <p:nvPr/>
        </p:nvSpPr>
        <p:spPr>
          <a:xfrm>
            <a:off x="9144" y="1801367"/>
            <a:ext cx="124968" cy="128016"/>
          </a:xfrm>
          <a:prstGeom prst="rect">
            <a:avLst/>
          </a:prstGeom>
          <a:blipFill>
            <a:blip r:embed="rId13" cstate="print"/>
            <a:stretch>
              <a:fillRect/>
            </a:stretch>
          </a:blipFill>
        </p:spPr>
        <p:txBody>
          <a:bodyPr wrap="square" lIns="0" tIns="0" rIns="0" bIns="0" rtlCol="0">
            <a:noAutofit/>
          </a:bodyPr>
          <a:lstStyle/>
          <a:p>
            <a:endParaRPr/>
          </a:p>
        </p:txBody>
      </p:sp>
      <p:sp>
        <p:nvSpPr>
          <p:cNvPr id="57" name="object 57"/>
          <p:cNvSpPr/>
          <p:nvPr/>
        </p:nvSpPr>
        <p:spPr>
          <a:xfrm>
            <a:off x="0" y="3549396"/>
            <a:ext cx="138684" cy="481583"/>
          </a:xfrm>
          <a:prstGeom prst="rect">
            <a:avLst/>
          </a:prstGeom>
          <a:blipFill>
            <a:blip r:embed="rId14" cstate="print"/>
            <a:stretch>
              <a:fillRect/>
            </a:stretch>
          </a:blipFill>
        </p:spPr>
        <p:txBody>
          <a:bodyPr wrap="square" lIns="0" tIns="0" rIns="0" bIns="0" rtlCol="0">
            <a:noAutofit/>
          </a:bodyPr>
          <a:lstStyle/>
          <a:p>
            <a:endParaRPr/>
          </a:p>
        </p:txBody>
      </p:sp>
      <p:sp>
        <p:nvSpPr>
          <p:cNvPr id="58" name="object 58"/>
          <p:cNvSpPr/>
          <p:nvPr/>
        </p:nvSpPr>
        <p:spPr>
          <a:xfrm>
            <a:off x="128016" y="1382267"/>
            <a:ext cx="143256" cy="477012"/>
          </a:xfrm>
          <a:prstGeom prst="rect">
            <a:avLst/>
          </a:prstGeom>
          <a:blipFill>
            <a:blip r:embed="rId14" cstate="print"/>
            <a:stretch>
              <a:fillRect/>
            </a:stretch>
          </a:blipFill>
        </p:spPr>
        <p:txBody>
          <a:bodyPr wrap="square" lIns="0" tIns="0" rIns="0" bIns="0" rtlCol="0">
            <a:noAutofit/>
          </a:bodyPr>
          <a:lstStyle/>
          <a:p>
            <a:endParaRPr/>
          </a:p>
        </p:txBody>
      </p:sp>
      <p:sp>
        <p:nvSpPr>
          <p:cNvPr id="59" name="object 59"/>
          <p:cNvSpPr/>
          <p:nvPr/>
        </p:nvSpPr>
        <p:spPr>
          <a:xfrm>
            <a:off x="204215" y="1850136"/>
            <a:ext cx="114300" cy="106679"/>
          </a:xfrm>
          <a:prstGeom prst="rect">
            <a:avLst/>
          </a:prstGeom>
          <a:blipFill>
            <a:blip r:embed="rId15" cstate="print"/>
            <a:stretch>
              <a:fillRect/>
            </a:stretch>
          </a:blipFill>
        </p:spPr>
        <p:txBody>
          <a:bodyPr wrap="square" lIns="0" tIns="0" rIns="0" bIns="0" rtlCol="0">
            <a:noAutofit/>
          </a:bodyPr>
          <a:lstStyle/>
          <a:p>
            <a:endParaRPr/>
          </a:p>
        </p:txBody>
      </p:sp>
      <p:sp>
        <p:nvSpPr>
          <p:cNvPr id="60" name="object 60"/>
          <p:cNvSpPr/>
          <p:nvPr/>
        </p:nvSpPr>
        <p:spPr>
          <a:xfrm>
            <a:off x="204215" y="1850136"/>
            <a:ext cx="114300" cy="106679"/>
          </a:xfrm>
          <a:prstGeom prst="rect">
            <a:avLst/>
          </a:prstGeom>
          <a:blipFill>
            <a:blip r:embed="rId15" cstate="print"/>
            <a:stretch>
              <a:fillRect/>
            </a:stretch>
          </a:blipFill>
        </p:spPr>
        <p:txBody>
          <a:bodyPr wrap="square" lIns="0" tIns="0" rIns="0" bIns="0" rtlCol="0">
            <a:noAutofit/>
          </a:bodyPr>
          <a:lstStyle/>
          <a:p>
            <a:endParaRPr/>
          </a:p>
        </p:txBody>
      </p:sp>
      <p:sp>
        <p:nvSpPr>
          <p:cNvPr id="61" name="object 61"/>
          <p:cNvSpPr/>
          <p:nvPr/>
        </p:nvSpPr>
        <p:spPr>
          <a:xfrm>
            <a:off x="134112" y="4661916"/>
            <a:ext cx="22860" cy="2182368"/>
          </a:xfrm>
          <a:prstGeom prst="rect">
            <a:avLst/>
          </a:prstGeom>
          <a:blipFill>
            <a:blip r:embed="rId16" cstate="print"/>
            <a:stretch>
              <a:fillRect/>
            </a:stretch>
          </a:blipFill>
        </p:spPr>
        <p:txBody>
          <a:bodyPr wrap="square" lIns="0" tIns="0" rIns="0" bIns="0" rtlCol="0">
            <a:noAutofit/>
          </a:bodyPr>
          <a:lstStyle/>
          <a:p>
            <a:endParaRPr/>
          </a:p>
        </p:txBody>
      </p:sp>
      <p:sp>
        <p:nvSpPr>
          <p:cNvPr id="62" name="object 62"/>
          <p:cNvSpPr/>
          <p:nvPr/>
        </p:nvSpPr>
        <p:spPr>
          <a:xfrm>
            <a:off x="224028" y="5041392"/>
            <a:ext cx="370331" cy="1802890"/>
          </a:xfrm>
          <a:prstGeom prst="rect">
            <a:avLst/>
          </a:prstGeom>
          <a:blipFill>
            <a:blip r:embed="rId17" cstate="print"/>
            <a:stretch>
              <a:fillRect/>
            </a:stretch>
          </a:blipFill>
        </p:spPr>
        <p:txBody>
          <a:bodyPr wrap="square" lIns="0" tIns="0" rIns="0" bIns="0" rtlCol="0">
            <a:noAutofit/>
          </a:bodyPr>
          <a:lstStyle/>
          <a:p>
            <a:endParaRPr/>
          </a:p>
        </p:txBody>
      </p:sp>
      <p:sp>
        <p:nvSpPr>
          <p:cNvPr id="63" name="object 63"/>
          <p:cNvSpPr/>
          <p:nvPr/>
        </p:nvSpPr>
        <p:spPr>
          <a:xfrm>
            <a:off x="51816" y="4482083"/>
            <a:ext cx="190499" cy="190500"/>
          </a:xfrm>
          <a:prstGeom prst="rect">
            <a:avLst/>
          </a:prstGeom>
          <a:blipFill>
            <a:blip r:embed="rId5" cstate="print"/>
            <a:stretch>
              <a:fillRect/>
            </a:stretch>
          </a:blipFill>
        </p:spPr>
        <p:txBody>
          <a:bodyPr wrap="square" lIns="0" tIns="0" rIns="0" bIns="0" rtlCol="0">
            <a:noAutofit/>
          </a:bodyPr>
          <a:lstStyle/>
          <a:p>
            <a:endParaRPr/>
          </a:p>
        </p:txBody>
      </p:sp>
      <p:sp>
        <p:nvSpPr>
          <p:cNvPr id="64" name="object 64"/>
          <p:cNvSpPr/>
          <p:nvPr/>
        </p:nvSpPr>
        <p:spPr>
          <a:xfrm>
            <a:off x="51816" y="4482083"/>
            <a:ext cx="190499" cy="190500"/>
          </a:xfrm>
          <a:prstGeom prst="rect">
            <a:avLst/>
          </a:prstGeom>
          <a:blipFill>
            <a:blip r:embed="rId5" cstate="print"/>
            <a:stretch>
              <a:fillRect/>
            </a:stretch>
          </a:blipFill>
        </p:spPr>
        <p:txBody>
          <a:bodyPr wrap="square" lIns="0" tIns="0" rIns="0" bIns="0" rtlCol="0">
            <a:noAutofit/>
          </a:bodyPr>
          <a:lstStyle/>
          <a:p>
            <a:endParaRPr/>
          </a:p>
        </p:txBody>
      </p:sp>
      <p:sp>
        <p:nvSpPr>
          <p:cNvPr id="65" name="object 65"/>
          <p:cNvSpPr/>
          <p:nvPr/>
        </p:nvSpPr>
        <p:spPr>
          <a:xfrm>
            <a:off x="0" y="5628132"/>
            <a:ext cx="71628" cy="1216152"/>
          </a:xfrm>
          <a:prstGeom prst="rect">
            <a:avLst/>
          </a:prstGeom>
          <a:blipFill>
            <a:blip r:embed="rId18" cstate="print"/>
            <a:stretch>
              <a:fillRect/>
            </a:stretch>
          </a:blipFill>
        </p:spPr>
        <p:txBody>
          <a:bodyPr wrap="square" lIns="0" tIns="0" rIns="0" bIns="0" rtlCol="0">
            <a:noAutofit/>
          </a:bodyPr>
          <a:lstStyle/>
          <a:p>
            <a:endParaRPr/>
          </a:p>
        </p:txBody>
      </p:sp>
      <p:sp>
        <p:nvSpPr>
          <p:cNvPr id="66" name="object 66"/>
          <p:cNvSpPr/>
          <p:nvPr/>
        </p:nvSpPr>
        <p:spPr>
          <a:xfrm>
            <a:off x="527304" y="4867656"/>
            <a:ext cx="190500" cy="188975"/>
          </a:xfrm>
          <a:prstGeom prst="rect">
            <a:avLst/>
          </a:prstGeom>
          <a:blipFill>
            <a:blip r:embed="rId5" cstate="print"/>
            <a:stretch>
              <a:fillRect/>
            </a:stretch>
          </a:blipFill>
        </p:spPr>
        <p:txBody>
          <a:bodyPr wrap="square" lIns="0" tIns="0" rIns="0" bIns="0" rtlCol="0">
            <a:noAutofit/>
          </a:bodyPr>
          <a:lstStyle/>
          <a:p>
            <a:endParaRPr/>
          </a:p>
        </p:txBody>
      </p:sp>
      <p:sp>
        <p:nvSpPr>
          <p:cNvPr id="67" name="object 67"/>
          <p:cNvSpPr/>
          <p:nvPr/>
        </p:nvSpPr>
        <p:spPr>
          <a:xfrm>
            <a:off x="527304" y="4867656"/>
            <a:ext cx="190500" cy="188975"/>
          </a:xfrm>
          <a:prstGeom prst="rect">
            <a:avLst/>
          </a:prstGeom>
          <a:blipFill>
            <a:blip r:embed="rId5" cstate="print"/>
            <a:stretch>
              <a:fillRect/>
            </a:stretch>
          </a:blipFill>
        </p:spPr>
        <p:txBody>
          <a:bodyPr wrap="square" lIns="0" tIns="0" rIns="0" bIns="0" rtlCol="0">
            <a:noAutofit/>
          </a:bodyPr>
          <a:lstStyle/>
          <a:p>
            <a:endParaRPr/>
          </a:p>
        </p:txBody>
      </p:sp>
      <p:sp>
        <p:nvSpPr>
          <p:cNvPr id="68" name="object 68"/>
          <p:cNvSpPr/>
          <p:nvPr/>
        </p:nvSpPr>
        <p:spPr>
          <a:xfrm>
            <a:off x="309372" y="5422392"/>
            <a:ext cx="374904" cy="1426463"/>
          </a:xfrm>
          <a:prstGeom prst="rect">
            <a:avLst/>
          </a:prstGeom>
          <a:blipFill>
            <a:blip r:embed="rId19" cstate="print"/>
            <a:stretch>
              <a:fillRect/>
            </a:stretch>
          </a:blipFill>
        </p:spPr>
        <p:txBody>
          <a:bodyPr wrap="square" lIns="0" tIns="0" rIns="0" bIns="0" rtlCol="0">
            <a:noAutofit/>
          </a:bodyPr>
          <a:lstStyle/>
          <a:p>
            <a:endParaRPr/>
          </a:p>
        </p:txBody>
      </p:sp>
      <p:sp>
        <p:nvSpPr>
          <p:cNvPr id="69" name="object 69"/>
          <p:cNvSpPr/>
          <p:nvPr/>
        </p:nvSpPr>
        <p:spPr>
          <a:xfrm>
            <a:off x="569976" y="5945124"/>
            <a:ext cx="152400" cy="912874"/>
          </a:xfrm>
          <a:prstGeom prst="rect">
            <a:avLst/>
          </a:prstGeom>
          <a:blipFill>
            <a:blip r:embed="rId20" cstate="print"/>
            <a:stretch>
              <a:fillRect/>
            </a:stretch>
          </a:blipFill>
        </p:spPr>
        <p:txBody>
          <a:bodyPr wrap="square" lIns="0" tIns="0" rIns="0" bIns="0" rtlCol="0">
            <a:noAutofit/>
          </a:bodyPr>
          <a:lstStyle/>
          <a:p>
            <a:endParaRPr/>
          </a:p>
        </p:txBody>
      </p:sp>
      <p:sp>
        <p:nvSpPr>
          <p:cNvPr id="70" name="object 70"/>
          <p:cNvSpPr/>
          <p:nvPr/>
        </p:nvSpPr>
        <p:spPr>
          <a:xfrm>
            <a:off x="612648" y="5247132"/>
            <a:ext cx="190500" cy="190500"/>
          </a:xfrm>
          <a:prstGeom prst="rect">
            <a:avLst/>
          </a:prstGeom>
          <a:blipFill>
            <a:blip r:embed="rId5" cstate="print"/>
            <a:stretch>
              <a:fillRect/>
            </a:stretch>
          </a:blipFill>
        </p:spPr>
        <p:txBody>
          <a:bodyPr wrap="square" lIns="0" tIns="0" rIns="0" bIns="0" rtlCol="0">
            <a:noAutofit/>
          </a:bodyPr>
          <a:lstStyle/>
          <a:p>
            <a:endParaRPr/>
          </a:p>
        </p:txBody>
      </p:sp>
      <p:sp>
        <p:nvSpPr>
          <p:cNvPr id="71" name="object 71"/>
          <p:cNvSpPr/>
          <p:nvPr/>
        </p:nvSpPr>
        <p:spPr>
          <a:xfrm>
            <a:off x="612648" y="5247132"/>
            <a:ext cx="190500" cy="190500"/>
          </a:xfrm>
          <a:prstGeom prst="rect">
            <a:avLst/>
          </a:prstGeom>
          <a:blipFill>
            <a:blip r:embed="rId5" cstate="print"/>
            <a:stretch>
              <a:fillRect/>
            </a:stretch>
          </a:blipFill>
        </p:spPr>
        <p:txBody>
          <a:bodyPr wrap="square" lIns="0" tIns="0" rIns="0" bIns="0" rtlCol="0">
            <a:noAutofit/>
          </a:bodyPr>
          <a:lstStyle/>
          <a:p>
            <a:endParaRPr/>
          </a:p>
        </p:txBody>
      </p:sp>
      <p:sp>
        <p:nvSpPr>
          <p:cNvPr id="72" name="object 72"/>
          <p:cNvSpPr/>
          <p:nvPr/>
        </p:nvSpPr>
        <p:spPr>
          <a:xfrm>
            <a:off x="612648" y="5763768"/>
            <a:ext cx="190500" cy="190500"/>
          </a:xfrm>
          <a:prstGeom prst="rect">
            <a:avLst/>
          </a:prstGeom>
          <a:blipFill>
            <a:blip r:embed="rId5" cstate="print"/>
            <a:stretch>
              <a:fillRect/>
            </a:stretch>
          </a:blipFill>
        </p:spPr>
        <p:txBody>
          <a:bodyPr wrap="square" lIns="0" tIns="0" rIns="0" bIns="0" rtlCol="0">
            <a:noAutofit/>
          </a:bodyPr>
          <a:lstStyle/>
          <a:p>
            <a:endParaRPr/>
          </a:p>
        </p:txBody>
      </p:sp>
      <p:sp>
        <p:nvSpPr>
          <p:cNvPr id="73" name="object 73"/>
          <p:cNvSpPr/>
          <p:nvPr/>
        </p:nvSpPr>
        <p:spPr>
          <a:xfrm>
            <a:off x="612648" y="5763768"/>
            <a:ext cx="190500" cy="190500"/>
          </a:xfrm>
          <a:prstGeom prst="rect">
            <a:avLst/>
          </a:prstGeom>
          <a:blipFill>
            <a:blip r:embed="rId5" cstate="print"/>
            <a:stretch>
              <a:fillRect/>
            </a:stretch>
          </a:blipFill>
        </p:spPr>
        <p:txBody>
          <a:bodyPr wrap="square" lIns="0" tIns="0" rIns="0" bIns="0" rtlCol="0">
            <a:noAutofit/>
          </a:bodyPr>
          <a:lstStyle/>
          <a:p>
            <a:endParaRPr/>
          </a:p>
        </p:txBody>
      </p:sp>
      <p:sp>
        <p:nvSpPr>
          <p:cNvPr id="74" name="object 74"/>
          <p:cNvSpPr/>
          <p:nvPr/>
        </p:nvSpPr>
        <p:spPr>
          <a:xfrm>
            <a:off x="670560" y="6330696"/>
            <a:ext cx="417576" cy="518159"/>
          </a:xfrm>
          <a:prstGeom prst="rect">
            <a:avLst/>
          </a:prstGeom>
          <a:blipFill>
            <a:blip r:embed="rId21" cstate="print"/>
            <a:stretch>
              <a:fillRect/>
            </a:stretch>
          </a:blipFill>
        </p:spPr>
        <p:txBody>
          <a:bodyPr wrap="square" lIns="0" tIns="0" rIns="0" bIns="0" rtlCol="0">
            <a:noAutofit/>
          </a:bodyPr>
          <a:lstStyle/>
          <a:p>
            <a:endParaRPr/>
          </a:p>
        </p:txBody>
      </p:sp>
      <p:sp>
        <p:nvSpPr>
          <p:cNvPr id="75" name="object 75"/>
          <p:cNvSpPr/>
          <p:nvPr/>
        </p:nvSpPr>
        <p:spPr>
          <a:xfrm>
            <a:off x="1050036" y="6240043"/>
            <a:ext cx="149751" cy="128752"/>
          </a:xfrm>
          <a:prstGeom prst="rect">
            <a:avLst/>
          </a:prstGeom>
          <a:blipFill>
            <a:blip r:embed="rId22" cstate="print"/>
            <a:stretch>
              <a:fillRect/>
            </a:stretch>
          </a:blipFill>
        </p:spPr>
        <p:txBody>
          <a:bodyPr wrap="square" lIns="0" tIns="0" rIns="0" bIns="0" rtlCol="0">
            <a:noAutofit/>
          </a:bodyPr>
          <a:lstStyle/>
          <a:p>
            <a:endParaRPr/>
          </a:p>
        </p:txBody>
      </p:sp>
      <p:sp>
        <p:nvSpPr>
          <p:cNvPr id="76" name="object 76"/>
          <p:cNvSpPr/>
          <p:nvPr/>
        </p:nvSpPr>
        <p:spPr>
          <a:xfrm>
            <a:off x="1050036" y="6240043"/>
            <a:ext cx="149751" cy="128752"/>
          </a:xfrm>
          <a:prstGeom prst="rect">
            <a:avLst/>
          </a:prstGeom>
          <a:blipFill>
            <a:blip r:embed="rId22" cstate="print"/>
            <a:stretch>
              <a:fillRect/>
            </a:stretch>
          </a:blipFill>
        </p:spPr>
        <p:txBody>
          <a:bodyPr wrap="square" lIns="0" tIns="0" rIns="0" bIns="0" rtlCol="0">
            <a:noAutofit/>
          </a:bodyPr>
          <a:lstStyle/>
          <a:p>
            <a:endParaRPr/>
          </a:p>
        </p:txBody>
      </p:sp>
      <p:sp>
        <p:nvSpPr>
          <p:cNvPr id="77" name="object 77"/>
          <p:cNvSpPr/>
          <p:nvPr/>
        </p:nvSpPr>
        <p:spPr>
          <a:xfrm>
            <a:off x="11483340" y="0"/>
            <a:ext cx="417575" cy="512063"/>
          </a:xfrm>
          <a:prstGeom prst="rect">
            <a:avLst/>
          </a:prstGeom>
          <a:blipFill>
            <a:blip r:embed="rId23" cstate="print"/>
            <a:stretch>
              <a:fillRect/>
            </a:stretch>
          </a:blipFill>
        </p:spPr>
        <p:txBody>
          <a:bodyPr wrap="square" lIns="0" tIns="0" rIns="0" bIns="0" rtlCol="0">
            <a:noAutofit/>
          </a:bodyPr>
          <a:lstStyle/>
          <a:p>
            <a:endParaRPr/>
          </a:p>
        </p:txBody>
      </p:sp>
      <p:sp>
        <p:nvSpPr>
          <p:cNvPr id="78" name="object 78"/>
          <p:cNvSpPr/>
          <p:nvPr/>
        </p:nvSpPr>
        <p:spPr>
          <a:xfrm>
            <a:off x="11371699" y="473963"/>
            <a:ext cx="116466" cy="152400"/>
          </a:xfrm>
          <a:prstGeom prst="rect">
            <a:avLst/>
          </a:prstGeom>
          <a:blipFill>
            <a:blip r:embed="rId24" cstate="print"/>
            <a:stretch>
              <a:fillRect/>
            </a:stretch>
          </a:blipFill>
        </p:spPr>
        <p:txBody>
          <a:bodyPr wrap="square" lIns="0" tIns="0" rIns="0" bIns="0" rtlCol="0">
            <a:noAutofit/>
          </a:bodyPr>
          <a:lstStyle/>
          <a:p>
            <a:endParaRPr/>
          </a:p>
        </p:txBody>
      </p:sp>
      <p:sp>
        <p:nvSpPr>
          <p:cNvPr id="79" name="object 79"/>
          <p:cNvSpPr/>
          <p:nvPr/>
        </p:nvSpPr>
        <p:spPr>
          <a:xfrm>
            <a:off x="11371699" y="473963"/>
            <a:ext cx="116466" cy="152400"/>
          </a:xfrm>
          <a:prstGeom prst="rect">
            <a:avLst/>
          </a:prstGeom>
          <a:blipFill>
            <a:blip r:embed="rId24" cstate="print"/>
            <a:stretch>
              <a:fillRect/>
            </a:stretch>
          </a:blipFill>
        </p:spPr>
        <p:txBody>
          <a:bodyPr wrap="square" lIns="0" tIns="0" rIns="0" bIns="0" rtlCol="0">
            <a:noAutofit/>
          </a:bodyPr>
          <a:lstStyle/>
          <a:p>
            <a:endParaRPr/>
          </a:p>
        </p:txBody>
      </p:sp>
      <p:sp>
        <p:nvSpPr>
          <p:cNvPr id="80" name="object 80"/>
          <p:cNvSpPr/>
          <p:nvPr/>
        </p:nvSpPr>
        <p:spPr>
          <a:xfrm>
            <a:off x="11631168" y="1539239"/>
            <a:ext cx="188975" cy="190500"/>
          </a:xfrm>
          <a:prstGeom prst="rect">
            <a:avLst/>
          </a:prstGeom>
          <a:blipFill>
            <a:blip r:embed="rId5" cstate="print"/>
            <a:stretch>
              <a:fillRect/>
            </a:stretch>
          </a:blipFill>
        </p:spPr>
        <p:txBody>
          <a:bodyPr wrap="square" lIns="0" tIns="0" rIns="0" bIns="0" rtlCol="0">
            <a:noAutofit/>
          </a:bodyPr>
          <a:lstStyle/>
          <a:p>
            <a:endParaRPr/>
          </a:p>
        </p:txBody>
      </p:sp>
      <p:sp>
        <p:nvSpPr>
          <p:cNvPr id="81" name="object 81"/>
          <p:cNvSpPr/>
          <p:nvPr/>
        </p:nvSpPr>
        <p:spPr>
          <a:xfrm>
            <a:off x="11631168" y="1539239"/>
            <a:ext cx="188975" cy="190500"/>
          </a:xfrm>
          <a:prstGeom prst="rect">
            <a:avLst/>
          </a:prstGeom>
          <a:blipFill>
            <a:blip r:embed="rId5" cstate="print"/>
            <a:stretch>
              <a:fillRect/>
            </a:stretch>
          </a:blipFill>
        </p:spPr>
        <p:txBody>
          <a:bodyPr wrap="square" lIns="0" tIns="0" rIns="0" bIns="0" rtlCol="0">
            <a:noAutofit/>
          </a:bodyPr>
          <a:lstStyle/>
          <a:p>
            <a:endParaRPr/>
          </a:p>
        </p:txBody>
      </p:sp>
      <p:sp>
        <p:nvSpPr>
          <p:cNvPr id="82" name="object 82"/>
          <p:cNvSpPr/>
          <p:nvPr/>
        </p:nvSpPr>
        <p:spPr>
          <a:xfrm>
            <a:off x="11532108" y="5693664"/>
            <a:ext cx="298703" cy="1155191"/>
          </a:xfrm>
          <a:prstGeom prst="rect">
            <a:avLst/>
          </a:prstGeom>
          <a:blipFill>
            <a:blip r:embed="rId25" cstate="print"/>
            <a:stretch>
              <a:fillRect/>
            </a:stretch>
          </a:blipFill>
        </p:spPr>
        <p:txBody>
          <a:bodyPr wrap="square" lIns="0" tIns="0" rIns="0" bIns="0" rtlCol="0">
            <a:noAutofit/>
          </a:bodyPr>
          <a:lstStyle/>
          <a:p>
            <a:endParaRPr/>
          </a:p>
        </p:txBody>
      </p:sp>
      <p:sp>
        <p:nvSpPr>
          <p:cNvPr id="83" name="object 83"/>
          <p:cNvSpPr/>
          <p:nvPr/>
        </p:nvSpPr>
        <p:spPr>
          <a:xfrm>
            <a:off x="11772900" y="5551932"/>
            <a:ext cx="156972" cy="155448"/>
          </a:xfrm>
          <a:prstGeom prst="rect">
            <a:avLst/>
          </a:prstGeom>
          <a:blipFill>
            <a:blip r:embed="rId26" cstate="print"/>
            <a:stretch>
              <a:fillRect/>
            </a:stretch>
          </a:blipFill>
        </p:spPr>
        <p:txBody>
          <a:bodyPr wrap="square" lIns="0" tIns="0" rIns="0" bIns="0" rtlCol="0">
            <a:noAutofit/>
          </a:bodyPr>
          <a:lstStyle/>
          <a:p>
            <a:endParaRPr/>
          </a:p>
        </p:txBody>
      </p:sp>
      <p:sp>
        <p:nvSpPr>
          <p:cNvPr id="84" name="object 84"/>
          <p:cNvSpPr/>
          <p:nvPr/>
        </p:nvSpPr>
        <p:spPr>
          <a:xfrm>
            <a:off x="11772900" y="5551932"/>
            <a:ext cx="156972" cy="155448"/>
          </a:xfrm>
          <a:prstGeom prst="rect">
            <a:avLst/>
          </a:prstGeom>
          <a:blipFill>
            <a:blip r:embed="rId26" cstate="print"/>
            <a:stretch>
              <a:fillRect/>
            </a:stretch>
          </a:blipFill>
        </p:spPr>
        <p:txBody>
          <a:bodyPr wrap="square" lIns="0" tIns="0" rIns="0" bIns="0" rtlCol="0">
            <a:noAutofit/>
          </a:bodyPr>
          <a:lstStyle/>
          <a:p>
            <a:endParaRPr/>
          </a:p>
        </p:txBody>
      </p:sp>
      <p:sp>
        <p:nvSpPr>
          <p:cNvPr id="85" name="object 85"/>
          <p:cNvSpPr/>
          <p:nvPr/>
        </p:nvSpPr>
        <p:spPr>
          <a:xfrm>
            <a:off x="11710416" y="4572"/>
            <a:ext cx="304800" cy="1545336"/>
          </a:xfrm>
          <a:prstGeom prst="rect">
            <a:avLst/>
          </a:prstGeom>
          <a:blipFill>
            <a:blip r:embed="rId27" cstate="print"/>
            <a:stretch>
              <a:fillRect/>
            </a:stretch>
          </a:blipFill>
        </p:spPr>
        <p:txBody>
          <a:bodyPr wrap="square" lIns="0" tIns="0" rIns="0" bIns="0" rtlCol="0">
            <a:noAutofit/>
          </a:bodyPr>
          <a:lstStyle/>
          <a:p>
            <a:endParaRPr/>
          </a:p>
        </p:txBody>
      </p:sp>
      <p:sp>
        <p:nvSpPr>
          <p:cNvPr id="86" name="object 86"/>
          <p:cNvSpPr/>
          <p:nvPr/>
        </p:nvSpPr>
        <p:spPr>
          <a:xfrm>
            <a:off x="11635740" y="4867656"/>
            <a:ext cx="188975" cy="188975"/>
          </a:xfrm>
          <a:prstGeom prst="rect">
            <a:avLst/>
          </a:prstGeom>
          <a:blipFill>
            <a:blip r:embed="rId28" cstate="print"/>
            <a:stretch>
              <a:fillRect/>
            </a:stretch>
          </a:blipFill>
        </p:spPr>
        <p:txBody>
          <a:bodyPr wrap="square" lIns="0" tIns="0" rIns="0" bIns="0" rtlCol="0">
            <a:noAutofit/>
          </a:bodyPr>
          <a:lstStyle/>
          <a:p>
            <a:endParaRPr/>
          </a:p>
        </p:txBody>
      </p:sp>
      <p:sp>
        <p:nvSpPr>
          <p:cNvPr id="87" name="object 87"/>
          <p:cNvSpPr/>
          <p:nvPr/>
        </p:nvSpPr>
        <p:spPr>
          <a:xfrm>
            <a:off x="11635740" y="4867656"/>
            <a:ext cx="188975" cy="188975"/>
          </a:xfrm>
          <a:prstGeom prst="rect">
            <a:avLst/>
          </a:prstGeom>
          <a:blipFill>
            <a:blip r:embed="rId28" cstate="print"/>
            <a:stretch>
              <a:fillRect/>
            </a:stretch>
          </a:blipFill>
        </p:spPr>
        <p:txBody>
          <a:bodyPr wrap="square" lIns="0" tIns="0" rIns="0" bIns="0" rtlCol="0">
            <a:noAutofit/>
          </a:bodyPr>
          <a:lstStyle/>
          <a:p>
            <a:endParaRPr/>
          </a:p>
        </p:txBody>
      </p:sp>
      <p:sp>
        <p:nvSpPr>
          <p:cNvPr id="88" name="object 88"/>
          <p:cNvSpPr/>
          <p:nvPr/>
        </p:nvSpPr>
        <p:spPr>
          <a:xfrm>
            <a:off x="11440668" y="5045964"/>
            <a:ext cx="307848" cy="1802891"/>
          </a:xfrm>
          <a:prstGeom prst="rect">
            <a:avLst/>
          </a:prstGeom>
          <a:blipFill>
            <a:blip r:embed="rId29" cstate="print"/>
            <a:stretch>
              <a:fillRect/>
            </a:stretch>
          </a:blipFill>
        </p:spPr>
        <p:txBody>
          <a:bodyPr wrap="square" lIns="0" tIns="0" rIns="0" bIns="0" rtlCol="0">
            <a:noAutofit/>
          </a:bodyPr>
          <a:lstStyle/>
          <a:p>
            <a:endParaRPr/>
          </a:p>
        </p:txBody>
      </p:sp>
      <p:sp>
        <p:nvSpPr>
          <p:cNvPr id="89" name="object 89"/>
          <p:cNvSpPr/>
          <p:nvPr/>
        </p:nvSpPr>
        <p:spPr>
          <a:xfrm>
            <a:off x="11849100" y="6416040"/>
            <a:ext cx="190500" cy="188975"/>
          </a:xfrm>
          <a:prstGeom prst="rect">
            <a:avLst/>
          </a:prstGeom>
          <a:blipFill>
            <a:blip r:embed="rId30" cstate="print"/>
            <a:stretch>
              <a:fillRect/>
            </a:stretch>
          </a:blipFill>
        </p:spPr>
        <p:txBody>
          <a:bodyPr wrap="square" lIns="0" tIns="0" rIns="0" bIns="0" rtlCol="0">
            <a:noAutofit/>
          </a:bodyPr>
          <a:lstStyle/>
          <a:p>
            <a:endParaRPr/>
          </a:p>
        </p:txBody>
      </p:sp>
      <p:sp>
        <p:nvSpPr>
          <p:cNvPr id="90" name="object 90"/>
          <p:cNvSpPr/>
          <p:nvPr/>
        </p:nvSpPr>
        <p:spPr>
          <a:xfrm>
            <a:off x="11849100" y="6416040"/>
            <a:ext cx="190500" cy="188975"/>
          </a:xfrm>
          <a:prstGeom prst="rect">
            <a:avLst/>
          </a:prstGeom>
          <a:blipFill>
            <a:blip r:embed="rId30" cstate="print"/>
            <a:stretch>
              <a:fillRect/>
            </a:stretch>
          </a:blipFill>
        </p:spPr>
        <p:txBody>
          <a:bodyPr wrap="square" lIns="0" tIns="0" rIns="0" bIns="0" rtlCol="0">
            <a:noAutofit/>
          </a:bodyPr>
          <a:lstStyle/>
          <a:p>
            <a:endParaRPr/>
          </a:p>
        </p:txBody>
      </p:sp>
      <p:sp>
        <p:nvSpPr>
          <p:cNvPr id="91" name="object 91"/>
          <p:cNvSpPr/>
          <p:nvPr/>
        </p:nvSpPr>
        <p:spPr>
          <a:xfrm>
            <a:off x="11939016" y="6595871"/>
            <a:ext cx="24383" cy="252984"/>
          </a:xfrm>
          <a:prstGeom prst="rect">
            <a:avLst/>
          </a:prstGeom>
          <a:blipFill>
            <a:blip r:embed="rId31" cstate="print"/>
            <a:stretch>
              <a:fillRect/>
            </a:stretch>
          </a:blipFill>
        </p:spPr>
        <p:txBody>
          <a:bodyPr wrap="square" lIns="0" tIns="0" rIns="0" bIns="0" rtlCol="0">
            <a:noAutofit/>
          </a:bodyPr>
          <a:lstStyle/>
          <a:p>
            <a:endParaRPr/>
          </a:p>
        </p:txBody>
      </p:sp>
      <p:sp>
        <p:nvSpPr>
          <p:cNvPr id="92" name="object 92"/>
          <p:cNvSpPr/>
          <p:nvPr/>
        </p:nvSpPr>
        <p:spPr>
          <a:xfrm>
            <a:off x="4226052" y="271272"/>
            <a:ext cx="3752088" cy="1005839"/>
          </a:xfrm>
          <a:prstGeom prst="rect">
            <a:avLst/>
          </a:prstGeom>
          <a:blipFill>
            <a:blip r:embed="rId32" cstate="print"/>
            <a:stretch>
              <a:fillRect/>
            </a:stretch>
          </a:blipFill>
        </p:spPr>
        <p:txBody>
          <a:bodyPr wrap="square" lIns="0" tIns="0" rIns="0" bIns="0" rtlCol="0">
            <a:noAutofit/>
          </a:bodyPr>
          <a:lstStyle/>
          <a:p>
            <a:endParaRPr/>
          </a:p>
        </p:txBody>
      </p:sp>
      <p:sp>
        <p:nvSpPr>
          <p:cNvPr id="93" name="object 93"/>
          <p:cNvSpPr/>
          <p:nvPr/>
        </p:nvSpPr>
        <p:spPr>
          <a:xfrm>
            <a:off x="662940" y="996696"/>
            <a:ext cx="688847" cy="874776"/>
          </a:xfrm>
          <a:prstGeom prst="rect">
            <a:avLst/>
          </a:prstGeom>
          <a:blipFill>
            <a:blip r:embed="rId33" cstate="print"/>
            <a:stretch>
              <a:fillRect/>
            </a:stretch>
          </a:blipFill>
        </p:spPr>
        <p:txBody>
          <a:bodyPr wrap="square" lIns="0" tIns="0" rIns="0" bIns="0" rtlCol="0">
            <a:noAutofit/>
          </a:bodyPr>
          <a:lstStyle/>
          <a:p>
            <a:endParaRPr/>
          </a:p>
        </p:txBody>
      </p:sp>
      <p:sp>
        <p:nvSpPr>
          <p:cNvPr id="94" name="object 94"/>
          <p:cNvSpPr/>
          <p:nvPr/>
        </p:nvSpPr>
        <p:spPr>
          <a:xfrm>
            <a:off x="922019" y="1094231"/>
            <a:ext cx="707136" cy="771144"/>
          </a:xfrm>
          <a:prstGeom prst="rect">
            <a:avLst/>
          </a:prstGeom>
          <a:blipFill>
            <a:blip r:embed="rId34" cstate="print"/>
            <a:stretch>
              <a:fillRect/>
            </a:stretch>
          </a:blipFill>
        </p:spPr>
        <p:txBody>
          <a:bodyPr wrap="square" lIns="0" tIns="0" rIns="0" bIns="0" rtlCol="0">
            <a:noAutofit/>
          </a:bodyPr>
          <a:lstStyle/>
          <a:p>
            <a:endParaRPr/>
          </a:p>
        </p:txBody>
      </p:sp>
      <p:sp>
        <p:nvSpPr>
          <p:cNvPr id="95" name="object 95"/>
          <p:cNvSpPr/>
          <p:nvPr/>
        </p:nvSpPr>
        <p:spPr>
          <a:xfrm>
            <a:off x="2624328" y="1094231"/>
            <a:ext cx="742188" cy="771144"/>
          </a:xfrm>
          <a:prstGeom prst="rect">
            <a:avLst/>
          </a:prstGeom>
          <a:blipFill>
            <a:blip r:embed="rId35" cstate="print"/>
            <a:stretch>
              <a:fillRect/>
            </a:stretch>
          </a:blipFill>
        </p:spPr>
        <p:txBody>
          <a:bodyPr wrap="square" lIns="0" tIns="0" rIns="0" bIns="0" rtlCol="0">
            <a:noAutofit/>
          </a:bodyPr>
          <a:lstStyle/>
          <a:p>
            <a:endParaRPr/>
          </a:p>
        </p:txBody>
      </p:sp>
      <p:sp>
        <p:nvSpPr>
          <p:cNvPr id="96" name="object 96"/>
          <p:cNvSpPr/>
          <p:nvPr/>
        </p:nvSpPr>
        <p:spPr>
          <a:xfrm>
            <a:off x="1261872" y="1094231"/>
            <a:ext cx="2403348" cy="771144"/>
          </a:xfrm>
          <a:prstGeom prst="rect">
            <a:avLst/>
          </a:prstGeom>
          <a:blipFill>
            <a:blip r:embed="rId36" cstate="print"/>
            <a:stretch>
              <a:fillRect/>
            </a:stretch>
          </a:blipFill>
        </p:spPr>
        <p:txBody>
          <a:bodyPr wrap="square" lIns="0" tIns="0" rIns="0" bIns="0" rtlCol="0">
            <a:noAutofit/>
          </a:bodyPr>
          <a:lstStyle/>
          <a:p>
            <a:endParaRPr/>
          </a:p>
        </p:txBody>
      </p:sp>
      <p:sp>
        <p:nvSpPr>
          <p:cNvPr id="97" name="object 97"/>
          <p:cNvSpPr/>
          <p:nvPr/>
        </p:nvSpPr>
        <p:spPr>
          <a:xfrm>
            <a:off x="3297936" y="1094231"/>
            <a:ext cx="1935480" cy="771144"/>
          </a:xfrm>
          <a:prstGeom prst="rect">
            <a:avLst/>
          </a:prstGeom>
          <a:blipFill>
            <a:blip r:embed="rId37" cstate="print"/>
            <a:stretch>
              <a:fillRect/>
            </a:stretch>
          </a:blipFill>
        </p:spPr>
        <p:txBody>
          <a:bodyPr wrap="square" lIns="0" tIns="0" rIns="0" bIns="0" rtlCol="0">
            <a:noAutofit/>
          </a:bodyPr>
          <a:lstStyle/>
          <a:p>
            <a:endParaRPr/>
          </a:p>
        </p:txBody>
      </p:sp>
      <p:sp>
        <p:nvSpPr>
          <p:cNvPr id="98" name="object 98"/>
          <p:cNvSpPr/>
          <p:nvPr/>
        </p:nvSpPr>
        <p:spPr>
          <a:xfrm>
            <a:off x="4866132" y="1094231"/>
            <a:ext cx="1706880" cy="771144"/>
          </a:xfrm>
          <a:prstGeom prst="rect">
            <a:avLst/>
          </a:prstGeom>
          <a:blipFill>
            <a:blip r:embed="rId38" cstate="print"/>
            <a:stretch>
              <a:fillRect/>
            </a:stretch>
          </a:blipFill>
        </p:spPr>
        <p:txBody>
          <a:bodyPr wrap="square" lIns="0" tIns="0" rIns="0" bIns="0" rtlCol="0">
            <a:noAutofit/>
          </a:bodyPr>
          <a:lstStyle/>
          <a:p>
            <a:endParaRPr/>
          </a:p>
        </p:txBody>
      </p:sp>
      <p:sp>
        <p:nvSpPr>
          <p:cNvPr id="99" name="object 99"/>
          <p:cNvSpPr/>
          <p:nvPr/>
        </p:nvSpPr>
        <p:spPr>
          <a:xfrm>
            <a:off x="6205728" y="1094231"/>
            <a:ext cx="775716" cy="771144"/>
          </a:xfrm>
          <a:prstGeom prst="rect">
            <a:avLst/>
          </a:prstGeom>
          <a:blipFill>
            <a:blip r:embed="rId39" cstate="print"/>
            <a:stretch>
              <a:fillRect/>
            </a:stretch>
          </a:blipFill>
        </p:spPr>
        <p:txBody>
          <a:bodyPr wrap="square" lIns="0" tIns="0" rIns="0" bIns="0" rtlCol="0">
            <a:noAutofit/>
          </a:bodyPr>
          <a:lstStyle/>
          <a:p>
            <a:endParaRPr/>
          </a:p>
        </p:txBody>
      </p:sp>
      <p:sp>
        <p:nvSpPr>
          <p:cNvPr id="100" name="object 100"/>
          <p:cNvSpPr/>
          <p:nvPr/>
        </p:nvSpPr>
        <p:spPr>
          <a:xfrm>
            <a:off x="6614159" y="1094231"/>
            <a:ext cx="1307592" cy="771144"/>
          </a:xfrm>
          <a:prstGeom prst="rect">
            <a:avLst/>
          </a:prstGeom>
          <a:blipFill>
            <a:blip r:embed="rId40" cstate="print"/>
            <a:stretch>
              <a:fillRect/>
            </a:stretch>
          </a:blipFill>
        </p:spPr>
        <p:txBody>
          <a:bodyPr wrap="square" lIns="0" tIns="0" rIns="0" bIns="0" rtlCol="0">
            <a:noAutofit/>
          </a:bodyPr>
          <a:lstStyle/>
          <a:p>
            <a:endParaRPr/>
          </a:p>
        </p:txBody>
      </p:sp>
      <p:sp>
        <p:nvSpPr>
          <p:cNvPr id="101" name="object 101"/>
          <p:cNvSpPr/>
          <p:nvPr/>
        </p:nvSpPr>
        <p:spPr>
          <a:xfrm>
            <a:off x="7554468" y="1094231"/>
            <a:ext cx="1338072" cy="771144"/>
          </a:xfrm>
          <a:prstGeom prst="rect">
            <a:avLst/>
          </a:prstGeom>
          <a:blipFill>
            <a:blip r:embed="rId41" cstate="print"/>
            <a:stretch>
              <a:fillRect/>
            </a:stretch>
          </a:blipFill>
        </p:spPr>
        <p:txBody>
          <a:bodyPr wrap="square" lIns="0" tIns="0" rIns="0" bIns="0" rtlCol="0">
            <a:noAutofit/>
          </a:bodyPr>
          <a:lstStyle/>
          <a:p>
            <a:endParaRPr/>
          </a:p>
        </p:txBody>
      </p:sp>
      <p:sp>
        <p:nvSpPr>
          <p:cNvPr id="102" name="object 102"/>
          <p:cNvSpPr/>
          <p:nvPr/>
        </p:nvSpPr>
        <p:spPr>
          <a:xfrm>
            <a:off x="8525256" y="1094231"/>
            <a:ext cx="810768" cy="771144"/>
          </a:xfrm>
          <a:prstGeom prst="rect">
            <a:avLst/>
          </a:prstGeom>
          <a:blipFill>
            <a:blip r:embed="rId42" cstate="print"/>
            <a:stretch>
              <a:fillRect/>
            </a:stretch>
          </a:blipFill>
        </p:spPr>
        <p:txBody>
          <a:bodyPr wrap="square" lIns="0" tIns="0" rIns="0" bIns="0" rtlCol="0">
            <a:noAutofit/>
          </a:bodyPr>
          <a:lstStyle/>
          <a:p>
            <a:endParaRPr/>
          </a:p>
        </p:txBody>
      </p:sp>
      <p:sp>
        <p:nvSpPr>
          <p:cNvPr id="103" name="object 103"/>
          <p:cNvSpPr/>
          <p:nvPr/>
        </p:nvSpPr>
        <p:spPr>
          <a:xfrm>
            <a:off x="8968740" y="1094231"/>
            <a:ext cx="1714500" cy="771144"/>
          </a:xfrm>
          <a:prstGeom prst="rect">
            <a:avLst/>
          </a:prstGeom>
          <a:blipFill>
            <a:blip r:embed="rId43" cstate="print"/>
            <a:stretch>
              <a:fillRect/>
            </a:stretch>
          </a:blipFill>
        </p:spPr>
        <p:txBody>
          <a:bodyPr wrap="square" lIns="0" tIns="0" rIns="0" bIns="0" rtlCol="0">
            <a:noAutofit/>
          </a:bodyPr>
          <a:lstStyle/>
          <a:p>
            <a:endParaRPr/>
          </a:p>
        </p:txBody>
      </p:sp>
      <p:sp>
        <p:nvSpPr>
          <p:cNvPr id="104" name="object 104"/>
          <p:cNvSpPr/>
          <p:nvPr/>
        </p:nvSpPr>
        <p:spPr>
          <a:xfrm>
            <a:off x="10315956" y="1094231"/>
            <a:ext cx="1205483" cy="771144"/>
          </a:xfrm>
          <a:prstGeom prst="rect">
            <a:avLst/>
          </a:prstGeom>
          <a:blipFill>
            <a:blip r:embed="rId44" cstate="print"/>
            <a:stretch>
              <a:fillRect/>
            </a:stretch>
          </a:blipFill>
        </p:spPr>
        <p:txBody>
          <a:bodyPr wrap="square" lIns="0" tIns="0" rIns="0" bIns="0" rtlCol="0">
            <a:noAutofit/>
          </a:bodyPr>
          <a:lstStyle/>
          <a:p>
            <a:endParaRPr/>
          </a:p>
        </p:txBody>
      </p:sp>
      <p:sp>
        <p:nvSpPr>
          <p:cNvPr id="105" name="object 105"/>
          <p:cNvSpPr/>
          <p:nvPr/>
        </p:nvSpPr>
        <p:spPr>
          <a:xfrm>
            <a:off x="922019" y="1642872"/>
            <a:ext cx="1082040" cy="771143"/>
          </a:xfrm>
          <a:prstGeom prst="rect">
            <a:avLst/>
          </a:prstGeom>
          <a:blipFill>
            <a:blip r:embed="rId45" cstate="print"/>
            <a:stretch>
              <a:fillRect/>
            </a:stretch>
          </a:blipFill>
        </p:spPr>
        <p:txBody>
          <a:bodyPr wrap="square" lIns="0" tIns="0" rIns="0" bIns="0" rtlCol="0">
            <a:noAutofit/>
          </a:bodyPr>
          <a:lstStyle/>
          <a:p>
            <a:endParaRPr/>
          </a:p>
        </p:txBody>
      </p:sp>
      <p:sp>
        <p:nvSpPr>
          <p:cNvPr id="106" name="object 106"/>
          <p:cNvSpPr/>
          <p:nvPr/>
        </p:nvSpPr>
        <p:spPr>
          <a:xfrm>
            <a:off x="1604772" y="1642872"/>
            <a:ext cx="1008888" cy="771143"/>
          </a:xfrm>
          <a:prstGeom prst="rect">
            <a:avLst/>
          </a:prstGeom>
          <a:blipFill>
            <a:blip r:embed="rId46" cstate="print"/>
            <a:stretch>
              <a:fillRect/>
            </a:stretch>
          </a:blipFill>
        </p:spPr>
        <p:txBody>
          <a:bodyPr wrap="square" lIns="0" tIns="0" rIns="0" bIns="0" rtlCol="0">
            <a:noAutofit/>
          </a:bodyPr>
          <a:lstStyle/>
          <a:p>
            <a:endParaRPr/>
          </a:p>
        </p:txBody>
      </p:sp>
      <p:sp>
        <p:nvSpPr>
          <p:cNvPr id="107" name="object 107"/>
          <p:cNvSpPr/>
          <p:nvPr/>
        </p:nvSpPr>
        <p:spPr>
          <a:xfrm>
            <a:off x="2214372" y="1642872"/>
            <a:ext cx="1440179" cy="771143"/>
          </a:xfrm>
          <a:prstGeom prst="rect">
            <a:avLst/>
          </a:prstGeom>
          <a:blipFill>
            <a:blip r:embed="rId47" cstate="print"/>
            <a:stretch>
              <a:fillRect/>
            </a:stretch>
          </a:blipFill>
        </p:spPr>
        <p:txBody>
          <a:bodyPr wrap="square" lIns="0" tIns="0" rIns="0" bIns="0" rtlCol="0">
            <a:noAutofit/>
          </a:bodyPr>
          <a:lstStyle/>
          <a:p>
            <a:endParaRPr/>
          </a:p>
        </p:txBody>
      </p:sp>
      <p:sp>
        <p:nvSpPr>
          <p:cNvPr id="108" name="object 108"/>
          <p:cNvSpPr/>
          <p:nvPr/>
        </p:nvSpPr>
        <p:spPr>
          <a:xfrm>
            <a:off x="4556760" y="1642872"/>
            <a:ext cx="774191" cy="771143"/>
          </a:xfrm>
          <a:prstGeom prst="rect">
            <a:avLst/>
          </a:prstGeom>
          <a:blipFill>
            <a:blip r:embed="rId48" cstate="print"/>
            <a:stretch>
              <a:fillRect/>
            </a:stretch>
          </a:blipFill>
        </p:spPr>
        <p:txBody>
          <a:bodyPr wrap="square" lIns="0" tIns="0" rIns="0" bIns="0" rtlCol="0">
            <a:noAutofit/>
          </a:bodyPr>
          <a:lstStyle/>
          <a:p>
            <a:endParaRPr/>
          </a:p>
        </p:txBody>
      </p:sp>
      <p:sp>
        <p:nvSpPr>
          <p:cNvPr id="109" name="object 109"/>
          <p:cNvSpPr/>
          <p:nvPr/>
        </p:nvSpPr>
        <p:spPr>
          <a:xfrm>
            <a:off x="3255264" y="1642872"/>
            <a:ext cx="2645664" cy="771143"/>
          </a:xfrm>
          <a:prstGeom prst="rect">
            <a:avLst/>
          </a:prstGeom>
          <a:blipFill>
            <a:blip r:embed="rId49" cstate="print"/>
            <a:stretch>
              <a:fillRect/>
            </a:stretch>
          </a:blipFill>
        </p:spPr>
        <p:txBody>
          <a:bodyPr wrap="square" lIns="0" tIns="0" rIns="0" bIns="0" rtlCol="0">
            <a:noAutofit/>
          </a:bodyPr>
          <a:lstStyle/>
          <a:p>
            <a:endParaRPr/>
          </a:p>
        </p:txBody>
      </p:sp>
      <p:sp>
        <p:nvSpPr>
          <p:cNvPr id="110" name="object 110"/>
          <p:cNvSpPr/>
          <p:nvPr/>
        </p:nvSpPr>
        <p:spPr>
          <a:xfrm>
            <a:off x="6307836" y="1642872"/>
            <a:ext cx="797052" cy="771143"/>
          </a:xfrm>
          <a:prstGeom prst="rect">
            <a:avLst/>
          </a:prstGeom>
          <a:blipFill>
            <a:blip r:embed="rId50" cstate="print"/>
            <a:stretch>
              <a:fillRect/>
            </a:stretch>
          </a:blipFill>
        </p:spPr>
        <p:txBody>
          <a:bodyPr wrap="square" lIns="0" tIns="0" rIns="0" bIns="0" rtlCol="0">
            <a:noAutofit/>
          </a:bodyPr>
          <a:lstStyle/>
          <a:p>
            <a:endParaRPr/>
          </a:p>
        </p:txBody>
      </p:sp>
      <p:sp>
        <p:nvSpPr>
          <p:cNvPr id="111" name="object 111"/>
          <p:cNvSpPr/>
          <p:nvPr/>
        </p:nvSpPr>
        <p:spPr>
          <a:xfrm>
            <a:off x="5501640" y="1642872"/>
            <a:ext cx="2999232" cy="771143"/>
          </a:xfrm>
          <a:prstGeom prst="rect">
            <a:avLst/>
          </a:prstGeom>
          <a:blipFill>
            <a:blip r:embed="rId51" cstate="print"/>
            <a:stretch>
              <a:fillRect/>
            </a:stretch>
          </a:blipFill>
        </p:spPr>
        <p:txBody>
          <a:bodyPr wrap="square" lIns="0" tIns="0" rIns="0" bIns="0" rtlCol="0">
            <a:noAutofit/>
          </a:bodyPr>
          <a:lstStyle/>
          <a:p>
            <a:endParaRPr/>
          </a:p>
        </p:txBody>
      </p:sp>
      <p:sp>
        <p:nvSpPr>
          <p:cNvPr id="112" name="object 112"/>
          <p:cNvSpPr/>
          <p:nvPr/>
        </p:nvSpPr>
        <p:spPr>
          <a:xfrm>
            <a:off x="8101583" y="1642872"/>
            <a:ext cx="1498092" cy="771143"/>
          </a:xfrm>
          <a:prstGeom prst="rect">
            <a:avLst/>
          </a:prstGeom>
          <a:blipFill>
            <a:blip r:embed="rId52" cstate="print"/>
            <a:stretch>
              <a:fillRect/>
            </a:stretch>
          </a:blipFill>
        </p:spPr>
        <p:txBody>
          <a:bodyPr wrap="square" lIns="0" tIns="0" rIns="0" bIns="0" rtlCol="0">
            <a:noAutofit/>
          </a:bodyPr>
          <a:lstStyle/>
          <a:p>
            <a:endParaRPr/>
          </a:p>
        </p:txBody>
      </p:sp>
      <p:sp>
        <p:nvSpPr>
          <p:cNvPr id="113" name="object 113"/>
          <p:cNvSpPr/>
          <p:nvPr/>
        </p:nvSpPr>
        <p:spPr>
          <a:xfrm>
            <a:off x="9102852" y="1642872"/>
            <a:ext cx="592835" cy="771143"/>
          </a:xfrm>
          <a:prstGeom prst="rect">
            <a:avLst/>
          </a:prstGeom>
          <a:blipFill>
            <a:blip r:embed="rId53" cstate="print"/>
            <a:stretch>
              <a:fillRect/>
            </a:stretch>
          </a:blipFill>
        </p:spPr>
        <p:txBody>
          <a:bodyPr wrap="square" lIns="0" tIns="0" rIns="0" bIns="0" rtlCol="0">
            <a:noAutofit/>
          </a:bodyPr>
          <a:lstStyle/>
          <a:p>
            <a:endParaRPr/>
          </a:p>
        </p:txBody>
      </p:sp>
      <p:sp>
        <p:nvSpPr>
          <p:cNvPr id="114" name="object 114"/>
          <p:cNvSpPr/>
          <p:nvPr/>
        </p:nvSpPr>
        <p:spPr>
          <a:xfrm>
            <a:off x="662940" y="2221991"/>
            <a:ext cx="688847" cy="874776"/>
          </a:xfrm>
          <a:prstGeom prst="rect">
            <a:avLst/>
          </a:prstGeom>
          <a:blipFill>
            <a:blip r:embed="rId33" cstate="print"/>
            <a:stretch>
              <a:fillRect/>
            </a:stretch>
          </a:blipFill>
        </p:spPr>
        <p:txBody>
          <a:bodyPr wrap="square" lIns="0" tIns="0" rIns="0" bIns="0" rtlCol="0">
            <a:noAutofit/>
          </a:bodyPr>
          <a:lstStyle/>
          <a:p>
            <a:endParaRPr/>
          </a:p>
        </p:txBody>
      </p:sp>
      <p:sp>
        <p:nvSpPr>
          <p:cNvPr id="115" name="object 115"/>
          <p:cNvSpPr/>
          <p:nvPr/>
        </p:nvSpPr>
        <p:spPr>
          <a:xfrm>
            <a:off x="922019" y="2319528"/>
            <a:ext cx="1539240" cy="771144"/>
          </a:xfrm>
          <a:prstGeom prst="rect">
            <a:avLst/>
          </a:prstGeom>
          <a:blipFill>
            <a:blip r:embed="rId54" cstate="print"/>
            <a:stretch>
              <a:fillRect/>
            </a:stretch>
          </a:blipFill>
        </p:spPr>
        <p:txBody>
          <a:bodyPr wrap="square" lIns="0" tIns="0" rIns="0" bIns="0" rtlCol="0">
            <a:noAutofit/>
          </a:bodyPr>
          <a:lstStyle/>
          <a:p>
            <a:endParaRPr/>
          </a:p>
        </p:txBody>
      </p:sp>
      <p:sp>
        <p:nvSpPr>
          <p:cNvPr id="116" name="object 116"/>
          <p:cNvSpPr/>
          <p:nvPr/>
        </p:nvSpPr>
        <p:spPr>
          <a:xfrm>
            <a:off x="2097024" y="2319528"/>
            <a:ext cx="1287779" cy="771144"/>
          </a:xfrm>
          <a:prstGeom prst="rect">
            <a:avLst/>
          </a:prstGeom>
          <a:blipFill>
            <a:blip r:embed="rId55" cstate="print"/>
            <a:stretch>
              <a:fillRect/>
            </a:stretch>
          </a:blipFill>
        </p:spPr>
        <p:txBody>
          <a:bodyPr wrap="square" lIns="0" tIns="0" rIns="0" bIns="0" rtlCol="0">
            <a:noAutofit/>
          </a:bodyPr>
          <a:lstStyle/>
          <a:p>
            <a:endParaRPr/>
          </a:p>
        </p:txBody>
      </p:sp>
      <p:sp>
        <p:nvSpPr>
          <p:cNvPr id="117" name="object 117"/>
          <p:cNvSpPr/>
          <p:nvPr/>
        </p:nvSpPr>
        <p:spPr>
          <a:xfrm>
            <a:off x="3020568" y="2319528"/>
            <a:ext cx="798576" cy="771144"/>
          </a:xfrm>
          <a:prstGeom prst="rect">
            <a:avLst/>
          </a:prstGeom>
          <a:blipFill>
            <a:blip r:embed="rId56" cstate="print"/>
            <a:stretch>
              <a:fillRect/>
            </a:stretch>
          </a:blipFill>
        </p:spPr>
        <p:txBody>
          <a:bodyPr wrap="square" lIns="0" tIns="0" rIns="0" bIns="0" rtlCol="0">
            <a:noAutofit/>
          </a:bodyPr>
          <a:lstStyle/>
          <a:p>
            <a:endParaRPr/>
          </a:p>
        </p:txBody>
      </p:sp>
      <p:sp>
        <p:nvSpPr>
          <p:cNvPr id="118" name="object 118"/>
          <p:cNvSpPr/>
          <p:nvPr/>
        </p:nvSpPr>
        <p:spPr>
          <a:xfrm>
            <a:off x="3454908" y="2319528"/>
            <a:ext cx="1729739" cy="771144"/>
          </a:xfrm>
          <a:prstGeom prst="rect">
            <a:avLst/>
          </a:prstGeom>
          <a:blipFill>
            <a:blip r:embed="rId57" cstate="print"/>
            <a:stretch>
              <a:fillRect/>
            </a:stretch>
          </a:blipFill>
        </p:spPr>
        <p:txBody>
          <a:bodyPr wrap="square" lIns="0" tIns="0" rIns="0" bIns="0" rtlCol="0">
            <a:noAutofit/>
          </a:bodyPr>
          <a:lstStyle/>
          <a:p>
            <a:endParaRPr/>
          </a:p>
        </p:txBody>
      </p:sp>
      <p:sp>
        <p:nvSpPr>
          <p:cNvPr id="119" name="object 119"/>
          <p:cNvSpPr/>
          <p:nvPr/>
        </p:nvSpPr>
        <p:spPr>
          <a:xfrm>
            <a:off x="4820412" y="2319528"/>
            <a:ext cx="1010412" cy="771144"/>
          </a:xfrm>
          <a:prstGeom prst="rect">
            <a:avLst/>
          </a:prstGeom>
          <a:blipFill>
            <a:blip r:embed="rId58" cstate="print"/>
            <a:stretch>
              <a:fillRect/>
            </a:stretch>
          </a:blipFill>
        </p:spPr>
        <p:txBody>
          <a:bodyPr wrap="square" lIns="0" tIns="0" rIns="0" bIns="0" rtlCol="0">
            <a:noAutofit/>
          </a:bodyPr>
          <a:lstStyle/>
          <a:p>
            <a:endParaRPr/>
          </a:p>
        </p:txBody>
      </p:sp>
      <p:sp>
        <p:nvSpPr>
          <p:cNvPr id="120" name="object 120"/>
          <p:cNvSpPr/>
          <p:nvPr/>
        </p:nvSpPr>
        <p:spPr>
          <a:xfrm>
            <a:off x="5468112" y="2319528"/>
            <a:ext cx="858012" cy="771144"/>
          </a:xfrm>
          <a:prstGeom prst="rect">
            <a:avLst/>
          </a:prstGeom>
          <a:blipFill>
            <a:blip r:embed="rId59" cstate="print"/>
            <a:stretch>
              <a:fillRect/>
            </a:stretch>
          </a:blipFill>
        </p:spPr>
        <p:txBody>
          <a:bodyPr wrap="square" lIns="0" tIns="0" rIns="0" bIns="0" rtlCol="0">
            <a:noAutofit/>
          </a:bodyPr>
          <a:lstStyle/>
          <a:p>
            <a:endParaRPr/>
          </a:p>
        </p:txBody>
      </p:sp>
      <p:sp>
        <p:nvSpPr>
          <p:cNvPr id="121" name="object 121"/>
          <p:cNvSpPr/>
          <p:nvPr/>
        </p:nvSpPr>
        <p:spPr>
          <a:xfrm>
            <a:off x="5961888" y="2319528"/>
            <a:ext cx="1301495" cy="771144"/>
          </a:xfrm>
          <a:prstGeom prst="rect">
            <a:avLst/>
          </a:prstGeom>
          <a:blipFill>
            <a:blip r:embed="rId60" cstate="print"/>
            <a:stretch>
              <a:fillRect/>
            </a:stretch>
          </a:blipFill>
        </p:spPr>
        <p:txBody>
          <a:bodyPr wrap="square" lIns="0" tIns="0" rIns="0" bIns="0" rtlCol="0">
            <a:noAutofit/>
          </a:bodyPr>
          <a:lstStyle/>
          <a:p>
            <a:endParaRPr/>
          </a:p>
        </p:txBody>
      </p:sp>
      <p:sp>
        <p:nvSpPr>
          <p:cNvPr id="122" name="object 122"/>
          <p:cNvSpPr/>
          <p:nvPr/>
        </p:nvSpPr>
        <p:spPr>
          <a:xfrm>
            <a:off x="6900672" y="2319528"/>
            <a:ext cx="1123187" cy="771144"/>
          </a:xfrm>
          <a:prstGeom prst="rect">
            <a:avLst/>
          </a:prstGeom>
          <a:blipFill>
            <a:blip r:embed="rId61" cstate="print"/>
            <a:stretch>
              <a:fillRect/>
            </a:stretch>
          </a:blipFill>
        </p:spPr>
        <p:txBody>
          <a:bodyPr wrap="square" lIns="0" tIns="0" rIns="0" bIns="0" rtlCol="0">
            <a:noAutofit/>
          </a:bodyPr>
          <a:lstStyle/>
          <a:p>
            <a:endParaRPr/>
          </a:p>
        </p:txBody>
      </p:sp>
      <p:sp>
        <p:nvSpPr>
          <p:cNvPr id="123" name="object 123"/>
          <p:cNvSpPr/>
          <p:nvPr/>
        </p:nvSpPr>
        <p:spPr>
          <a:xfrm>
            <a:off x="7659624" y="2319528"/>
            <a:ext cx="970787" cy="771144"/>
          </a:xfrm>
          <a:prstGeom prst="rect">
            <a:avLst/>
          </a:prstGeom>
          <a:blipFill>
            <a:blip r:embed="rId62" cstate="print"/>
            <a:stretch>
              <a:fillRect/>
            </a:stretch>
          </a:blipFill>
        </p:spPr>
        <p:txBody>
          <a:bodyPr wrap="square" lIns="0" tIns="0" rIns="0" bIns="0" rtlCol="0">
            <a:noAutofit/>
          </a:bodyPr>
          <a:lstStyle/>
          <a:p>
            <a:endParaRPr/>
          </a:p>
        </p:txBody>
      </p:sp>
      <p:sp>
        <p:nvSpPr>
          <p:cNvPr id="124" name="object 124"/>
          <p:cNvSpPr/>
          <p:nvPr/>
        </p:nvSpPr>
        <p:spPr>
          <a:xfrm>
            <a:off x="8266176" y="2319528"/>
            <a:ext cx="1490472" cy="771144"/>
          </a:xfrm>
          <a:prstGeom prst="rect">
            <a:avLst/>
          </a:prstGeom>
          <a:blipFill>
            <a:blip r:embed="rId63" cstate="print"/>
            <a:stretch>
              <a:fillRect/>
            </a:stretch>
          </a:blipFill>
        </p:spPr>
        <p:txBody>
          <a:bodyPr wrap="square" lIns="0" tIns="0" rIns="0" bIns="0" rtlCol="0">
            <a:noAutofit/>
          </a:bodyPr>
          <a:lstStyle/>
          <a:p>
            <a:endParaRPr/>
          </a:p>
        </p:txBody>
      </p:sp>
      <p:sp>
        <p:nvSpPr>
          <p:cNvPr id="125" name="object 125"/>
          <p:cNvSpPr/>
          <p:nvPr/>
        </p:nvSpPr>
        <p:spPr>
          <a:xfrm>
            <a:off x="9392412" y="2319528"/>
            <a:ext cx="2129028" cy="771144"/>
          </a:xfrm>
          <a:prstGeom prst="rect">
            <a:avLst/>
          </a:prstGeom>
          <a:blipFill>
            <a:blip r:embed="rId64" cstate="print"/>
            <a:stretch>
              <a:fillRect/>
            </a:stretch>
          </a:blipFill>
        </p:spPr>
        <p:txBody>
          <a:bodyPr wrap="square" lIns="0" tIns="0" rIns="0" bIns="0" rtlCol="0">
            <a:noAutofit/>
          </a:bodyPr>
          <a:lstStyle/>
          <a:p>
            <a:endParaRPr/>
          </a:p>
        </p:txBody>
      </p:sp>
      <p:sp>
        <p:nvSpPr>
          <p:cNvPr id="126" name="object 126"/>
          <p:cNvSpPr/>
          <p:nvPr/>
        </p:nvSpPr>
        <p:spPr>
          <a:xfrm>
            <a:off x="922019" y="2868168"/>
            <a:ext cx="1045463" cy="771143"/>
          </a:xfrm>
          <a:prstGeom prst="rect">
            <a:avLst/>
          </a:prstGeom>
          <a:blipFill>
            <a:blip r:embed="rId65" cstate="print"/>
            <a:stretch>
              <a:fillRect/>
            </a:stretch>
          </a:blipFill>
        </p:spPr>
        <p:txBody>
          <a:bodyPr wrap="square" lIns="0" tIns="0" rIns="0" bIns="0" rtlCol="0">
            <a:noAutofit/>
          </a:bodyPr>
          <a:lstStyle/>
          <a:p>
            <a:endParaRPr/>
          </a:p>
        </p:txBody>
      </p:sp>
      <p:sp>
        <p:nvSpPr>
          <p:cNvPr id="127" name="object 127"/>
          <p:cNvSpPr/>
          <p:nvPr/>
        </p:nvSpPr>
        <p:spPr>
          <a:xfrm>
            <a:off x="3351276" y="2868168"/>
            <a:ext cx="798576" cy="771143"/>
          </a:xfrm>
          <a:prstGeom prst="rect">
            <a:avLst/>
          </a:prstGeom>
          <a:blipFill>
            <a:blip r:embed="rId66" cstate="print"/>
            <a:stretch>
              <a:fillRect/>
            </a:stretch>
          </a:blipFill>
        </p:spPr>
        <p:txBody>
          <a:bodyPr wrap="square" lIns="0" tIns="0" rIns="0" bIns="0" rtlCol="0">
            <a:noAutofit/>
          </a:bodyPr>
          <a:lstStyle/>
          <a:p>
            <a:endParaRPr/>
          </a:p>
        </p:txBody>
      </p:sp>
      <p:sp>
        <p:nvSpPr>
          <p:cNvPr id="128" name="object 128"/>
          <p:cNvSpPr/>
          <p:nvPr/>
        </p:nvSpPr>
        <p:spPr>
          <a:xfrm>
            <a:off x="1568196" y="2868168"/>
            <a:ext cx="3887724" cy="771143"/>
          </a:xfrm>
          <a:prstGeom prst="rect">
            <a:avLst/>
          </a:prstGeom>
          <a:blipFill>
            <a:blip r:embed="rId67" cstate="print"/>
            <a:stretch>
              <a:fillRect/>
            </a:stretch>
          </a:blipFill>
        </p:spPr>
        <p:txBody>
          <a:bodyPr wrap="square" lIns="0" tIns="0" rIns="0" bIns="0" rtlCol="0">
            <a:noAutofit/>
          </a:bodyPr>
          <a:lstStyle/>
          <a:p>
            <a:endParaRPr/>
          </a:p>
        </p:txBody>
      </p:sp>
      <p:sp>
        <p:nvSpPr>
          <p:cNvPr id="129" name="object 129"/>
          <p:cNvSpPr/>
          <p:nvPr/>
        </p:nvSpPr>
        <p:spPr>
          <a:xfrm>
            <a:off x="5058156" y="2868168"/>
            <a:ext cx="1498092" cy="771143"/>
          </a:xfrm>
          <a:prstGeom prst="rect">
            <a:avLst/>
          </a:prstGeom>
          <a:blipFill>
            <a:blip r:embed="rId52" cstate="print"/>
            <a:stretch>
              <a:fillRect/>
            </a:stretch>
          </a:blipFill>
        </p:spPr>
        <p:txBody>
          <a:bodyPr wrap="square" lIns="0" tIns="0" rIns="0" bIns="0" rtlCol="0">
            <a:noAutofit/>
          </a:bodyPr>
          <a:lstStyle/>
          <a:p>
            <a:endParaRPr/>
          </a:p>
        </p:txBody>
      </p:sp>
      <p:sp>
        <p:nvSpPr>
          <p:cNvPr id="130" name="object 130"/>
          <p:cNvSpPr/>
          <p:nvPr/>
        </p:nvSpPr>
        <p:spPr>
          <a:xfrm>
            <a:off x="6059424" y="2868168"/>
            <a:ext cx="592835" cy="771143"/>
          </a:xfrm>
          <a:prstGeom prst="rect">
            <a:avLst/>
          </a:prstGeom>
          <a:blipFill>
            <a:blip r:embed="rId53" cstate="print"/>
            <a:stretch>
              <a:fillRect/>
            </a:stretch>
          </a:blipFill>
        </p:spPr>
        <p:txBody>
          <a:bodyPr wrap="square" lIns="0" tIns="0" rIns="0" bIns="0" rtlCol="0">
            <a:noAutofit/>
          </a:bodyPr>
          <a:lstStyle/>
          <a:p>
            <a:endParaRPr/>
          </a:p>
        </p:txBody>
      </p:sp>
      <p:sp>
        <p:nvSpPr>
          <p:cNvPr id="131" name="object 131"/>
          <p:cNvSpPr/>
          <p:nvPr/>
        </p:nvSpPr>
        <p:spPr>
          <a:xfrm>
            <a:off x="662940" y="3445764"/>
            <a:ext cx="688847" cy="874776"/>
          </a:xfrm>
          <a:prstGeom prst="rect">
            <a:avLst/>
          </a:prstGeom>
          <a:blipFill>
            <a:blip r:embed="rId33" cstate="print"/>
            <a:stretch>
              <a:fillRect/>
            </a:stretch>
          </a:blipFill>
        </p:spPr>
        <p:txBody>
          <a:bodyPr wrap="square" lIns="0" tIns="0" rIns="0" bIns="0" rtlCol="0">
            <a:noAutofit/>
          </a:bodyPr>
          <a:lstStyle/>
          <a:p>
            <a:endParaRPr/>
          </a:p>
        </p:txBody>
      </p:sp>
      <p:sp>
        <p:nvSpPr>
          <p:cNvPr id="132" name="object 132"/>
          <p:cNvSpPr/>
          <p:nvPr/>
        </p:nvSpPr>
        <p:spPr>
          <a:xfrm>
            <a:off x="922019" y="3543300"/>
            <a:ext cx="1046988" cy="771144"/>
          </a:xfrm>
          <a:prstGeom prst="rect">
            <a:avLst/>
          </a:prstGeom>
          <a:blipFill>
            <a:blip r:embed="rId68" cstate="print"/>
            <a:stretch>
              <a:fillRect/>
            </a:stretch>
          </a:blipFill>
        </p:spPr>
        <p:txBody>
          <a:bodyPr wrap="square" lIns="0" tIns="0" rIns="0" bIns="0" rtlCol="0">
            <a:noAutofit/>
          </a:bodyPr>
          <a:lstStyle/>
          <a:p>
            <a:endParaRPr/>
          </a:p>
        </p:txBody>
      </p:sp>
      <p:sp>
        <p:nvSpPr>
          <p:cNvPr id="133" name="object 133"/>
          <p:cNvSpPr/>
          <p:nvPr/>
        </p:nvSpPr>
        <p:spPr>
          <a:xfrm>
            <a:off x="1623060" y="3543300"/>
            <a:ext cx="1240536" cy="771144"/>
          </a:xfrm>
          <a:prstGeom prst="rect">
            <a:avLst/>
          </a:prstGeom>
          <a:blipFill>
            <a:blip r:embed="rId69" cstate="print"/>
            <a:stretch>
              <a:fillRect/>
            </a:stretch>
          </a:blipFill>
        </p:spPr>
        <p:txBody>
          <a:bodyPr wrap="square" lIns="0" tIns="0" rIns="0" bIns="0" rtlCol="0">
            <a:noAutofit/>
          </a:bodyPr>
          <a:lstStyle/>
          <a:p>
            <a:endParaRPr/>
          </a:p>
        </p:txBody>
      </p:sp>
      <p:sp>
        <p:nvSpPr>
          <p:cNvPr id="134" name="object 134"/>
          <p:cNvSpPr/>
          <p:nvPr/>
        </p:nvSpPr>
        <p:spPr>
          <a:xfrm>
            <a:off x="2517648" y="3543300"/>
            <a:ext cx="2033016" cy="771144"/>
          </a:xfrm>
          <a:prstGeom prst="rect">
            <a:avLst/>
          </a:prstGeom>
          <a:blipFill>
            <a:blip r:embed="rId70" cstate="print"/>
            <a:stretch>
              <a:fillRect/>
            </a:stretch>
          </a:blipFill>
        </p:spPr>
        <p:txBody>
          <a:bodyPr wrap="square" lIns="0" tIns="0" rIns="0" bIns="0" rtlCol="0">
            <a:noAutofit/>
          </a:bodyPr>
          <a:lstStyle/>
          <a:p>
            <a:endParaRPr/>
          </a:p>
        </p:txBody>
      </p:sp>
      <p:sp>
        <p:nvSpPr>
          <p:cNvPr id="135" name="object 135"/>
          <p:cNvSpPr/>
          <p:nvPr/>
        </p:nvSpPr>
        <p:spPr>
          <a:xfrm>
            <a:off x="4204716" y="3543300"/>
            <a:ext cx="1203960" cy="771144"/>
          </a:xfrm>
          <a:prstGeom prst="rect">
            <a:avLst/>
          </a:prstGeom>
          <a:blipFill>
            <a:blip r:embed="rId71" cstate="print"/>
            <a:stretch>
              <a:fillRect/>
            </a:stretch>
          </a:blipFill>
        </p:spPr>
        <p:txBody>
          <a:bodyPr wrap="square" lIns="0" tIns="0" rIns="0" bIns="0" rtlCol="0">
            <a:noAutofit/>
          </a:bodyPr>
          <a:lstStyle/>
          <a:p>
            <a:endParaRPr/>
          </a:p>
        </p:txBody>
      </p:sp>
      <p:sp>
        <p:nvSpPr>
          <p:cNvPr id="136" name="object 136"/>
          <p:cNvSpPr/>
          <p:nvPr/>
        </p:nvSpPr>
        <p:spPr>
          <a:xfrm>
            <a:off x="5062728" y="3543300"/>
            <a:ext cx="1132331" cy="771144"/>
          </a:xfrm>
          <a:prstGeom prst="rect">
            <a:avLst/>
          </a:prstGeom>
          <a:blipFill>
            <a:blip r:embed="rId72" cstate="print"/>
            <a:stretch>
              <a:fillRect/>
            </a:stretch>
          </a:blipFill>
        </p:spPr>
        <p:txBody>
          <a:bodyPr wrap="square" lIns="0" tIns="0" rIns="0" bIns="0" rtlCol="0">
            <a:noAutofit/>
          </a:bodyPr>
          <a:lstStyle/>
          <a:p>
            <a:endParaRPr/>
          </a:p>
        </p:txBody>
      </p:sp>
      <p:sp>
        <p:nvSpPr>
          <p:cNvPr id="137" name="object 137"/>
          <p:cNvSpPr/>
          <p:nvPr/>
        </p:nvSpPr>
        <p:spPr>
          <a:xfrm>
            <a:off x="5849112" y="3543300"/>
            <a:ext cx="798576" cy="771144"/>
          </a:xfrm>
          <a:prstGeom prst="rect">
            <a:avLst/>
          </a:prstGeom>
          <a:blipFill>
            <a:blip r:embed="rId56" cstate="print"/>
            <a:stretch>
              <a:fillRect/>
            </a:stretch>
          </a:blipFill>
        </p:spPr>
        <p:txBody>
          <a:bodyPr wrap="square" lIns="0" tIns="0" rIns="0" bIns="0" rtlCol="0">
            <a:noAutofit/>
          </a:bodyPr>
          <a:lstStyle/>
          <a:p>
            <a:endParaRPr/>
          </a:p>
        </p:txBody>
      </p:sp>
      <p:sp>
        <p:nvSpPr>
          <p:cNvPr id="138" name="object 138"/>
          <p:cNvSpPr/>
          <p:nvPr/>
        </p:nvSpPr>
        <p:spPr>
          <a:xfrm>
            <a:off x="6301740" y="3543300"/>
            <a:ext cx="1729739" cy="771144"/>
          </a:xfrm>
          <a:prstGeom prst="rect">
            <a:avLst/>
          </a:prstGeom>
          <a:blipFill>
            <a:blip r:embed="rId57" cstate="print"/>
            <a:stretch>
              <a:fillRect/>
            </a:stretch>
          </a:blipFill>
        </p:spPr>
        <p:txBody>
          <a:bodyPr wrap="square" lIns="0" tIns="0" rIns="0" bIns="0" rtlCol="0">
            <a:noAutofit/>
          </a:bodyPr>
          <a:lstStyle/>
          <a:p>
            <a:endParaRPr/>
          </a:p>
        </p:txBody>
      </p:sp>
      <p:sp>
        <p:nvSpPr>
          <p:cNvPr id="139" name="object 139"/>
          <p:cNvSpPr/>
          <p:nvPr/>
        </p:nvSpPr>
        <p:spPr>
          <a:xfrm>
            <a:off x="7685532" y="3543300"/>
            <a:ext cx="742187" cy="771144"/>
          </a:xfrm>
          <a:prstGeom prst="rect">
            <a:avLst/>
          </a:prstGeom>
          <a:blipFill>
            <a:blip r:embed="rId35" cstate="print"/>
            <a:stretch>
              <a:fillRect/>
            </a:stretch>
          </a:blipFill>
        </p:spPr>
        <p:txBody>
          <a:bodyPr wrap="square" lIns="0" tIns="0" rIns="0" bIns="0" rtlCol="0">
            <a:noAutofit/>
          </a:bodyPr>
          <a:lstStyle/>
          <a:p>
            <a:endParaRPr/>
          </a:p>
        </p:txBody>
      </p:sp>
      <p:sp>
        <p:nvSpPr>
          <p:cNvPr id="140" name="object 140"/>
          <p:cNvSpPr/>
          <p:nvPr/>
        </p:nvSpPr>
        <p:spPr>
          <a:xfrm>
            <a:off x="8081772" y="3543300"/>
            <a:ext cx="1395983" cy="771144"/>
          </a:xfrm>
          <a:prstGeom prst="rect">
            <a:avLst/>
          </a:prstGeom>
          <a:blipFill>
            <a:blip r:embed="rId73" cstate="print"/>
            <a:stretch>
              <a:fillRect/>
            </a:stretch>
          </a:blipFill>
        </p:spPr>
        <p:txBody>
          <a:bodyPr wrap="square" lIns="0" tIns="0" rIns="0" bIns="0" rtlCol="0">
            <a:noAutofit/>
          </a:bodyPr>
          <a:lstStyle/>
          <a:p>
            <a:endParaRPr/>
          </a:p>
        </p:txBody>
      </p:sp>
      <p:sp>
        <p:nvSpPr>
          <p:cNvPr id="141" name="object 141"/>
          <p:cNvSpPr/>
          <p:nvPr/>
        </p:nvSpPr>
        <p:spPr>
          <a:xfrm>
            <a:off x="9133332" y="3543300"/>
            <a:ext cx="1353312" cy="771144"/>
          </a:xfrm>
          <a:prstGeom prst="rect">
            <a:avLst/>
          </a:prstGeom>
          <a:blipFill>
            <a:blip r:embed="rId74" cstate="print"/>
            <a:stretch>
              <a:fillRect/>
            </a:stretch>
          </a:blipFill>
        </p:spPr>
        <p:txBody>
          <a:bodyPr wrap="square" lIns="0" tIns="0" rIns="0" bIns="0" rtlCol="0">
            <a:noAutofit/>
          </a:bodyPr>
          <a:lstStyle/>
          <a:p>
            <a:endParaRPr/>
          </a:p>
        </p:txBody>
      </p:sp>
      <p:sp>
        <p:nvSpPr>
          <p:cNvPr id="142" name="object 142"/>
          <p:cNvSpPr/>
          <p:nvPr/>
        </p:nvSpPr>
        <p:spPr>
          <a:xfrm>
            <a:off x="10140696" y="3543300"/>
            <a:ext cx="1380744" cy="771144"/>
          </a:xfrm>
          <a:prstGeom prst="rect">
            <a:avLst/>
          </a:prstGeom>
          <a:blipFill>
            <a:blip r:embed="rId75" cstate="print"/>
            <a:stretch>
              <a:fillRect/>
            </a:stretch>
          </a:blipFill>
        </p:spPr>
        <p:txBody>
          <a:bodyPr wrap="square" lIns="0" tIns="0" rIns="0" bIns="0" rtlCol="0">
            <a:noAutofit/>
          </a:bodyPr>
          <a:lstStyle/>
          <a:p>
            <a:endParaRPr/>
          </a:p>
        </p:txBody>
      </p:sp>
      <p:sp>
        <p:nvSpPr>
          <p:cNvPr id="143" name="object 143"/>
          <p:cNvSpPr/>
          <p:nvPr/>
        </p:nvSpPr>
        <p:spPr>
          <a:xfrm>
            <a:off x="1821180" y="4091940"/>
            <a:ext cx="809244" cy="771144"/>
          </a:xfrm>
          <a:prstGeom prst="rect">
            <a:avLst/>
          </a:prstGeom>
          <a:blipFill>
            <a:blip r:embed="rId76" cstate="print"/>
            <a:stretch>
              <a:fillRect/>
            </a:stretch>
          </a:blipFill>
        </p:spPr>
        <p:txBody>
          <a:bodyPr wrap="square" lIns="0" tIns="0" rIns="0" bIns="0" rtlCol="0">
            <a:noAutofit/>
          </a:bodyPr>
          <a:lstStyle/>
          <a:p>
            <a:endParaRPr/>
          </a:p>
        </p:txBody>
      </p:sp>
      <p:sp>
        <p:nvSpPr>
          <p:cNvPr id="144" name="object 144"/>
          <p:cNvSpPr/>
          <p:nvPr/>
        </p:nvSpPr>
        <p:spPr>
          <a:xfrm>
            <a:off x="922019" y="4091940"/>
            <a:ext cx="2606040" cy="771144"/>
          </a:xfrm>
          <a:prstGeom prst="rect">
            <a:avLst/>
          </a:prstGeom>
          <a:blipFill>
            <a:blip r:embed="rId77" cstate="print"/>
            <a:stretch>
              <a:fillRect/>
            </a:stretch>
          </a:blipFill>
        </p:spPr>
        <p:txBody>
          <a:bodyPr wrap="square" lIns="0" tIns="0" rIns="0" bIns="0" rtlCol="0">
            <a:noAutofit/>
          </a:bodyPr>
          <a:lstStyle/>
          <a:p>
            <a:endParaRPr/>
          </a:p>
        </p:txBody>
      </p:sp>
      <p:sp>
        <p:nvSpPr>
          <p:cNvPr id="145" name="object 145"/>
          <p:cNvSpPr/>
          <p:nvPr/>
        </p:nvSpPr>
        <p:spPr>
          <a:xfrm>
            <a:off x="3128772" y="4091940"/>
            <a:ext cx="1338072" cy="771144"/>
          </a:xfrm>
          <a:prstGeom prst="rect">
            <a:avLst/>
          </a:prstGeom>
          <a:blipFill>
            <a:blip r:embed="rId78" cstate="print"/>
            <a:stretch>
              <a:fillRect/>
            </a:stretch>
          </a:blipFill>
        </p:spPr>
        <p:txBody>
          <a:bodyPr wrap="square" lIns="0" tIns="0" rIns="0" bIns="0" rtlCol="0">
            <a:noAutofit/>
          </a:bodyPr>
          <a:lstStyle/>
          <a:p>
            <a:endParaRPr/>
          </a:p>
        </p:txBody>
      </p:sp>
      <p:sp>
        <p:nvSpPr>
          <p:cNvPr id="146" name="object 146"/>
          <p:cNvSpPr/>
          <p:nvPr/>
        </p:nvSpPr>
        <p:spPr>
          <a:xfrm>
            <a:off x="4069079" y="4091940"/>
            <a:ext cx="1207008" cy="771144"/>
          </a:xfrm>
          <a:prstGeom prst="rect">
            <a:avLst/>
          </a:prstGeom>
          <a:blipFill>
            <a:blip r:embed="rId79" cstate="print"/>
            <a:stretch>
              <a:fillRect/>
            </a:stretch>
          </a:blipFill>
        </p:spPr>
        <p:txBody>
          <a:bodyPr wrap="square" lIns="0" tIns="0" rIns="0" bIns="0" rtlCol="0">
            <a:noAutofit/>
          </a:bodyPr>
          <a:lstStyle/>
          <a:p>
            <a:endParaRPr/>
          </a:p>
        </p:txBody>
      </p:sp>
      <p:sp>
        <p:nvSpPr>
          <p:cNvPr id="147" name="object 147"/>
          <p:cNvSpPr/>
          <p:nvPr/>
        </p:nvSpPr>
        <p:spPr>
          <a:xfrm>
            <a:off x="4875276" y="4091940"/>
            <a:ext cx="1894331" cy="771144"/>
          </a:xfrm>
          <a:prstGeom prst="rect">
            <a:avLst/>
          </a:prstGeom>
          <a:blipFill>
            <a:blip r:embed="rId80" cstate="print"/>
            <a:stretch>
              <a:fillRect/>
            </a:stretch>
          </a:blipFill>
        </p:spPr>
        <p:txBody>
          <a:bodyPr wrap="square" lIns="0" tIns="0" rIns="0" bIns="0" rtlCol="0">
            <a:noAutofit/>
          </a:bodyPr>
          <a:lstStyle/>
          <a:p>
            <a:endParaRPr/>
          </a:p>
        </p:txBody>
      </p:sp>
      <p:sp>
        <p:nvSpPr>
          <p:cNvPr id="148" name="object 148"/>
          <p:cNvSpPr/>
          <p:nvPr/>
        </p:nvSpPr>
        <p:spPr>
          <a:xfrm>
            <a:off x="6371844" y="4091940"/>
            <a:ext cx="1796796" cy="771144"/>
          </a:xfrm>
          <a:prstGeom prst="rect">
            <a:avLst/>
          </a:prstGeom>
          <a:blipFill>
            <a:blip r:embed="rId81" cstate="print"/>
            <a:stretch>
              <a:fillRect/>
            </a:stretch>
          </a:blipFill>
        </p:spPr>
        <p:txBody>
          <a:bodyPr wrap="square" lIns="0" tIns="0" rIns="0" bIns="0" rtlCol="0">
            <a:noAutofit/>
          </a:bodyPr>
          <a:lstStyle/>
          <a:p>
            <a:endParaRPr/>
          </a:p>
        </p:txBody>
      </p:sp>
      <p:sp>
        <p:nvSpPr>
          <p:cNvPr id="149" name="object 149"/>
          <p:cNvSpPr/>
          <p:nvPr/>
        </p:nvSpPr>
        <p:spPr>
          <a:xfrm>
            <a:off x="7671816" y="4091940"/>
            <a:ext cx="592835" cy="771144"/>
          </a:xfrm>
          <a:prstGeom prst="rect">
            <a:avLst/>
          </a:prstGeom>
          <a:blipFill>
            <a:blip r:embed="rId53" cstate="print"/>
            <a:stretch>
              <a:fillRect/>
            </a:stretch>
          </a:blipFill>
        </p:spPr>
        <p:txBody>
          <a:bodyPr wrap="square" lIns="0" tIns="0" rIns="0" bIns="0" rtlCol="0">
            <a:noAutofit/>
          </a:bodyPr>
          <a:lstStyle/>
          <a:p>
            <a:endParaRPr/>
          </a:p>
        </p:txBody>
      </p:sp>
      <p:sp>
        <p:nvSpPr>
          <p:cNvPr id="150" name="object 150"/>
          <p:cNvSpPr/>
          <p:nvPr/>
        </p:nvSpPr>
        <p:spPr>
          <a:xfrm>
            <a:off x="662940" y="4669536"/>
            <a:ext cx="688847" cy="874776"/>
          </a:xfrm>
          <a:prstGeom prst="rect">
            <a:avLst/>
          </a:prstGeom>
          <a:blipFill>
            <a:blip r:embed="rId33" cstate="print"/>
            <a:stretch>
              <a:fillRect/>
            </a:stretch>
          </a:blipFill>
        </p:spPr>
        <p:txBody>
          <a:bodyPr wrap="square" lIns="0" tIns="0" rIns="0" bIns="0" rtlCol="0">
            <a:noAutofit/>
          </a:bodyPr>
          <a:lstStyle/>
          <a:p>
            <a:endParaRPr/>
          </a:p>
        </p:txBody>
      </p:sp>
      <p:sp>
        <p:nvSpPr>
          <p:cNvPr id="151" name="object 151"/>
          <p:cNvSpPr/>
          <p:nvPr/>
        </p:nvSpPr>
        <p:spPr>
          <a:xfrm>
            <a:off x="922019" y="4767072"/>
            <a:ext cx="1324356" cy="771143"/>
          </a:xfrm>
          <a:prstGeom prst="rect">
            <a:avLst/>
          </a:prstGeom>
          <a:blipFill>
            <a:blip r:embed="rId82" cstate="print"/>
            <a:stretch>
              <a:fillRect/>
            </a:stretch>
          </a:blipFill>
        </p:spPr>
        <p:txBody>
          <a:bodyPr wrap="square" lIns="0" tIns="0" rIns="0" bIns="0" rtlCol="0">
            <a:noAutofit/>
          </a:bodyPr>
          <a:lstStyle/>
          <a:p>
            <a:endParaRPr/>
          </a:p>
        </p:txBody>
      </p:sp>
      <p:sp>
        <p:nvSpPr>
          <p:cNvPr id="152" name="object 152"/>
          <p:cNvSpPr/>
          <p:nvPr/>
        </p:nvSpPr>
        <p:spPr>
          <a:xfrm>
            <a:off x="1865376" y="4767072"/>
            <a:ext cx="1046988" cy="771143"/>
          </a:xfrm>
          <a:prstGeom prst="rect">
            <a:avLst/>
          </a:prstGeom>
          <a:blipFill>
            <a:blip r:embed="rId83" cstate="print"/>
            <a:stretch>
              <a:fillRect/>
            </a:stretch>
          </a:blipFill>
        </p:spPr>
        <p:txBody>
          <a:bodyPr wrap="square" lIns="0" tIns="0" rIns="0" bIns="0" rtlCol="0">
            <a:noAutofit/>
          </a:bodyPr>
          <a:lstStyle/>
          <a:p>
            <a:endParaRPr/>
          </a:p>
        </p:txBody>
      </p:sp>
      <p:sp>
        <p:nvSpPr>
          <p:cNvPr id="153" name="object 153"/>
          <p:cNvSpPr/>
          <p:nvPr/>
        </p:nvSpPr>
        <p:spPr>
          <a:xfrm>
            <a:off x="2531364" y="4767072"/>
            <a:ext cx="1298448" cy="771143"/>
          </a:xfrm>
          <a:prstGeom prst="rect">
            <a:avLst/>
          </a:prstGeom>
          <a:blipFill>
            <a:blip r:embed="rId84" cstate="print"/>
            <a:stretch>
              <a:fillRect/>
            </a:stretch>
          </a:blipFill>
        </p:spPr>
        <p:txBody>
          <a:bodyPr wrap="square" lIns="0" tIns="0" rIns="0" bIns="0" rtlCol="0">
            <a:noAutofit/>
          </a:bodyPr>
          <a:lstStyle/>
          <a:p>
            <a:endParaRPr/>
          </a:p>
        </p:txBody>
      </p:sp>
      <p:sp>
        <p:nvSpPr>
          <p:cNvPr id="154" name="object 154"/>
          <p:cNvSpPr/>
          <p:nvPr/>
        </p:nvSpPr>
        <p:spPr>
          <a:xfrm>
            <a:off x="3448812" y="4767072"/>
            <a:ext cx="1339596" cy="771143"/>
          </a:xfrm>
          <a:prstGeom prst="rect">
            <a:avLst/>
          </a:prstGeom>
          <a:blipFill>
            <a:blip r:embed="rId85" cstate="print"/>
            <a:stretch>
              <a:fillRect/>
            </a:stretch>
          </a:blipFill>
        </p:spPr>
        <p:txBody>
          <a:bodyPr wrap="square" lIns="0" tIns="0" rIns="0" bIns="0" rtlCol="0">
            <a:noAutofit/>
          </a:bodyPr>
          <a:lstStyle/>
          <a:p>
            <a:endParaRPr/>
          </a:p>
        </p:txBody>
      </p:sp>
      <p:sp>
        <p:nvSpPr>
          <p:cNvPr id="155" name="object 155"/>
          <p:cNvSpPr/>
          <p:nvPr/>
        </p:nvSpPr>
        <p:spPr>
          <a:xfrm>
            <a:off x="4407408" y="4767072"/>
            <a:ext cx="1010412" cy="771143"/>
          </a:xfrm>
          <a:prstGeom prst="rect">
            <a:avLst/>
          </a:prstGeom>
          <a:blipFill>
            <a:blip r:embed="rId58" cstate="print"/>
            <a:stretch>
              <a:fillRect/>
            </a:stretch>
          </a:blipFill>
        </p:spPr>
        <p:txBody>
          <a:bodyPr wrap="square" lIns="0" tIns="0" rIns="0" bIns="0" rtlCol="0">
            <a:noAutofit/>
          </a:bodyPr>
          <a:lstStyle/>
          <a:p>
            <a:endParaRPr/>
          </a:p>
        </p:txBody>
      </p:sp>
      <p:sp>
        <p:nvSpPr>
          <p:cNvPr id="156" name="object 156"/>
          <p:cNvSpPr/>
          <p:nvPr/>
        </p:nvSpPr>
        <p:spPr>
          <a:xfrm>
            <a:off x="5036820" y="4767072"/>
            <a:ext cx="859536" cy="771143"/>
          </a:xfrm>
          <a:prstGeom prst="rect">
            <a:avLst/>
          </a:prstGeom>
          <a:blipFill>
            <a:blip r:embed="rId86" cstate="print"/>
            <a:stretch>
              <a:fillRect/>
            </a:stretch>
          </a:blipFill>
        </p:spPr>
        <p:txBody>
          <a:bodyPr wrap="square" lIns="0" tIns="0" rIns="0" bIns="0" rtlCol="0">
            <a:noAutofit/>
          </a:bodyPr>
          <a:lstStyle/>
          <a:p>
            <a:endParaRPr/>
          </a:p>
        </p:txBody>
      </p:sp>
      <p:sp>
        <p:nvSpPr>
          <p:cNvPr id="157" name="object 157"/>
          <p:cNvSpPr/>
          <p:nvPr/>
        </p:nvSpPr>
        <p:spPr>
          <a:xfrm>
            <a:off x="5515356" y="4767072"/>
            <a:ext cx="2136648" cy="771143"/>
          </a:xfrm>
          <a:prstGeom prst="rect">
            <a:avLst/>
          </a:prstGeom>
          <a:blipFill>
            <a:blip r:embed="rId87" cstate="print"/>
            <a:stretch>
              <a:fillRect/>
            </a:stretch>
          </a:blipFill>
        </p:spPr>
        <p:txBody>
          <a:bodyPr wrap="square" lIns="0" tIns="0" rIns="0" bIns="0" rtlCol="0">
            <a:noAutofit/>
          </a:bodyPr>
          <a:lstStyle/>
          <a:p>
            <a:endParaRPr/>
          </a:p>
        </p:txBody>
      </p:sp>
      <p:sp>
        <p:nvSpPr>
          <p:cNvPr id="158" name="object 158"/>
          <p:cNvSpPr/>
          <p:nvPr/>
        </p:nvSpPr>
        <p:spPr>
          <a:xfrm>
            <a:off x="7271004" y="4767072"/>
            <a:ext cx="798576" cy="771143"/>
          </a:xfrm>
          <a:prstGeom prst="rect">
            <a:avLst/>
          </a:prstGeom>
          <a:blipFill>
            <a:blip r:embed="rId66" cstate="print"/>
            <a:stretch>
              <a:fillRect/>
            </a:stretch>
          </a:blipFill>
        </p:spPr>
        <p:txBody>
          <a:bodyPr wrap="square" lIns="0" tIns="0" rIns="0" bIns="0" rtlCol="0">
            <a:noAutofit/>
          </a:bodyPr>
          <a:lstStyle/>
          <a:p>
            <a:endParaRPr/>
          </a:p>
        </p:txBody>
      </p:sp>
      <p:sp>
        <p:nvSpPr>
          <p:cNvPr id="159" name="object 159"/>
          <p:cNvSpPr/>
          <p:nvPr/>
        </p:nvSpPr>
        <p:spPr>
          <a:xfrm>
            <a:off x="7688580" y="4767072"/>
            <a:ext cx="1708403" cy="771143"/>
          </a:xfrm>
          <a:prstGeom prst="rect">
            <a:avLst/>
          </a:prstGeom>
          <a:blipFill>
            <a:blip r:embed="rId88" cstate="print"/>
            <a:stretch>
              <a:fillRect/>
            </a:stretch>
          </a:blipFill>
        </p:spPr>
        <p:txBody>
          <a:bodyPr wrap="square" lIns="0" tIns="0" rIns="0" bIns="0" rtlCol="0">
            <a:noAutofit/>
          </a:bodyPr>
          <a:lstStyle/>
          <a:p>
            <a:endParaRPr/>
          </a:p>
        </p:txBody>
      </p:sp>
      <p:sp>
        <p:nvSpPr>
          <p:cNvPr id="160" name="object 160"/>
          <p:cNvSpPr/>
          <p:nvPr/>
        </p:nvSpPr>
        <p:spPr>
          <a:xfrm>
            <a:off x="9015984" y="4767072"/>
            <a:ext cx="1139952" cy="771143"/>
          </a:xfrm>
          <a:prstGeom prst="rect">
            <a:avLst/>
          </a:prstGeom>
          <a:blipFill>
            <a:blip r:embed="rId89" cstate="print"/>
            <a:stretch>
              <a:fillRect/>
            </a:stretch>
          </a:blipFill>
        </p:spPr>
        <p:txBody>
          <a:bodyPr wrap="square" lIns="0" tIns="0" rIns="0" bIns="0" rtlCol="0">
            <a:noAutofit/>
          </a:bodyPr>
          <a:lstStyle/>
          <a:p>
            <a:endParaRPr/>
          </a:p>
        </p:txBody>
      </p:sp>
      <p:sp>
        <p:nvSpPr>
          <p:cNvPr id="161" name="object 161"/>
          <p:cNvSpPr/>
          <p:nvPr/>
        </p:nvSpPr>
        <p:spPr>
          <a:xfrm>
            <a:off x="9774936" y="4767072"/>
            <a:ext cx="1202435" cy="771143"/>
          </a:xfrm>
          <a:prstGeom prst="rect">
            <a:avLst/>
          </a:prstGeom>
          <a:blipFill>
            <a:blip r:embed="rId90" cstate="print"/>
            <a:stretch>
              <a:fillRect/>
            </a:stretch>
          </a:blipFill>
        </p:spPr>
        <p:txBody>
          <a:bodyPr wrap="square" lIns="0" tIns="0" rIns="0" bIns="0" rtlCol="0">
            <a:noAutofit/>
          </a:bodyPr>
          <a:lstStyle/>
          <a:p>
            <a:endParaRPr/>
          </a:p>
        </p:txBody>
      </p:sp>
      <p:sp>
        <p:nvSpPr>
          <p:cNvPr id="162" name="object 162"/>
          <p:cNvSpPr/>
          <p:nvPr/>
        </p:nvSpPr>
        <p:spPr>
          <a:xfrm>
            <a:off x="10596372" y="4767072"/>
            <a:ext cx="925068" cy="771143"/>
          </a:xfrm>
          <a:prstGeom prst="rect">
            <a:avLst/>
          </a:prstGeom>
          <a:blipFill>
            <a:blip r:embed="rId91" cstate="print"/>
            <a:stretch>
              <a:fillRect/>
            </a:stretch>
          </a:blipFill>
        </p:spPr>
        <p:txBody>
          <a:bodyPr wrap="square" lIns="0" tIns="0" rIns="0" bIns="0" rtlCol="0">
            <a:noAutofit/>
          </a:bodyPr>
          <a:lstStyle/>
          <a:p>
            <a:endParaRPr/>
          </a:p>
        </p:txBody>
      </p:sp>
      <p:sp>
        <p:nvSpPr>
          <p:cNvPr id="163" name="object 163"/>
          <p:cNvSpPr/>
          <p:nvPr/>
        </p:nvSpPr>
        <p:spPr>
          <a:xfrm>
            <a:off x="922019" y="5315712"/>
            <a:ext cx="1897380" cy="771144"/>
          </a:xfrm>
          <a:prstGeom prst="rect">
            <a:avLst/>
          </a:prstGeom>
          <a:blipFill>
            <a:blip r:embed="rId92" cstate="print"/>
            <a:stretch>
              <a:fillRect/>
            </a:stretch>
          </a:blipFill>
        </p:spPr>
        <p:txBody>
          <a:bodyPr wrap="square" lIns="0" tIns="0" rIns="0" bIns="0" rtlCol="0">
            <a:noAutofit/>
          </a:bodyPr>
          <a:lstStyle/>
          <a:p>
            <a:endParaRPr/>
          </a:p>
        </p:txBody>
      </p:sp>
      <p:sp>
        <p:nvSpPr>
          <p:cNvPr id="164" name="object 164"/>
          <p:cNvSpPr/>
          <p:nvPr/>
        </p:nvSpPr>
        <p:spPr>
          <a:xfrm>
            <a:off x="2497836" y="5315712"/>
            <a:ext cx="1961388" cy="771144"/>
          </a:xfrm>
          <a:prstGeom prst="rect">
            <a:avLst/>
          </a:prstGeom>
          <a:blipFill>
            <a:blip r:embed="rId93" cstate="print"/>
            <a:stretch>
              <a:fillRect/>
            </a:stretch>
          </a:blipFill>
        </p:spPr>
        <p:txBody>
          <a:bodyPr wrap="square" lIns="0" tIns="0" rIns="0" bIns="0" rtlCol="0">
            <a:noAutofit/>
          </a:bodyPr>
          <a:lstStyle/>
          <a:p>
            <a:endParaRPr/>
          </a:p>
        </p:txBody>
      </p:sp>
      <p:sp>
        <p:nvSpPr>
          <p:cNvPr id="165" name="object 165"/>
          <p:cNvSpPr/>
          <p:nvPr/>
        </p:nvSpPr>
        <p:spPr>
          <a:xfrm>
            <a:off x="4136136" y="5315712"/>
            <a:ext cx="923543" cy="771144"/>
          </a:xfrm>
          <a:prstGeom prst="rect">
            <a:avLst/>
          </a:prstGeom>
          <a:blipFill>
            <a:blip r:embed="rId94" cstate="print"/>
            <a:stretch>
              <a:fillRect/>
            </a:stretch>
          </a:blipFill>
        </p:spPr>
        <p:txBody>
          <a:bodyPr wrap="square" lIns="0" tIns="0" rIns="0" bIns="0" rtlCol="0">
            <a:noAutofit/>
          </a:bodyPr>
          <a:lstStyle/>
          <a:p>
            <a:endParaRPr/>
          </a:p>
        </p:txBody>
      </p:sp>
      <p:sp>
        <p:nvSpPr>
          <p:cNvPr id="166" name="object 166"/>
          <p:cNvSpPr/>
          <p:nvPr/>
        </p:nvSpPr>
        <p:spPr>
          <a:xfrm>
            <a:off x="4736592" y="5315712"/>
            <a:ext cx="1338072" cy="771144"/>
          </a:xfrm>
          <a:prstGeom prst="rect">
            <a:avLst/>
          </a:prstGeom>
          <a:blipFill>
            <a:blip r:embed="rId95" cstate="print"/>
            <a:stretch>
              <a:fillRect/>
            </a:stretch>
          </a:blipFill>
        </p:spPr>
        <p:txBody>
          <a:bodyPr wrap="square" lIns="0" tIns="0" rIns="0" bIns="0" rtlCol="0">
            <a:noAutofit/>
          </a:bodyPr>
          <a:lstStyle/>
          <a:p>
            <a:endParaRPr/>
          </a:p>
        </p:txBody>
      </p:sp>
      <p:sp>
        <p:nvSpPr>
          <p:cNvPr id="167" name="object 167"/>
          <p:cNvSpPr/>
          <p:nvPr/>
        </p:nvSpPr>
        <p:spPr>
          <a:xfrm>
            <a:off x="5753100" y="5315712"/>
            <a:ext cx="1046988" cy="771144"/>
          </a:xfrm>
          <a:prstGeom prst="rect">
            <a:avLst/>
          </a:prstGeom>
          <a:blipFill>
            <a:blip r:embed="rId83" cstate="print"/>
            <a:stretch>
              <a:fillRect/>
            </a:stretch>
          </a:blipFill>
        </p:spPr>
        <p:txBody>
          <a:bodyPr wrap="square" lIns="0" tIns="0" rIns="0" bIns="0" rtlCol="0">
            <a:noAutofit/>
          </a:bodyPr>
          <a:lstStyle/>
          <a:p>
            <a:endParaRPr/>
          </a:p>
        </p:txBody>
      </p:sp>
      <p:sp>
        <p:nvSpPr>
          <p:cNvPr id="168" name="object 168"/>
          <p:cNvSpPr/>
          <p:nvPr/>
        </p:nvSpPr>
        <p:spPr>
          <a:xfrm>
            <a:off x="6477000" y="5315712"/>
            <a:ext cx="1312163" cy="771144"/>
          </a:xfrm>
          <a:prstGeom prst="rect">
            <a:avLst/>
          </a:prstGeom>
          <a:blipFill>
            <a:blip r:embed="rId96" cstate="print"/>
            <a:stretch>
              <a:fillRect/>
            </a:stretch>
          </a:blipFill>
        </p:spPr>
        <p:txBody>
          <a:bodyPr wrap="square" lIns="0" tIns="0" rIns="0" bIns="0" rtlCol="0">
            <a:noAutofit/>
          </a:bodyPr>
          <a:lstStyle/>
          <a:p>
            <a:endParaRPr/>
          </a:p>
        </p:txBody>
      </p:sp>
      <p:sp>
        <p:nvSpPr>
          <p:cNvPr id="169" name="object 169"/>
          <p:cNvSpPr/>
          <p:nvPr/>
        </p:nvSpPr>
        <p:spPr>
          <a:xfrm>
            <a:off x="7466076" y="5315712"/>
            <a:ext cx="1705355" cy="771144"/>
          </a:xfrm>
          <a:prstGeom prst="rect">
            <a:avLst/>
          </a:prstGeom>
          <a:blipFill>
            <a:blip r:embed="rId97" cstate="print"/>
            <a:stretch>
              <a:fillRect/>
            </a:stretch>
          </a:blipFill>
        </p:spPr>
        <p:txBody>
          <a:bodyPr wrap="square" lIns="0" tIns="0" rIns="0" bIns="0" rtlCol="0">
            <a:noAutofit/>
          </a:bodyPr>
          <a:lstStyle/>
          <a:p>
            <a:endParaRPr/>
          </a:p>
        </p:txBody>
      </p:sp>
      <p:sp>
        <p:nvSpPr>
          <p:cNvPr id="170" name="object 170"/>
          <p:cNvSpPr/>
          <p:nvPr/>
        </p:nvSpPr>
        <p:spPr>
          <a:xfrm>
            <a:off x="8848344" y="5315712"/>
            <a:ext cx="810768" cy="771144"/>
          </a:xfrm>
          <a:prstGeom prst="rect">
            <a:avLst/>
          </a:prstGeom>
          <a:blipFill>
            <a:blip r:embed="rId42" cstate="print"/>
            <a:stretch>
              <a:fillRect/>
            </a:stretch>
          </a:blipFill>
        </p:spPr>
        <p:txBody>
          <a:bodyPr wrap="square" lIns="0" tIns="0" rIns="0" bIns="0" rtlCol="0">
            <a:noAutofit/>
          </a:bodyPr>
          <a:lstStyle/>
          <a:p>
            <a:endParaRPr/>
          </a:p>
        </p:txBody>
      </p:sp>
      <p:sp>
        <p:nvSpPr>
          <p:cNvPr id="171" name="object 171"/>
          <p:cNvSpPr/>
          <p:nvPr/>
        </p:nvSpPr>
        <p:spPr>
          <a:xfrm>
            <a:off x="9336024" y="5315712"/>
            <a:ext cx="800100" cy="771144"/>
          </a:xfrm>
          <a:prstGeom prst="rect">
            <a:avLst/>
          </a:prstGeom>
          <a:blipFill>
            <a:blip r:embed="rId98" cstate="print"/>
            <a:stretch>
              <a:fillRect/>
            </a:stretch>
          </a:blipFill>
        </p:spPr>
        <p:txBody>
          <a:bodyPr wrap="square" lIns="0" tIns="0" rIns="0" bIns="0" rtlCol="0">
            <a:noAutofit/>
          </a:bodyPr>
          <a:lstStyle/>
          <a:p>
            <a:endParaRPr/>
          </a:p>
        </p:txBody>
      </p:sp>
      <p:sp>
        <p:nvSpPr>
          <p:cNvPr id="172" name="object 172"/>
          <p:cNvSpPr/>
          <p:nvPr/>
        </p:nvSpPr>
        <p:spPr>
          <a:xfrm>
            <a:off x="9814560" y="5315712"/>
            <a:ext cx="1706879" cy="771144"/>
          </a:xfrm>
          <a:prstGeom prst="rect">
            <a:avLst/>
          </a:prstGeom>
          <a:blipFill>
            <a:blip r:embed="rId99" cstate="print"/>
            <a:stretch>
              <a:fillRect/>
            </a:stretch>
          </a:blipFill>
        </p:spPr>
        <p:txBody>
          <a:bodyPr wrap="square" lIns="0" tIns="0" rIns="0" bIns="0" rtlCol="0">
            <a:noAutofit/>
          </a:bodyPr>
          <a:lstStyle/>
          <a:p>
            <a:endParaRPr/>
          </a:p>
        </p:txBody>
      </p:sp>
      <p:sp>
        <p:nvSpPr>
          <p:cNvPr id="173" name="object 173"/>
          <p:cNvSpPr/>
          <p:nvPr/>
        </p:nvSpPr>
        <p:spPr>
          <a:xfrm>
            <a:off x="922019" y="5864352"/>
            <a:ext cx="1388364" cy="771144"/>
          </a:xfrm>
          <a:prstGeom prst="rect">
            <a:avLst/>
          </a:prstGeom>
          <a:blipFill>
            <a:blip r:embed="rId100" cstate="print"/>
            <a:stretch>
              <a:fillRect/>
            </a:stretch>
          </a:blipFill>
        </p:spPr>
        <p:txBody>
          <a:bodyPr wrap="square" lIns="0" tIns="0" rIns="0" bIns="0" rtlCol="0">
            <a:noAutofit/>
          </a:bodyPr>
          <a:lstStyle/>
          <a:p>
            <a:endParaRPr/>
          </a:p>
        </p:txBody>
      </p:sp>
      <p:sp>
        <p:nvSpPr>
          <p:cNvPr id="174" name="object 174"/>
          <p:cNvSpPr/>
          <p:nvPr/>
        </p:nvSpPr>
        <p:spPr>
          <a:xfrm>
            <a:off x="1911095" y="5864352"/>
            <a:ext cx="922019" cy="771144"/>
          </a:xfrm>
          <a:prstGeom prst="rect">
            <a:avLst/>
          </a:prstGeom>
          <a:blipFill>
            <a:blip r:embed="rId101" cstate="print"/>
            <a:stretch>
              <a:fillRect/>
            </a:stretch>
          </a:blipFill>
        </p:spPr>
        <p:txBody>
          <a:bodyPr wrap="square" lIns="0" tIns="0" rIns="0" bIns="0" rtlCol="0">
            <a:noAutofit/>
          </a:bodyPr>
          <a:lstStyle/>
          <a:p>
            <a:endParaRPr/>
          </a:p>
        </p:txBody>
      </p:sp>
      <p:sp>
        <p:nvSpPr>
          <p:cNvPr id="175" name="object 175"/>
          <p:cNvSpPr/>
          <p:nvPr/>
        </p:nvSpPr>
        <p:spPr>
          <a:xfrm>
            <a:off x="2433828" y="5864352"/>
            <a:ext cx="1923288" cy="771144"/>
          </a:xfrm>
          <a:prstGeom prst="rect">
            <a:avLst/>
          </a:prstGeom>
          <a:blipFill>
            <a:blip r:embed="rId102" cstate="print"/>
            <a:stretch>
              <a:fillRect/>
            </a:stretch>
          </a:blipFill>
        </p:spPr>
        <p:txBody>
          <a:bodyPr wrap="square" lIns="0" tIns="0" rIns="0" bIns="0" rtlCol="0">
            <a:noAutofit/>
          </a:bodyPr>
          <a:lstStyle/>
          <a:p>
            <a:endParaRPr/>
          </a:p>
        </p:txBody>
      </p:sp>
      <p:sp>
        <p:nvSpPr>
          <p:cNvPr id="176" name="object 176"/>
          <p:cNvSpPr/>
          <p:nvPr/>
        </p:nvSpPr>
        <p:spPr>
          <a:xfrm>
            <a:off x="3960876" y="5864352"/>
            <a:ext cx="2086355" cy="771144"/>
          </a:xfrm>
          <a:prstGeom prst="rect">
            <a:avLst/>
          </a:prstGeom>
          <a:blipFill>
            <a:blip r:embed="rId103" cstate="print"/>
            <a:stretch>
              <a:fillRect/>
            </a:stretch>
          </a:blipFill>
        </p:spPr>
        <p:txBody>
          <a:bodyPr wrap="square" lIns="0" tIns="0" rIns="0" bIns="0" rtlCol="0">
            <a:noAutofit/>
          </a:bodyPr>
          <a:lstStyle/>
          <a:p>
            <a:endParaRPr/>
          </a:p>
        </p:txBody>
      </p:sp>
      <p:sp>
        <p:nvSpPr>
          <p:cNvPr id="177" name="object 177"/>
          <p:cNvSpPr/>
          <p:nvPr/>
        </p:nvSpPr>
        <p:spPr>
          <a:xfrm>
            <a:off x="5550408" y="5864352"/>
            <a:ext cx="592836" cy="771144"/>
          </a:xfrm>
          <a:prstGeom prst="rect">
            <a:avLst/>
          </a:prstGeom>
          <a:blipFill>
            <a:blip r:embed="rId53" cstate="print"/>
            <a:stretch>
              <a:fillRect/>
            </a:stretch>
          </a:blipFill>
        </p:spPr>
        <p:txBody>
          <a:bodyPr wrap="square" lIns="0" tIns="0" rIns="0" bIns="0" rtlCol="0">
            <a:noAutofit/>
          </a:bodyPr>
          <a:lstStyle/>
          <a:p>
            <a:endParaRPr/>
          </a:p>
        </p:txBody>
      </p:sp>
      <p:sp>
        <p:nvSpPr>
          <p:cNvPr id="36" name="object 36"/>
          <p:cNvSpPr txBox="1"/>
          <p:nvPr/>
        </p:nvSpPr>
        <p:spPr>
          <a:xfrm>
            <a:off x="4504182" y="476084"/>
            <a:ext cx="2050144" cy="1673661"/>
          </a:xfrm>
          <a:prstGeom prst="rect">
            <a:avLst/>
          </a:prstGeom>
        </p:spPr>
        <p:txBody>
          <a:bodyPr wrap="square" lIns="0" tIns="21907" rIns="0" bIns="0" rtlCol="0">
            <a:noAutofit/>
          </a:bodyPr>
          <a:lstStyle/>
          <a:p>
            <a:pPr marL="12700">
              <a:lnSpc>
                <a:spcPts val="3450"/>
              </a:lnSpc>
            </a:pPr>
            <a:r>
              <a:rPr sz="3600" spc="14" dirty="0" smtClean="0">
                <a:solidFill>
                  <a:srgbClr val="FFFFFF"/>
                </a:solidFill>
                <a:latin typeface="Times New Roman"/>
                <a:cs typeface="Times New Roman"/>
              </a:rPr>
              <a:t>B</a:t>
            </a:r>
            <a:r>
              <a:rPr sz="3600" spc="0" dirty="0" smtClean="0">
                <a:solidFill>
                  <a:srgbClr val="FFFFFF"/>
                </a:solidFill>
                <a:latin typeface="Times New Roman"/>
                <a:cs typeface="Times New Roman"/>
              </a:rPr>
              <a:t>I</a:t>
            </a:r>
            <a:r>
              <a:rPr sz="3600" spc="14" dirty="0" smtClean="0">
                <a:solidFill>
                  <a:srgbClr val="FFFFFF"/>
                </a:solidFill>
                <a:latin typeface="Times New Roman"/>
                <a:cs typeface="Times New Roman"/>
              </a:rPr>
              <a:t>O</a:t>
            </a:r>
            <a:r>
              <a:rPr sz="3600" spc="0" dirty="0" smtClean="0">
                <a:solidFill>
                  <a:srgbClr val="FFFFFF"/>
                </a:solidFill>
                <a:latin typeface="Times New Roman"/>
                <a:cs typeface="Times New Roman"/>
              </a:rPr>
              <a:t>MA</a:t>
            </a:r>
            <a:r>
              <a:rPr sz="3600" spc="9" dirty="0" smtClean="0">
                <a:solidFill>
                  <a:srgbClr val="FFFFFF"/>
                </a:solidFill>
                <a:latin typeface="Times New Roman"/>
                <a:cs typeface="Times New Roman"/>
              </a:rPr>
              <a:t>S</a:t>
            </a:r>
            <a:r>
              <a:rPr sz="3600" spc="0" dirty="0" smtClean="0">
                <a:solidFill>
                  <a:srgbClr val="FFFFFF"/>
                </a:solidFill>
                <a:latin typeface="Times New Roman"/>
                <a:cs typeface="Times New Roman"/>
              </a:rPr>
              <a:t>S</a:t>
            </a:r>
            <a:endParaRPr sz="3600">
              <a:latin typeface="Times New Roman"/>
              <a:cs typeface="Times New Roman"/>
            </a:endParaRPr>
          </a:p>
          <a:p>
            <a:pPr marL="1234313" marR="279954" indent="-635508">
              <a:lnSpc>
                <a:spcPts val="4320"/>
              </a:lnSpc>
              <a:spcBef>
                <a:spcPts val="1210"/>
              </a:spcBef>
            </a:pPr>
            <a:r>
              <a:rPr sz="2400" spc="207" dirty="0" smtClean="0">
                <a:solidFill>
                  <a:srgbClr val="FFFFFF"/>
                </a:solidFill>
                <a:latin typeface="Times New Roman"/>
                <a:cs typeface="Times New Roman"/>
              </a:rPr>
              <a:t>materia fo</a:t>
            </a:r>
            <a:endParaRPr sz="2400">
              <a:latin typeface="Times New Roman"/>
              <a:cs typeface="Times New Roman"/>
            </a:endParaRPr>
          </a:p>
        </p:txBody>
      </p:sp>
      <p:sp>
        <p:nvSpPr>
          <p:cNvPr id="35" name="object 35"/>
          <p:cNvSpPr txBox="1"/>
          <p:nvPr/>
        </p:nvSpPr>
        <p:spPr>
          <a:xfrm>
            <a:off x="6599529" y="476084"/>
            <a:ext cx="1152033" cy="1673661"/>
          </a:xfrm>
          <a:prstGeom prst="rect">
            <a:avLst/>
          </a:prstGeom>
        </p:spPr>
        <p:txBody>
          <a:bodyPr wrap="square" lIns="0" tIns="21907" rIns="0" bIns="0" rtlCol="0">
            <a:noAutofit/>
          </a:bodyPr>
          <a:lstStyle/>
          <a:p>
            <a:pPr marL="12700">
              <a:lnSpc>
                <a:spcPts val="3450"/>
              </a:lnSpc>
            </a:pPr>
            <a:r>
              <a:rPr sz="3600" spc="-181" dirty="0" smtClean="0">
                <a:solidFill>
                  <a:srgbClr val="FFFFFF"/>
                </a:solidFill>
                <a:latin typeface="Times New Roman"/>
                <a:cs typeface="Times New Roman"/>
              </a:rPr>
              <a:t>FUEL</a:t>
            </a:r>
            <a:endParaRPr sz="3600">
              <a:latin typeface="Times New Roman"/>
              <a:cs typeface="Times New Roman"/>
            </a:endParaRPr>
          </a:p>
          <a:p>
            <a:pPr marL="343179" marR="135775" indent="-91439">
              <a:lnSpc>
                <a:spcPts val="4320"/>
              </a:lnSpc>
              <a:spcBef>
                <a:spcPts val="1210"/>
              </a:spcBef>
            </a:pPr>
            <a:r>
              <a:rPr sz="2400" spc="185" dirty="0" smtClean="0">
                <a:solidFill>
                  <a:srgbClr val="FFFFFF"/>
                </a:solidFill>
                <a:latin typeface="Times New Roman"/>
                <a:cs typeface="Times New Roman"/>
              </a:rPr>
              <a:t>solid ch</a:t>
            </a:r>
            <a:endParaRPr sz="2400">
              <a:latin typeface="Times New Roman"/>
              <a:cs typeface="Times New Roman"/>
            </a:endParaRPr>
          </a:p>
        </p:txBody>
      </p:sp>
      <p:sp>
        <p:nvSpPr>
          <p:cNvPr id="34" name="object 34"/>
          <p:cNvSpPr txBox="1"/>
          <p:nvPr/>
        </p:nvSpPr>
        <p:spPr>
          <a:xfrm>
            <a:off x="1485646" y="1270905"/>
            <a:ext cx="1147372" cy="330200"/>
          </a:xfrm>
          <a:prstGeom prst="rect">
            <a:avLst/>
          </a:prstGeom>
        </p:spPr>
        <p:txBody>
          <a:bodyPr wrap="square" lIns="0" tIns="14795" rIns="0" bIns="0" rtlCol="0">
            <a:noAutofit/>
          </a:bodyPr>
          <a:lstStyle/>
          <a:p>
            <a:pPr marL="12700">
              <a:lnSpc>
                <a:spcPts val="2330"/>
              </a:lnSpc>
            </a:pPr>
            <a:r>
              <a:rPr sz="2400" spc="254" dirty="0" smtClean="0">
                <a:solidFill>
                  <a:srgbClr val="FFFFFF"/>
                </a:solidFill>
                <a:latin typeface="Times New Roman"/>
                <a:cs typeface="Times New Roman"/>
              </a:rPr>
              <a:t>biomas</a:t>
            </a:r>
            <a:endParaRPr sz="2400">
              <a:latin typeface="Times New Roman"/>
              <a:cs typeface="Times New Roman"/>
            </a:endParaRPr>
          </a:p>
        </p:txBody>
      </p:sp>
      <p:sp>
        <p:nvSpPr>
          <p:cNvPr id="33" name="object 33"/>
          <p:cNvSpPr txBox="1"/>
          <p:nvPr/>
        </p:nvSpPr>
        <p:spPr>
          <a:xfrm>
            <a:off x="3522091" y="1270905"/>
            <a:ext cx="627801" cy="330200"/>
          </a:xfrm>
          <a:prstGeom prst="rect">
            <a:avLst/>
          </a:prstGeom>
        </p:spPr>
        <p:txBody>
          <a:bodyPr wrap="square" lIns="0" tIns="14795" rIns="0" bIns="0" rtlCol="0">
            <a:noAutofit/>
          </a:bodyPr>
          <a:lstStyle/>
          <a:p>
            <a:pPr marL="12700">
              <a:lnSpc>
                <a:spcPts val="2330"/>
              </a:lnSpc>
            </a:pPr>
            <a:r>
              <a:rPr sz="2400" spc="159" dirty="0" smtClean="0">
                <a:solidFill>
                  <a:srgbClr val="FFFFFF"/>
                </a:solidFill>
                <a:latin typeface="Times New Roman"/>
                <a:cs typeface="Times New Roman"/>
              </a:rPr>
              <a:t>biol</a:t>
            </a:r>
            <a:endParaRPr sz="2400">
              <a:latin typeface="Times New Roman"/>
              <a:cs typeface="Times New Roman"/>
            </a:endParaRPr>
          </a:p>
        </p:txBody>
      </p:sp>
      <p:sp>
        <p:nvSpPr>
          <p:cNvPr id="32" name="object 32"/>
          <p:cNvSpPr txBox="1"/>
          <p:nvPr/>
        </p:nvSpPr>
        <p:spPr>
          <a:xfrm>
            <a:off x="7778877" y="1270905"/>
            <a:ext cx="977590" cy="878839"/>
          </a:xfrm>
          <a:prstGeom prst="rect">
            <a:avLst/>
          </a:prstGeom>
        </p:spPr>
        <p:txBody>
          <a:bodyPr wrap="square" lIns="0" tIns="14795" rIns="0" bIns="0" rtlCol="0">
            <a:noAutofit/>
          </a:bodyPr>
          <a:lstStyle/>
          <a:p>
            <a:pPr marL="12700" marR="45720">
              <a:lnSpc>
                <a:spcPts val="2330"/>
              </a:lnSpc>
            </a:pPr>
            <a:r>
              <a:rPr sz="2400" spc="133" dirty="0" smtClean="0">
                <a:solidFill>
                  <a:srgbClr val="FFFFFF"/>
                </a:solidFill>
                <a:latin typeface="Times New Roman"/>
                <a:cs typeface="Times New Roman"/>
              </a:rPr>
              <a:t>liqui</a:t>
            </a:r>
            <a:endParaRPr sz="2400">
              <a:latin typeface="Times New Roman"/>
              <a:cs typeface="Times New Roman"/>
            </a:endParaRPr>
          </a:p>
          <a:p>
            <a:pPr marL="560197">
              <a:lnSpc>
                <a:spcPct val="95825"/>
              </a:lnSpc>
              <a:spcBef>
                <a:spcPts val="1443"/>
              </a:spcBef>
            </a:pPr>
            <a:r>
              <a:rPr sz="2400" spc="270" dirty="0" smtClean="0">
                <a:solidFill>
                  <a:srgbClr val="FFFFFF"/>
                </a:solidFill>
                <a:latin typeface="Times New Roman"/>
                <a:cs typeface="Times New Roman"/>
              </a:rPr>
              <a:t>en</a:t>
            </a:r>
            <a:endParaRPr sz="2400">
              <a:latin typeface="Times New Roman"/>
              <a:cs typeface="Times New Roman"/>
            </a:endParaRPr>
          </a:p>
        </p:txBody>
      </p:sp>
      <p:sp>
        <p:nvSpPr>
          <p:cNvPr id="31" name="object 31"/>
          <p:cNvSpPr txBox="1"/>
          <p:nvPr/>
        </p:nvSpPr>
        <p:spPr>
          <a:xfrm>
            <a:off x="9193530" y="1270905"/>
            <a:ext cx="755740" cy="878839"/>
          </a:xfrm>
          <a:prstGeom prst="rect">
            <a:avLst/>
          </a:prstGeom>
        </p:spPr>
        <p:txBody>
          <a:bodyPr wrap="square" lIns="0" tIns="14795" rIns="0" bIns="0" rtlCol="0">
            <a:noAutofit/>
          </a:bodyPr>
          <a:lstStyle/>
          <a:p>
            <a:pPr marL="12700">
              <a:lnSpc>
                <a:spcPts val="2330"/>
              </a:lnSpc>
            </a:pPr>
            <a:r>
              <a:rPr sz="2400" spc="276" dirty="0" smtClean="0">
                <a:solidFill>
                  <a:srgbClr val="FFFFFF"/>
                </a:solidFill>
                <a:latin typeface="Times New Roman"/>
                <a:cs typeface="Times New Roman"/>
              </a:rPr>
              <a:t>gase</a:t>
            </a:r>
            <a:endParaRPr sz="2400">
              <a:latin typeface="Times New Roman"/>
              <a:cs typeface="Times New Roman"/>
            </a:endParaRPr>
          </a:p>
          <a:p>
            <a:pPr marL="146812" marR="45720">
              <a:lnSpc>
                <a:spcPct val="95825"/>
              </a:lnSpc>
              <a:spcBef>
                <a:spcPts val="1443"/>
              </a:spcBef>
            </a:pPr>
            <a:r>
              <a:rPr sz="2400" spc="155" dirty="0" smtClean="0">
                <a:solidFill>
                  <a:srgbClr val="FFFFFF"/>
                </a:solidFill>
                <a:latin typeface="Times New Roman"/>
                <a:cs typeface="Times New Roman"/>
              </a:rPr>
              <a:t>.</a:t>
            </a:r>
            <a:endParaRPr sz="2400">
              <a:latin typeface="Times New Roman"/>
              <a:cs typeface="Times New Roman"/>
            </a:endParaRPr>
          </a:p>
        </p:txBody>
      </p:sp>
      <p:sp>
        <p:nvSpPr>
          <p:cNvPr id="30" name="object 30"/>
          <p:cNvSpPr txBox="1"/>
          <p:nvPr/>
        </p:nvSpPr>
        <p:spPr>
          <a:xfrm>
            <a:off x="10540746" y="1270905"/>
            <a:ext cx="780625" cy="330200"/>
          </a:xfrm>
          <a:prstGeom prst="rect">
            <a:avLst/>
          </a:prstGeom>
        </p:spPr>
        <p:txBody>
          <a:bodyPr wrap="square" lIns="0" tIns="14795" rIns="0" bIns="0" rtlCol="0">
            <a:noAutofit/>
          </a:bodyPr>
          <a:lstStyle/>
          <a:p>
            <a:pPr marL="12700">
              <a:lnSpc>
                <a:spcPts val="2330"/>
              </a:lnSpc>
            </a:pPr>
            <a:r>
              <a:rPr sz="2400" spc="218" dirty="0" smtClean="0">
                <a:solidFill>
                  <a:srgbClr val="FFFFFF"/>
                </a:solidFill>
                <a:latin typeface="Times New Roman"/>
                <a:cs typeface="Times New Roman"/>
              </a:rPr>
              <a:t>form</a:t>
            </a:r>
            <a:endParaRPr sz="2400">
              <a:latin typeface="Times New Roman"/>
              <a:cs typeface="Times New Roman"/>
            </a:endParaRPr>
          </a:p>
        </p:txBody>
      </p:sp>
      <p:sp>
        <p:nvSpPr>
          <p:cNvPr id="29" name="object 29"/>
          <p:cNvSpPr txBox="1"/>
          <p:nvPr/>
        </p:nvSpPr>
        <p:spPr>
          <a:xfrm>
            <a:off x="2320798" y="2496455"/>
            <a:ext cx="344368" cy="330200"/>
          </a:xfrm>
          <a:prstGeom prst="rect">
            <a:avLst/>
          </a:prstGeom>
        </p:spPr>
        <p:txBody>
          <a:bodyPr wrap="square" lIns="0" tIns="14795" rIns="0" bIns="0" rtlCol="0">
            <a:noAutofit/>
          </a:bodyPr>
          <a:lstStyle/>
          <a:p>
            <a:pPr marL="12700">
              <a:lnSpc>
                <a:spcPts val="2330"/>
              </a:lnSpc>
            </a:pPr>
            <a:r>
              <a:rPr sz="2400" spc="138" dirty="0" smtClean="0">
                <a:solidFill>
                  <a:srgbClr val="FFFFFF"/>
                </a:solidFill>
                <a:latin typeface="Times New Roman"/>
                <a:cs typeface="Times New Roman"/>
              </a:rPr>
              <a:t>ty</a:t>
            </a:r>
            <a:endParaRPr sz="2400">
              <a:latin typeface="Times New Roman"/>
              <a:cs typeface="Times New Roman"/>
            </a:endParaRPr>
          </a:p>
        </p:txBody>
      </p:sp>
      <p:sp>
        <p:nvSpPr>
          <p:cNvPr id="28" name="object 28"/>
          <p:cNvSpPr txBox="1"/>
          <p:nvPr/>
        </p:nvSpPr>
        <p:spPr>
          <a:xfrm>
            <a:off x="3679063" y="2496455"/>
            <a:ext cx="869035" cy="878839"/>
          </a:xfrm>
          <a:prstGeom prst="rect">
            <a:avLst/>
          </a:prstGeom>
        </p:spPr>
        <p:txBody>
          <a:bodyPr wrap="square" lIns="0" tIns="14795" rIns="0" bIns="0" rtlCol="0">
            <a:noAutofit/>
          </a:bodyPr>
          <a:lstStyle/>
          <a:p>
            <a:pPr marL="12700" marR="45720">
              <a:lnSpc>
                <a:spcPts val="2330"/>
              </a:lnSpc>
            </a:pPr>
            <a:r>
              <a:rPr sz="2400" spc="203" dirty="0" smtClean="0">
                <a:solidFill>
                  <a:srgbClr val="FFFFFF"/>
                </a:solidFill>
                <a:latin typeface="Times New Roman"/>
                <a:cs typeface="Times New Roman"/>
              </a:rPr>
              <a:t>bio</a:t>
            </a:r>
            <a:endParaRPr sz="2400">
              <a:latin typeface="Times New Roman"/>
              <a:cs typeface="Times New Roman"/>
            </a:endParaRPr>
          </a:p>
          <a:p>
            <a:pPr marL="306832">
              <a:lnSpc>
                <a:spcPct val="95825"/>
              </a:lnSpc>
              <a:spcBef>
                <a:spcPts val="1443"/>
              </a:spcBef>
            </a:pPr>
            <a:r>
              <a:rPr sz="2400" spc="244" dirty="0" smtClean="0">
                <a:solidFill>
                  <a:srgbClr val="FFFFFF"/>
                </a:solidFill>
                <a:latin typeface="Times New Roman"/>
                <a:cs typeface="Times New Roman"/>
              </a:rPr>
              <a:t>pro</a:t>
            </a:r>
            <a:endParaRPr sz="2400">
              <a:latin typeface="Times New Roman"/>
              <a:cs typeface="Times New Roman"/>
            </a:endParaRPr>
          </a:p>
        </p:txBody>
      </p:sp>
      <p:sp>
        <p:nvSpPr>
          <p:cNvPr id="27" name="object 27"/>
          <p:cNvSpPr txBox="1"/>
          <p:nvPr/>
        </p:nvSpPr>
        <p:spPr>
          <a:xfrm>
            <a:off x="6186297" y="2496455"/>
            <a:ext cx="392797" cy="878839"/>
          </a:xfrm>
          <a:prstGeom prst="rect">
            <a:avLst/>
          </a:prstGeom>
        </p:spPr>
        <p:txBody>
          <a:bodyPr wrap="square" lIns="0" tIns="14795" rIns="0" bIns="0" rtlCol="0">
            <a:noAutofit/>
          </a:bodyPr>
          <a:lstStyle/>
          <a:p>
            <a:pPr algn="ctr">
              <a:lnSpc>
                <a:spcPts val="2330"/>
              </a:lnSpc>
            </a:pPr>
            <a:r>
              <a:rPr sz="2400" spc="287" dirty="0" smtClean="0">
                <a:solidFill>
                  <a:srgbClr val="FFFFFF"/>
                </a:solidFill>
                <a:latin typeface="Times New Roman"/>
                <a:cs typeface="Times New Roman"/>
              </a:rPr>
              <a:t>us</a:t>
            </a:r>
            <a:endParaRPr sz="2400">
              <a:latin typeface="Times New Roman"/>
              <a:cs typeface="Times New Roman"/>
            </a:endParaRPr>
          </a:p>
          <a:p>
            <a:pPr marL="74675" marR="150560" algn="ctr">
              <a:lnSpc>
                <a:spcPct val="95825"/>
              </a:lnSpc>
              <a:spcBef>
                <a:spcPts val="1443"/>
              </a:spcBef>
            </a:pPr>
            <a:r>
              <a:rPr sz="2400" spc="155" dirty="0" smtClean="0">
                <a:solidFill>
                  <a:srgbClr val="FFFFFF"/>
                </a:solidFill>
                <a:latin typeface="Times New Roman"/>
                <a:cs typeface="Times New Roman"/>
              </a:rPr>
              <a:t>.</a:t>
            </a:r>
            <a:endParaRPr sz="2400">
              <a:latin typeface="Times New Roman"/>
              <a:cs typeface="Times New Roman"/>
            </a:endParaRPr>
          </a:p>
        </p:txBody>
      </p:sp>
      <p:sp>
        <p:nvSpPr>
          <p:cNvPr id="26" name="object 26"/>
          <p:cNvSpPr txBox="1"/>
          <p:nvPr/>
        </p:nvSpPr>
        <p:spPr>
          <a:xfrm>
            <a:off x="7884033" y="2496455"/>
            <a:ext cx="374282" cy="330200"/>
          </a:xfrm>
          <a:prstGeom prst="rect">
            <a:avLst/>
          </a:prstGeom>
        </p:spPr>
        <p:txBody>
          <a:bodyPr wrap="square" lIns="0" tIns="14795" rIns="0" bIns="0" rtlCol="0">
            <a:noAutofit/>
          </a:bodyPr>
          <a:lstStyle/>
          <a:p>
            <a:pPr marL="12700">
              <a:lnSpc>
                <a:spcPts val="2330"/>
              </a:lnSpc>
            </a:pPr>
            <a:r>
              <a:rPr sz="2400" spc="260" dirty="0" smtClean="0">
                <a:solidFill>
                  <a:srgbClr val="FFFFFF"/>
                </a:solidFill>
                <a:latin typeface="Times New Roman"/>
                <a:cs typeface="Times New Roman"/>
              </a:rPr>
              <a:t>th</a:t>
            </a:r>
            <a:endParaRPr sz="2400">
              <a:latin typeface="Times New Roman"/>
              <a:cs typeface="Times New Roman"/>
            </a:endParaRPr>
          </a:p>
        </p:txBody>
      </p:sp>
      <p:sp>
        <p:nvSpPr>
          <p:cNvPr id="25" name="object 25"/>
          <p:cNvSpPr txBox="1"/>
          <p:nvPr/>
        </p:nvSpPr>
        <p:spPr>
          <a:xfrm>
            <a:off x="8490966" y="2496455"/>
            <a:ext cx="768146" cy="330200"/>
          </a:xfrm>
          <a:prstGeom prst="rect">
            <a:avLst/>
          </a:prstGeom>
        </p:spPr>
        <p:txBody>
          <a:bodyPr wrap="square" lIns="0" tIns="14795" rIns="0" bIns="0" rtlCol="0">
            <a:noAutofit/>
          </a:bodyPr>
          <a:lstStyle/>
          <a:p>
            <a:pPr marL="12700">
              <a:lnSpc>
                <a:spcPts val="2330"/>
              </a:lnSpc>
            </a:pPr>
            <a:r>
              <a:rPr sz="2400" spc="261" dirty="0" smtClean="0">
                <a:solidFill>
                  <a:srgbClr val="FFFFFF"/>
                </a:solidFill>
                <a:latin typeface="Times New Roman"/>
                <a:cs typeface="Times New Roman"/>
              </a:rPr>
              <a:t>prop</a:t>
            </a:r>
            <a:endParaRPr sz="2400">
              <a:latin typeface="Times New Roman"/>
              <a:cs typeface="Times New Roman"/>
            </a:endParaRPr>
          </a:p>
        </p:txBody>
      </p:sp>
      <p:sp>
        <p:nvSpPr>
          <p:cNvPr id="24" name="object 24"/>
          <p:cNvSpPr txBox="1"/>
          <p:nvPr/>
        </p:nvSpPr>
        <p:spPr>
          <a:xfrm>
            <a:off x="9617202" y="2496455"/>
            <a:ext cx="1702245" cy="330200"/>
          </a:xfrm>
          <a:prstGeom prst="rect">
            <a:avLst/>
          </a:prstGeom>
        </p:spPr>
        <p:txBody>
          <a:bodyPr wrap="square" lIns="0" tIns="14795" rIns="0" bIns="0" rtlCol="0">
            <a:noAutofit/>
          </a:bodyPr>
          <a:lstStyle/>
          <a:p>
            <a:pPr marL="12700">
              <a:lnSpc>
                <a:spcPts val="2330"/>
              </a:lnSpc>
            </a:pPr>
            <a:r>
              <a:rPr sz="2400" spc="213" dirty="0" smtClean="0">
                <a:solidFill>
                  <a:srgbClr val="FFFFFF"/>
                </a:solidFill>
                <a:latin typeface="Times New Roman"/>
                <a:cs typeface="Times New Roman"/>
              </a:rPr>
              <a:t>technology</a:t>
            </a:r>
            <a:endParaRPr sz="2400">
              <a:latin typeface="Times New Roman"/>
              <a:cs typeface="Times New Roman"/>
            </a:endParaRPr>
          </a:p>
        </p:txBody>
      </p:sp>
      <p:sp>
        <p:nvSpPr>
          <p:cNvPr id="23" name="object 23"/>
          <p:cNvSpPr txBox="1"/>
          <p:nvPr/>
        </p:nvSpPr>
        <p:spPr>
          <a:xfrm>
            <a:off x="5282311" y="3045095"/>
            <a:ext cx="430093" cy="330200"/>
          </a:xfrm>
          <a:prstGeom prst="rect">
            <a:avLst/>
          </a:prstGeom>
        </p:spPr>
        <p:txBody>
          <a:bodyPr wrap="square" lIns="0" tIns="14795" rIns="0" bIns="0" rtlCol="0">
            <a:noAutofit/>
          </a:bodyPr>
          <a:lstStyle/>
          <a:p>
            <a:pPr marL="12700">
              <a:lnSpc>
                <a:spcPts val="2330"/>
              </a:lnSpc>
            </a:pPr>
            <a:r>
              <a:rPr sz="2400" spc="270" dirty="0" smtClean="0">
                <a:solidFill>
                  <a:srgbClr val="FFFFFF"/>
                </a:solidFill>
                <a:latin typeface="Times New Roman"/>
                <a:cs typeface="Times New Roman"/>
              </a:rPr>
              <a:t>en</a:t>
            </a:r>
            <a:endParaRPr sz="2400">
              <a:latin typeface="Times New Roman"/>
              <a:cs typeface="Times New Roman"/>
            </a:endParaRPr>
          </a:p>
        </p:txBody>
      </p:sp>
      <p:sp>
        <p:nvSpPr>
          <p:cNvPr id="22" name="object 22"/>
          <p:cNvSpPr txBox="1"/>
          <p:nvPr/>
        </p:nvSpPr>
        <p:spPr>
          <a:xfrm>
            <a:off x="1145844" y="3720010"/>
            <a:ext cx="453440" cy="330504"/>
          </a:xfrm>
          <a:prstGeom prst="rect">
            <a:avLst/>
          </a:prstGeom>
        </p:spPr>
        <p:txBody>
          <a:bodyPr wrap="square" lIns="0" tIns="14827" rIns="0" bIns="0" rtlCol="0">
            <a:noAutofit/>
          </a:bodyPr>
          <a:lstStyle/>
          <a:p>
            <a:pPr marL="12700">
              <a:lnSpc>
                <a:spcPts val="2335"/>
              </a:lnSpc>
            </a:pPr>
            <a:r>
              <a:rPr sz="2400" spc="158" dirty="0" smtClean="0">
                <a:solidFill>
                  <a:srgbClr val="FFFFFF"/>
                </a:solidFill>
                <a:latin typeface="Times New Roman"/>
                <a:cs typeface="Times New Roman"/>
              </a:rPr>
              <a:t>Th</a:t>
            </a:r>
            <a:endParaRPr sz="2400">
              <a:latin typeface="Times New Roman"/>
              <a:cs typeface="Times New Roman"/>
            </a:endParaRPr>
          </a:p>
        </p:txBody>
      </p:sp>
      <p:sp>
        <p:nvSpPr>
          <p:cNvPr id="21" name="object 21"/>
          <p:cNvSpPr txBox="1"/>
          <p:nvPr/>
        </p:nvSpPr>
        <p:spPr>
          <a:xfrm>
            <a:off x="2741422" y="3720010"/>
            <a:ext cx="1361306" cy="330504"/>
          </a:xfrm>
          <a:prstGeom prst="rect">
            <a:avLst/>
          </a:prstGeom>
        </p:spPr>
        <p:txBody>
          <a:bodyPr wrap="square" lIns="0" tIns="14827" rIns="0" bIns="0" rtlCol="0">
            <a:noAutofit/>
          </a:bodyPr>
          <a:lstStyle/>
          <a:p>
            <a:pPr marL="12700">
              <a:lnSpc>
                <a:spcPts val="2335"/>
              </a:lnSpc>
            </a:pPr>
            <a:r>
              <a:rPr sz="2400" spc="292" dirty="0" smtClean="0">
                <a:solidFill>
                  <a:srgbClr val="FFFFFF"/>
                </a:solidFill>
                <a:latin typeface="Times New Roman"/>
                <a:cs typeface="Times New Roman"/>
              </a:rPr>
              <a:t>common</a:t>
            </a:r>
            <a:endParaRPr sz="2400">
              <a:latin typeface="Times New Roman"/>
              <a:cs typeface="Times New Roman"/>
            </a:endParaRPr>
          </a:p>
        </p:txBody>
      </p:sp>
      <p:sp>
        <p:nvSpPr>
          <p:cNvPr id="20" name="object 20"/>
          <p:cNvSpPr txBox="1"/>
          <p:nvPr/>
        </p:nvSpPr>
        <p:spPr>
          <a:xfrm>
            <a:off x="4293235" y="3720010"/>
            <a:ext cx="721666" cy="879438"/>
          </a:xfrm>
          <a:prstGeom prst="rect">
            <a:avLst/>
          </a:prstGeom>
        </p:spPr>
        <p:txBody>
          <a:bodyPr wrap="square" lIns="0" tIns="14827" rIns="0" bIns="0" rtlCol="0">
            <a:noAutofit/>
          </a:bodyPr>
          <a:lstStyle/>
          <a:p>
            <a:pPr marL="148336">
              <a:lnSpc>
                <a:spcPts val="2335"/>
              </a:lnSpc>
            </a:pPr>
            <a:r>
              <a:rPr sz="2400" spc="276" dirty="0" smtClean="0">
                <a:solidFill>
                  <a:srgbClr val="FFFFFF"/>
                </a:solidFill>
                <a:latin typeface="Times New Roman"/>
                <a:cs typeface="Times New Roman"/>
              </a:rPr>
              <a:t>use</a:t>
            </a:r>
            <a:endParaRPr sz="2400">
              <a:latin typeface="Times New Roman"/>
              <a:cs typeface="Times New Roman"/>
            </a:endParaRPr>
          </a:p>
          <a:p>
            <a:pPr marL="12700" marR="45765">
              <a:lnSpc>
                <a:spcPct val="95825"/>
              </a:lnSpc>
              <a:spcBef>
                <a:spcPts val="1446"/>
              </a:spcBef>
            </a:pPr>
            <a:r>
              <a:rPr sz="2400" spc="176" dirty="0" smtClean="0">
                <a:solidFill>
                  <a:srgbClr val="FFFFFF"/>
                </a:solidFill>
                <a:latin typeface="Times New Roman"/>
                <a:cs typeface="Times New Roman"/>
              </a:rPr>
              <a:t>fro</a:t>
            </a:r>
            <a:endParaRPr sz="2400">
              <a:latin typeface="Times New Roman"/>
              <a:cs typeface="Times New Roman"/>
            </a:endParaRPr>
          </a:p>
        </p:txBody>
      </p:sp>
      <p:sp>
        <p:nvSpPr>
          <p:cNvPr id="19" name="object 19"/>
          <p:cNvSpPr txBox="1"/>
          <p:nvPr/>
        </p:nvSpPr>
        <p:spPr>
          <a:xfrm>
            <a:off x="5286883" y="3720010"/>
            <a:ext cx="344687" cy="330504"/>
          </a:xfrm>
          <a:prstGeom prst="rect">
            <a:avLst/>
          </a:prstGeom>
        </p:spPr>
        <p:txBody>
          <a:bodyPr wrap="square" lIns="0" tIns="14827" rIns="0" bIns="0" rtlCol="0">
            <a:noAutofit/>
          </a:bodyPr>
          <a:lstStyle/>
          <a:p>
            <a:pPr marL="12700">
              <a:lnSpc>
                <a:spcPts val="2335"/>
              </a:lnSpc>
            </a:pPr>
            <a:r>
              <a:rPr sz="2400" spc="138" dirty="0" smtClean="0">
                <a:solidFill>
                  <a:srgbClr val="FFFFFF"/>
                </a:solidFill>
                <a:latin typeface="Times New Roman"/>
                <a:cs typeface="Times New Roman"/>
              </a:rPr>
              <a:t>ty</a:t>
            </a:r>
            <a:endParaRPr sz="2400">
              <a:latin typeface="Times New Roman"/>
              <a:cs typeface="Times New Roman"/>
            </a:endParaRPr>
          </a:p>
        </p:txBody>
      </p:sp>
      <p:sp>
        <p:nvSpPr>
          <p:cNvPr id="18" name="object 18"/>
          <p:cNvSpPr txBox="1"/>
          <p:nvPr/>
        </p:nvSpPr>
        <p:spPr>
          <a:xfrm>
            <a:off x="6526149" y="3720010"/>
            <a:ext cx="824178" cy="879438"/>
          </a:xfrm>
          <a:prstGeom prst="rect">
            <a:avLst/>
          </a:prstGeom>
        </p:spPr>
        <p:txBody>
          <a:bodyPr wrap="square" lIns="0" tIns="14827" rIns="0" bIns="0" rtlCol="0">
            <a:noAutofit/>
          </a:bodyPr>
          <a:lstStyle/>
          <a:p>
            <a:pPr marL="12700" marR="45720">
              <a:lnSpc>
                <a:spcPts val="2335"/>
              </a:lnSpc>
            </a:pPr>
            <a:r>
              <a:rPr sz="2400" spc="203" dirty="0" smtClean="0">
                <a:solidFill>
                  <a:srgbClr val="FFFFFF"/>
                </a:solidFill>
                <a:latin typeface="Times New Roman"/>
                <a:cs typeface="Times New Roman"/>
              </a:rPr>
              <a:t>bio</a:t>
            </a:r>
            <a:endParaRPr sz="2400">
              <a:latin typeface="Times New Roman"/>
              <a:cs typeface="Times New Roman"/>
            </a:endParaRPr>
          </a:p>
          <a:p>
            <a:pPr marL="82803">
              <a:lnSpc>
                <a:spcPct val="95825"/>
              </a:lnSpc>
              <a:spcBef>
                <a:spcPts val="1446"/>
              </a:spcBef>
            </a:pPr>
            <a:r>
              <a:rPr sz="2400" spc="143" dirty="0" smtClean="0">
                <a:solidFill>
                  <a:srgbClr val="FFFFFF"/>
                </a:solidFill>
                <a:latin typeface="Times New Roman"/>
                <a:cs typeface="Times New Roman"/>
              </a:rPr>
              <a:t>activ</a:t>
            </a:r>
            <a:endParaRPr sz="2400">
              <a:latin typeface="Times New Roman"/>
              <a:cs typeface="Times New Roman"/>
            </a:endParaRPr>
          </a:p>
        </p:txBody>
      </p:sp>
      <p:sp>
        <p:nvSpPr>
          <p:cNvPr id="17" name="object 17"/>
          <p:cNvSpPr txBox="1"/>
          <p:nvPr/>
        </p:nvSpPr>
        <p:spPr>
          <a:xfrm>
            <a:off x="8306561" y="3720010"/>
            <a:ext cx="306251" cy="330504"/>
          </a:xfrm>
          <a:prstGeom prst="rect">
            <a:avLst/>
          </a:prstGeom>
        </p:spPr>
        <p:txBody>
          <a:bodyPr wrap="square" lIns="0" tIns="14827" rIns="0" bIns="0" rtlCol="0">
            <a:noAutofit/>
          </a:bodyPr>
          <a:lstStyle/>
          <a:p>
            <a:pPr marL="12700">
              <a:lnSpc>
                <a:spcPts val="2335"/>
              </a:lnSpc>
            </a:pPr>
            <a:r>
              <a:rPr sz="2400" spc="102" dirty="0" smtClean="0">
                <a:solidFill>
                  <a:srgbClr val="FFFFFF"/>
                </a:solidFill>
                <a:latin typeface="Times New Roman"/>
                <a:cs typeface="Times New Roman"/>
              </a:rPr>
              <a:t>w</a:t>
            </a:r>
            <a:endParaRPr sz="2400">
              <a:latin typeface="Times New Roman"/>
              <a:cs typeface="Times New Roman"/>
            </a:endParaRPr>
          </a:p>
        </p:txBody>
      </p:sp>
      <p:sp>
        <p:nvSpPr>
          <p:cNvPr id="16" name="object 16"/>
          <p:cNvSpPr txBox="1"/>
          <p:nvPr/>
        </p:nvSpPr>
        <p:spPr>
          <a:xfrm>
            <a:off x="10365486" y="3720010"/>
            <a:ext cx="954152" cy="330504"/>
          </a:xfrm>
          <a:prstGeom prst="rect">
            <a:avLst/>
          </a:prstGeom>
        </p:spPr>
        <p:txBody>
          <a:bodyPr wrap="square" lIns="0" tIns="14827" rIns="0" bIns="0" rtlCol="0">
            <a:noAutofit/>
          </a:bodyPr>
          <a:lstStyle/>
          <a:p>
            <a:pPr marL="12700">
              <a:lnSpc>
                <a:spcPts val="2335"/>
              </a:lnSpc>
            </a:pPr>
            <a:r>
              <a:rPr sz="2400" spc="267" dirty="0" smtClean="0">
                <a:solidFill>
                  <a:srgbClr val="FFFFFF"/>
                </a:solidFill>
                <a:latin typeface="Times New Roman"/>
                <a:cs typeface="Times New Roman"/>
              </a:rPr>
              <a:t>round</a:t>
            </a:r>
            <a:endParaRPr sz="2400">
              <a:latin typeface="Times New Roman"/>
              <a:cs typeface="Times New Roman"/>
            </a:endParaRPr>
          </a:p>
        </p:txBody>
      </p:sp>
      <p:sp>
        <p:nvSpPr>
          <p:cNvPr id="15" name="object 15"/>
          <p:cNvSpPr txBox="1"/>
          <p:nvPr/>
        </p:nvSpPr>
        <p:spPr>
          <a:xfrm>
            <a:off x="7896225" y="4269248"/>
            <a:ext cx="167560" cy="330200"/>
          </a:xfrm>
          <a:prstGeom prst="rect">
            <a:avLst/>
          </a:prstGeom>
        </p:spPr>
        <p:txBody>
          <a:bodyPr wrap="square" lIns="0" tIns="14795" rIns="0" bIns="0" rtlCol="0">
            <a:noAutofit/>
          </a:bodyPr>
          <a:lstStyle/>
          <a:p>
            <a:pPr marL="12700">
              <a:lnSpc>
                <a:spcPts val="2330"/>
              </a:lnSpc>
            </a:pPr>
            <a:r>
              <a:rPr sz="2400" spc="155" dirty="0" smtClean="0">
                <a:solidFill>
                  <a:srgbClr val="FFFFFF"/>
                </a:solidFill>
                <a:latin typeface="Times New Roman"/>
                <a:cs typeface="Times New Roman"/>
              </a:rPr>
              <a:t>.</a:t>
            </a:r>
            <a:endParaRPr sz="2400">
              <a:latin typeface="Times New Roman"/>
              <a:cs typeface="Times New Roman"/>
            </a:endParaRPr>
          </a:p>
        </p:txBody>
      </p:sp>
      <p:sp>
        <p:nvSpPr>
          <p:cNvPr id="14" name="object 14"/>
          <p:cNvSpPr txBox="1"/>
          <p:nvPr/>
        </p:nvSpPr>
        <p:spPr>
          <a:xfrm>
            <a:off x="3672966" y="4944380"/>
            <a:ext cx="743674" cy="330200"/>
          </a:xfrm>
          <a:prstGeom prst="rect">
            <a:avLst/>
          </a:prstGeom>
        </p:spPr>
        <p:txBody>
          <a:bodyPr wrap="square" lIns="0" tIns="14795" rIns="0" bIns="0" rtlCol="0">
            <a:noAutofit/>
          </a:bodyPr>
          <a:lstStyle/>
          <a:p>
            <a:pPr marL="12700">
              <a:lnSpc>
                <a:spcPts val="2330"/>
              </a:lnSpc>
            </a:pPr>
            <a:r>
              <a:rPr sz="2400" spc="218" dirty="0" smtClean="0">
                <a:solidFill>
                  <a:srgbClr val="FFFFFF"/>
                </a:solidFill>
                <a:latin typeface="Times New Roman"/>
                <a:cs typeface="Times New Roman"/>
              </a:rPr>
              <a:t>wast</a:t>
            </a:r>
            <a:endParaRPr sz="2400">
              <a:latin typeface="Times New Roman"/>
              <a:cs typeface="Times New Roman"/>
            </a:endParaRPr>
          </a:p>
        </p:txBody>
      </p:sp>
      <p:sp>
        <p:nvSpPr>
          <p:cNvPr id="13" name="object 13"/>
          <p:cNvSpPr txBox="1"/>
          <p:nvPr/>
        </p:nvSpPr>
        <p:spPr>
          <a:xfrm>
            <a:off x="5739511" y="4944380"/>
            <a:ext cx="1235994" cy="330200"/>
          </a:xfrm>
          <a:prstGeom prst="rect">
            <a:avLst/>
          </a:prstGeom>
        </p:spPr>
        <p:txBody>
          <a:bodyPr wrap="square" lIns="0" tIns="14795" rIns="0" bIns="0" rtlCol="0">
            <a:noAutofit/>
          </a:bodyPr>
          <a:lstStyle/>
          <a:p>
            <a:pPr marL="12700">
              <a:lnSpc>
                <a:spcPts val="2330"/>
              </a:lnSpc>
            </a:pPr>
            <a:r>
              <a:rPr sz="2400" spc="275" dirty="0" smtClean="0">
                <a:solidFill>
                  <a:srgbClr val="FFFFFF"/>
                </a:solidFill>
                <a:latin typeface="Times New Roman"/>
                <a:cs typeface="Times New Roman"/>
              </a:rPr>
              <a:t>combus</a:t>
            </a:r>
            <a:endParaRPr sz="2400">
              <a:latin typeface="Times New Roman"/>
              <a:cs typeface="Times New Roman"/>
            </a:endParaRPr>
          </a:p>
        </p:txBody>
      </p:sp>
      <p:sp>
        <p:nvSpPr>
          <p:cNvPr id="12" name="object 12"/>
          <p:cNvSpPr txBox="1"/>
          <p:nvPr/>
        </p:nvSpPr>
        <p:spPr>
          <a:xfrm>
            <a:off x="7690484" y="4944380"/>
            <a:ext cx="1336287" cy="878901"/>
          </a:xfrm>
          <a:prstGeom prst="rect">
            <a:avLst/>
          </a:prstGeom>
        </p:spPr>
        <p:txBody>
          <a:bodyPr wrap="square" lIns="0" tIns="14795" rIns="0" bIns="0" rtlCol="0">
            <a:noAutofit/>
          </a:bodyPr>
          <a:lstStyle/>
          <a:p>
            <a:pPr marL="235204">
              <a:lnSpc>
                <a:spcPts val="2330"/>
              </a:lnSpc>
            </a:pPr>
            <a:r>
              <a:rPr sz="2400" spc="250" dirty="0" smtClean="0">
                <a:solidFill>
                  <a:srgbClr val="FFFFFF"/>
                </a:solidFill>
                <a:latin typeface="Times New Roman"/>
                <a:cs typeface="Times New Roman"/>
              </a:rPr>
              <a:t>produc</a:t>
            </a:r>
            <a:endParaRPr sz="2400">
              <a:latin typeface="Times New Roman"/>
              <a:cs typeface="Times New Roman"/>
            </a:endParaRPr>
          </a:p>
          <a:p>
            <a:pPr marL="12700" marR="45720">
              <a:lnSpc>
                <a:spcPct val="95825"/>
              </a:lnSpc>
              <a:spcBef>
                <a:spcPts val="1443"/>
              </a:spcBef>
            </a:pPr>
            <a:r>
              <a:rPr sz="2400" spc="230" dirty="0" smtClean="0">
                <a:solidFill>
                  <a:srgbClr val="FFFFFF"/>
                </a:solidFill>
                <a:latin typeface="Times New Roman"/>
                <a:cs typeface="Times New Roman"/>
              </a:rPr>
              <a:t>heating</a:t>
            </a:r>
            <a:endParaRPr sz="2400">
              <a:latin typeface="Times New Roman"/>
              <a:cs typeface="Times New Roman"/>
            </a:endParaRPr>
          </a:p>
        </p:txBody>
      </p:sp>
      <p:sp>
        <p:nvSpPr>
          <p:cNvPr id="11" name="object 11"/>
          <p:cNvSpPr txBox="1"/>
          <p:nvPr/>
        </p:nvSpPr>
        <p:spPr>
          <a:xfrm>
            <a:off x="9999726" y="4944380"/>
            <a:ext cx="585470" cy="330200"/>
          </a:xfrm>
          <a:prstGeom prst="rect">
            <a:avLst/>
          </a:prstGeom>
        </p:spPr>
        <p:txBody>
          <a:bodyPr wrap="square" lIns="0" tIns="14795" rIns="0" bIns="0" rtlCol="0">
            <a:noAutofit/>
          </a:bodyPr>
          <a:lstStyle/>
          <a:p>
            <a:pPr marL="12700">
              <a:lnSpc>
                <a:spcPts val="2330"/>
              </a:lnSpc>
            </a:pPr>
            <a:r>
              <a:rPr sz="2400" spc="276" dirty="0" smtClean="0">
                <a:solidFill>
                  <a:srgbClr val="FFFFFF"/>
                </a:solidFill>
                <a:latin typeface="Times New Roman"/>
                <a:cs typeface="Times New Roman"/>
              </a:rPr>
              <a:t>use</a:t>
            </a:r>
            <a:endParaRPr sz="2400">
              <a:latin typeface="Times New Roman"/>
              <a:cs typeface="Times New Roman"/>
            </a:endParaRPr>
          </a:p>
        </p:txBody>
      </p:sp>
      <p:sp>
        <p:nvSpPr>
          <p:cNvPr id="10" name="object 10"/>
          <p:cNvSpPr txBox="1"/>
          <p:nvPr/>
        </p:nvSpPr>
        <p:spPr>
          <a:xfrm>
            <a:off x="10821416" y="4944380"/>
            <a:ext cx="497285" cy="330200"/>
          </a:xfrm>
          <a:prstGeom prst="rect">
            <a:avLst/>
          </a:prstGeom>
        </p:spPr>
        <p:txBody>
          <a:bodyPr wrap="square" lIns="0" tIns="14795" rIns="0" bIns="0" rtlCol="0">
            <a:noAutofit/>
          </a:bodyPr>
          <a:lstStyle/>
          <a:p>
            <a:pPr marL="12700">
              <a:lnSpc>
                <a:spcPts val="2330"/>
              </a:lnSpc>
            </a:pPr>
            <a:r>
              <a:rPr sz="2400" spc="176" dirty="0" smtClean="0">
                <a:solidFill>
                  <a:srgbClr val="FFFFFF"/>
                </a:solidFill>
                <a:latin typeface="Times New Roman"/>
                <a:cs typeface="Times New Roman"/>
              </a:rPr>
              <a:t>for</a:t>
            </a:r>
            <a:endParaRPr sz="2400">
              <a:latin typeface="Times New Roman"/>
              <a:cs typeface="Times New Roman"/>
            </a:endParaRPr>
          </a:p>
        </p:txBody>
      </p:sp>
      <p:sp>
        <p:nvSpPr>
          <p:cNvPr id="9" name="object 9"/>
          <p:cNvSpPr txBox="1"/>
          <p:nvPr/>
        </p:nvSpPr>
        <p:spPr>
          <a:xfrm>
            <a:off x="5977509" y="5492777"/>
            <a:ext cx="429008" cy="330504"/>
          </a:xfrm>
          <a:prstGeom prst="rect">
            <a:avLst/>
          </a:prstGeom>
        </p:spPr>
        <p:txBody>
          <a:bodyPr wrap="square" lIns="0" tIns="14827" rIns="0" bIns="0" rtlCol="0">
            <a:noAutofit/>
          </a:bodyPr>
          <a:lstStyle/>
          <a:p>
            <a:pPr marL="12700">
              <a:lnSpc>
                <a:spcPts val="2335"/>
              </a:lnSpc>
            </a:pPr>
            <a:r>
              <a:rPr sz="2400" spc="270" dirty="0" smtClean="0">
                <a:solidFill>
                  <a:srgbClr val="FFFFFF"/>
                </a:solidFill>
                <a:latin typeface="Times New Roman"/>
                <a:cs typeface="Times New Roman"/>
              </a:rPr>
              <a:t>an</a:t>
            </a:r>
            <a:endParaRPr sz="2400">
              <a:latin typeface="Times New Roman"/>
              <a:cs typeface="Times New Roman"/>
            </a:endParaRPr>
          </a:p>
        </p:txBody>
      </p:sp>
      <p:sp>
        <p:nvSpPr>
          <p:cNvPr id="8" name="object 8"/>
          <p:cNvSpPr txBox="1"/>
          <p:nvPr/>
        </p:nvSpPr>
        <p:spPr>
          <a:xfrm>
            <a:off x="6701408" y="5492777"/>
            <a:ext cx="589621" cy="330504"/>
          </a:xfrm>
          <a:prstGeom prst="rect">
            <a:avLst/>
          </a:prstGeom>
        </p:spPr>
        <p:txBody>
          <a:bodyPr wrap="square" lIns="0" tIns="14827" rIns="0" bIns="0" rtlCol="0">
            <a:noAutofit/>
          </a:bodyPr>
          <a:lstStyle/>
          <a:p>
            <a:pPr marL="12700">
              <a:lnSpc>
                <a:spcPts val="2335"/>
              </a:lnSpc>
            </a:pPr>
            <a:r>
              <a:rPr sz="2400" spc="196" dirty="0" smtClean="0">
                <a:solidFill>
                  <a:srgbClr val="FFFFFF"/>
                </a:solidFill>
                <a:latin typeface="Times New Roman"/>
                <a:cs typeface="Times New Roman"/>
              </a:rPr>
              <a:t>wat</a:t>
            </a:r>
            <a:endParaRPr sz="2400">
              <a:latin typeface="Times New Roman"/>
              <a:cs typeface="Times New Roman"/>
            </a:endParaRPr>
          </a:p>
        </p:txBody>
      </p:sp>
      <p:sp>
        <p:nvSpPr>
          <p:cNvPr id="7" name="object 7"/>
          <p:cNvSpPr txBox="1"/>
          <p:nvPr/>
        </p:nvSpPr>
        <p:spPr>
          <a:xfrm>
            <a:off x="10039350" y="5492777"/>
            <a:ext cx="1283093" cy="330504"/>
          </a:xfrm>
          <a:prstGeom prst="rect">
            <a:avLst/>
          </a:prstGeom>
        </p:spPr>
        <p:txBody>
          <a:bodyPr wrap="square" lIns="0" tIns="14827" rIns="0" bIns="0" rtlCol="0">
            <a:noAutofit/>
          </a:bodyPr>
          <a:lstStyle/>
          <a:p>
            <a:pPr marL="12700">
              <a:lnSpc>
                <a:spcPts val="2335"/>
              </a:lnSpc>
            </a:pPr>
            <a:r>
              <a:rPr sz="2400" spc="252" dirty="0" smtClean="0">
                <a:solidFill>
                  <a:srgbClr val="FFFFFF"/>
                </a:solidFill>
                <a:latin typeface="Times New Roman"/>
                <a:cs typeface="Times New Roman"/>
              </a:rPr>
              <a:t>produce</a:t>
            </a:r>
            <a:endParaRPr sz="2400">
              <a:latin typeface="Times New Roman"/>
              <a:cs typeface="Times New Roman"/>
            </a:endParaRPr>
          </a:p>
        </p:txBody>
      </p:sp>
      <p:sp>
        <p:nvSpPr>
          <p:cNvPr id="6" name="object 6"/>
          <p:cNvSpPr txBox="1"/>
          <p:nvPr/>
        </p:nvSpPr>
        <p:spPr>
          <a:xfrm>
            <a:off x="1145844" y="6041939"/>
            <a:ext cx="678636" cy="330200"/>
          </a:xfrm>
          <a:prstGeom prst="rect">
            <a:avLst/>
          </a:prstGeom>
        </p:spPr>
        <p:txBody>
          <a:bodyPr wrap="square" lIns="0" tIns="14795" rIns="0" bIns="0" rtlCol="0">
            <a:noAutofit/>
          </a:bodyPr>
          <a:lstStyle/>
          <a:p>
            <a:pPr marL="12700">
              <a:lnSpc>
                <a:spcPts val="2330"/>
              </a:lnSpc>
            </a:pPr>
            <a:r>
              <a:rPr sz="2400" spc="259" dirty="0" smtClean="0">
                <a:solidFill>
                  <a:srgbClr val="FFFFFF"/>
                </a:solidFill>
                <a:latin typeface="Times New Roman"/>
                <a:cs typeface="Times New Roman"/>
              </a:rPr>
              <a:t>stea</a:t>
            </a:r>
            <a:endParaRPr sz="2400">
              <a:latin typeface="Times New Roman"/>
              <a:cs typeface="Times New Roman"/>
            </a:endParaRPr>
          </a:p>
        </p:txBody>
      </p:sp>
      <p:sp>
        <p:nvSpPr>
          <p:cNvPr id="5" name="object 5"/>
          <p:cNvSpPr txBox="1"/>
          <p:nvPr/>
        </p:nvSpPr>
        <p:spPr>
          <a:xfrm>
            <a:off x="2134870" y="6041939"/>
            <a:ext cx="370413" cy="330200"/>
          </a:xfrm>
          <a:prstGeom prst="rect">
            <a:avLst/>
          </a:prstGeom>
        </p:spPr>
        <p:txBody>
          <a:bodyPr wrap="square" lIns="0" tIns="14795" rIns="0" bIns="0" rtlCol="0">
            <a:noAutofit/>
          </a:bodyPr>
          <a:lstStyle/>
          <a:p>
            <a:pPr marL="12700">
              <a:lnSpc>
                <a:spcPts val="2330"/>
              </a:lnSpc>
            </a:pPr>
            <a:r>
              <a:rPr sz="2400" spc="168" dirty="0" smtClean="0">
                <a:solidFill>
                  <a:srgbClr val="FFFFFF"/>
                </a:solidFill>
                <a:latin typeface="Times New Roman"/>
                <a:cs typeface="Times New Roman"/>
              </a:rPr>
              <a:t>fo</a:t>
            </a:r>
            <a:endParaRPr sz="2400">
              <a:latin typeface="Times New Roman"/>
              <a:cs typeface="Times New Roman"/>
            </a:endParaRPr>
          </a:p>
        </p:txBody>
      </p:sp>
      <p:sp>
        <p:nvSpPr>
          <p:cNvPr id="4" name="object 4"/>
          <p:cNvSpPr txBox="1"/>
          <p:nvPr/>
        </p:nvSpPr>
        <p:spPr>
          <a:xfrm>
            <a:off x="2657602" y="6041939"/>
            <a:ext cx="654972" cy="330200"/>
          </a:xfrm>
          <a:prstGeom prst="rect">
            <a:avLst/>
          </a:prstGeom>
        </p:spPr>
        <p:txBody>
          <a:bodyPr wrap="square" lIns="0" tIns="14795" rIns="0" bIns="0" rtlCol="0">
            <a:noAutofit/>
          </a:bodyPr>
          <a:lstStyle/>
          <a:p>
            <a:pPr marL="12700">
              <a:lnSpc>
                <a:spcPts val="2330"/>
              </a:lnSpc>
            </a:pPr>
            <a:r>
              <a:rPr sz="2400" spc="182" dirty="0" smtClean="0">
                <a:solidFill>
                  <a:srgbClr val="FFFFFF"/>
                </a:solidFill>
                <a:latin typeface="Times New Roman"/>
                <a:cs typeface="Times New Roman"/>
              </a:rPr>
              <a:t>elec</a:t>
            </a:r>
            <a:endParaRPr sz="2400">
              <a:latin typeface="Times New Roman"/>
              <a:cs typeface="Times New Roman"/>
            </a:endParaRPr>
          </a:p>
        </p:txBody>
      </p:sp>
      <p:sp>
        <p:nvSpPr>
          <p:cNvPr id="3" name="object 3"/>
          <p:cNvSpPr txBox="1"/>
          <p:nvPr/>
        </p:nvSpPr>
        <p:spPr>
          <a:xfrm>
            <a:off x="4185030" y="6041939"/>
            <a:ext cx="789959" cy="330200"/>
          </a:xfrm>
          <a:prstGeom prst="rect">
            <a:avLst/>
          </a:prstGeom>
        </p:spPr>
        <p:txBody>
          <a:bodyPr wrap="square" lIns="0" tIns="14795" rIns="0" bIns="0" rtlCol="0">
            <a:noAutofit/>
          </a:bodyPr>
          <a:lstStyle/>
          <a:p>
            <a:pPr marL="12700">
              <a:lnSpc>
                <a:spcPts val="2330"/>
              </a:lnSpc>
            </a:pPr>
            <a:r>
              <a:rPr sz="2400" spc="281" dirty="0" smtClean="0">
                <a:solidFill>
                  <a:srgbClr val="FFFFFF"/>
                </a:solidFill>
                <a:latin typeface="Times New Roman"/>
                <a:cs typeface="Times New Roman"/>
              </a:rPr>
              <a:t>gene</a:t>
            </a:r>
            <a:endParaRPr sz="2400">
              <a:latin typeface="Times New Roman"/>
              <a:cs typeface="Times New Roman"/>
            </a:endParaRPr>
          </a:p>
        </p:txBody>
      </p:sp>
      <p:sp>
        <p:nvSpPr>
          <p:cNvPr id="2" name="object 2"/>
          <p:cNvSpPr txBox="1"/>
          <p:nvPr/>
        </p:nvSpPr>
        <p:spPr>
          <a:xfrm>
            <a:off x="5774563" y="6041939"/>
            <a:ext cx="167560" cy="330200"/>
          </a:xfrm>
          <a:prstGeom prst="rect">
            <a:avLst/>
          </a:prstGeom>
        </p:spPr>
        <p:txBody>
          <a:bodyPr wrap="square" lIns="0" tIns="14795" rIns="0" bIns="0" rtlCol="0">
            <a:noAutofit/>
          </a:bodyPr>
          <a:lstStyle/>
          <a:p>
            <a:pPr marL="12700">
              <a:lnSpc>
                <a:spcPts val="2330"/>
              </a:lnSpc>
            </a:pPr>
            <a:r>
              <a:rPr sz="2400" spc="155" dirty="0" smtClean="0">
                <a:solidFill>
                  <a:srgbClr val="FFFFFF"/>
                </a:solidFill>
                <a:latin typeface="Times New Roman"/>
                <a:cs typeface="Times New Roman"/>
              </a:rPr>
              <a:t>.</a:t>
            </a:r>
            <a:endParaRPr sz="24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p:nvPr/>
        </p:nvSpPr>
        <p:spPr>
          <a:xfrm>
            <a:off x="1241450" y="784860"/>
            <a:ext cx="619353" cy="679703"/>
          </a:xfrm>
          <a:prstGeom prst="rect">
            <a:avLst/>
          </a:prstGeom>
        </p:spPr>
        <p:txBody>
          <a:bodyPr wrap="square" lIns="0" tIns="5881" rIns="0" bIns="0" rtlCol="0">
            <a:noAutofit/>
          </a:bodyPr>
          <a:lstStyle/>
          <a:p>
            <a:pPr>
              <a:lnSpc>
                <a:spcPts val="650"/>
              </a:lnSpc>
            </a:pPr>
            <a:endParaRPr sz="650"/>
          </a:p>
          <a:p>
            <a:pPr>
              <a:lnSpc>
                <a:spcPct val="101725"/>
              </a:lnSpc>
            </a:pPr>
            <a:r>
              <a:rPr sz="2400" b="1" i="1" dirty="0" smtClean="0">
                <a:latin typeface="Calibri"/>
                <a:cs typeface="Calibri"/>
              </a:rPr>
              <a:t>ng</a:t>
            </a:r>
            <a:endParaRPr sz="2400">
              <a:latin typeface="Calibri"/>
              <a:cs typeface="Calibri"/>
            </a:endParaRPr>
          </a:p>
        </p:txBody>
      </p:sp>
      <p:sp>
        <p:nvSpPr>
          <p:cNvPr id="34" name="object 34"/>
          <p:cNvSpPr txBox="1"/>
          <p:nvPr/>
        </p:nvSpPr>
        <p:spPr>
          <a:xfrm>
            <a:off x="2058314" y="2558796"/>
            <a:ext cx="692505" cy="679703"/>
          </a:xfrm>
          <a:prstGeom prst="rect">
            <a:avLst/>
          </a:prstGeom>
        </p:spPr>
        <p:txBody>
          <a:bodyPr wrap="square" lIns="0" tIns="6262" rIns="0" bIns="0" rtlCol="0">
            <a:noAutofit/>
          </a:bodyPr>
          <a:lstStyle/>
          <a:p>
            <a:pPr>
              <a:lnSpc>
                <a:spcPts val="650"/>
              </a:lnSpc>
            </a:pPr>
            <a:endParaRPr sz="650"/>
          </a:p>
          <a:p>
            <a:pPr>
              <a:lnSpc>
                <a:spcPct val="101725"/>
              </a:lnSpc>
            </a:pPr>
            <a:r>
              <a:rPr sz="2400" b="1" i="1" spc="-1" dirty="0" smtClean="0">
                <a:latin typeface="Calibri"/>
                <a:cs typeface="Calibri"/>
              </a:rPr>
              <a:t>ion</a:t>
            </a:r>
            <a:endParaRPr sz="2400">
              <a:latin typeface="Calibri"/>
              <a:cs typeface="Calibri"/>
            </a:endParaRPr>
          </a:p>
        </p:txBody>
      </p:sp>
      <p:sp>
        <p:nvSpPr>
          <p:cNvPr id="33" name="object 33"/>
          <p:cNvSpPr txBox="1"/>
          <p:nvPr/>
        </p:nvSpPr>
        <p:spPr>
          <a:xfrm>
            <a:off x="1613436" y="4879848"/>
            <a:ext cx="960599" cy="679704"/>
          </a:xfrm>
          <a:prstGeom prst="rect">
            <a:avLst/>
          </a:prstGeom>
        </p:spPr>
        <p:txBody>
          <a:bodyPr wrap="square" lIns="0" tIns="166" rIns="0" bIns="0" rtlCol="0">
            <a:noAutofit/>
          </a:bodyPr>
          <a:lstStyle/>
          <a:p>
            <a:pPr>
              <a:lnSpc>
                <a:spcPts val="700"/>
              </a:lnSpc>
            </a:pPr>
            <a:endParaRPr sz="700"/>
          </a:p>
          <a:p>
            <a:pPr>
              <a:lnSpc>
                <a:spcPct val="101725"/>
              </a:lnSpc>
            </a:pPr>
            <a:r>
              <a:rPr sz="2400" b="1" i="1" dirty="0" smtClean="0">
                <a:latin typeface="Calibri"/>
                <a:cs typeface="Calibri"/>
              </a:rPr>
              <a:t>ation</a:t>
            </a:r>
            <a:endParaRPr sz="2400">
              <a:latin typeface="Calibri"/>
              <a:cs typeface="Calibri"/>
            </a:endParaRPr>
          </a:p>
        </p:txBody>
      </p:sp>
      <p:sp>
        <p:nvSpPr>
          <p:cNvPr id="30" name="object 30"/>
          <p:cNvSpPr/>
          <p:nvPr/>
        </p:nvSpPr>
        <p:spPr>
          <a:xfrm>
            <a:off x="376428" y="784860"/>
            <a:ext cx="1400556" cy="679703"/>
          </a:xfrm>
          <a:prstGeom prst="rect">
            <a:avLst/>
          </a:prstGeom>
          <a:blipFill>
            <a:blip r:embed="rId2" cstate="print"/>
            <a:stretch>
              <a:fillRect/>
            </a:stretch>
          </a:blipFill>
        </p:spPr>
        <p:txBody>
          <a:bodyPr wrap="square" lIns="0" tIns="0" rIns="0" bIns="0" rtlCol="0">
            <a:noAutofit/>
          </a:bodyPr>
          <a:lstStyle/>
          <a:p>
            <a:endParaRPr/>
          </a:p>
        </p:txBody>
      </p:sp>
      <p:sp>
        <p:nvSpPr>
          <p:cNvPr id="31" name="object 31"/>
          <p:cNvSpPr/>
          <p:nvPr/>
        </p:nvSpPr>
        <p:spPr>
          <a:xfrm>
            <a:off x="567690" y="1213866"/>
            <a:ext cx="1156716" cy="0"/>
          </a:xfrm>
          <a:custGeom>
            <a:avLst/>
            <a:gdLst/>
            <a:ahLst/>
            <a:cxnLst/>
            <a:rect l="l" t="t" r="r" b="b"/>
            <a:pathLst>
              <a:path w="1156716">
                <a:moveTo>
                  <a:pt x="0" y="0"/>
                </a:moveTo>
                <a:lnTo>
                  <a:pt x="1156716" y="0"/>
                </a:lnTo>
              </a:path>
            </a:pathLst>
          </a:custGeom>
          <a:ln w="21082">
            <a:solidFill>
              <a:srgbClr val="000000"/>
            </a:solidFill>
          </a:ln>
        </p:spPr>
        <p:txBody>
          <a:bodyPr wrap="square" lIns="0" tIns="0" rIns="0" bIns="0" rtlCol="0">
            <a:noAutofit/>
          </a:bodyPr>
          <a:lstStyle/>
          <a:p>
            <a:endParaRPr/>
          </a:p>
        </p:txBody>
      </p:sp>
      <p:sp>
        <p:nvSpPr>
          <p:cNvPr id="32" name="object 32"/>
          <p:cNvSpPr/>
          <p:nvPr/>
        </p:nvSpPr>
        <p:spPr>
          <a:xfrm>
            <a:off x="1371600" y="784860"/>
            <a:ext cx="489204" cy="679703"/>
          </a:xfrm>
          <a:prstGeom prst="rect">
            <a:avLst/>
          </a:prstGeom>
          <a:blipFill>
            <a:blip r:embed="rId3" cstate="print"/>
            <a:stretch>
              <a:fillRect/>
            </a:stretch>
          </a:blipFill>
        </p:spPr>
        <p:txBody>
          <a:bodyPr wrap="square" lIns="0" tIns="0" rIns="0" bIns="0" rtlCol="0">
            <a:noAutofit/>
          </a:bodyPr>
          <a:lstStyle/>
          <a:p>
            <a:endParaRPr/>
          </a:p>
        </p:txBody>
      </p:sp>
      <p:sp>
        <p:nvSpPr>
          <p:cNvPr id="27" name="object 27"/>
          <p:cNvSpPr/>
          <p:nvPr/>
        </p:nvSpPr>
        <p:spPr>
          <a:xfrm>
            <a:off x="376428" y="2558796"/>
            <a:ext cx="2325624" cy="679703"/>
          </a:xfrm>
          <a:prstGeom prst="rect">
            <a:avLst/>
          </a:prstGeom>
          <a:blipFill>
            <a:blip r:embed="rId4" cstate="print"/>
            <a:stretch>
              <a:fillRect/>
            </a:stretch>
          </a:blipFill>
        </p:spPr>
        <p:txBody>
          <a:bodyPr wrap="square" lIns="0" tIns="0" rIns="0" bIns="0" rtlCol="0">
            <a:noAutofit/>
          </a:bodyPr>
          <a:lstStyle/>
          <a:p>
            <a:endParaRPr/>
          </a:p>
        </p:txBody>
      </p:sp>
      <p:sp>
        <p:nvSpPr>
          <p:cNvPr id="28" name="object 28"/>
          <p:cNvSpPr/>
          <p:nvPr/>
        </p:nvSpPr>
        <p:spPr>
          <a:xfrm>
            <a:off x="567690" y="2987802"/>
            <a:ext cx="2103120" cy="0"/>
          </a:xfrm>
          <a:custGeom>
            <a:avLst/>
            <a:gdLst/>
            <a:ahLst/>
            <a:cxnLst/>
            <a:rect l="l" t="t" r="r" b="b"/>
            <a:pathLst>
              <a:path w="2103120">
                <a:moveTo>
                  <a:pt x="0" y="0"/>
                </a:moveTo>
                <a:lnTo>
                  <a:pt x="2103120" y="0"/>
                </a:lnTo>
              </a:path>
            </a:pathLst>
          </a:custGeom>
          <a:ln w="21082">
            <a:solidFill>
              <a:srgbClr val="000000"/>
            </a:solidFill>
          </a:ln>
        </p:spPr>
        <p:txBody>
          <a:bodyPr wrap="square" lIns="0" tIns="0" rIns="0" bIns="0" rtlCol="0">
            <a:noAutofit/>
          </a:bodyPr>
          <a:lstStyle/>
          <a:p>
            <a:endParaRPr/>
          </a:p>
        </p:txBody>
      </p:sp>
      <p:sp>
        <p:nvSpPr>
          <p:cNvPr id="29" name="object 29"/>
          <p:cNvSpPr/>
          <p:nvPr/>
        </p:nvSpPr>
        <p:spPr>
          <a:xfrm>
            <a:off x="2261616" y="2558796"/>
            <a:ext cx="489204" cy="679703"/>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4"/>
          <p:cNvSpPr/>
          <p:nvPr/>
        </p:nvSpPr>
        <p:spPr>
          <a:xfrm>
            <a:off x="376428" y="4879848"/>
            <a:ext cx="2113788" cy="679704"/>
          </a:xfrm>
          <a:prstGeom prst="rect">
            <a:avLst/>
          </a:prstGeom>
          <a:blipFill>
            <a:blip r:embed="rId5" cstate="print"/>
            <a:stretch>
              <a:fillRect/>
            </a:stretch>
          </a:blipFill>
        </p:spPr>
        <p:txBody>
          <a:bodyPr wrap="square" lIns="0" tIns="0" rIns="0" bIns="0" rtlCol="0">
            <a:noAutofit/>
          </a:bodyPr>
          <a:lstStyle/>
          <a:p>
            <a:endParaRPr/>
          </a:p>
        </p:txBody>
      </p:sp>
      <p:sp>
        <p:nvSpPr>
          <p:cNvPr id="25" name="object 25"/>
          <p:cNvSpPr/>
          <p:nvPr/>
        </p:nvSpPr>
        <p:spPr>
          <a:xfrm>
            <a:off x="567690" y="5308854"/>
            <a:ext cx="1885188" cy="0"/>
          </a:xfrm>
          <a:custGeom>
            <a:avLst/>
            <a:gdLst/>
            <a:ahLst/>
            <a:cxnLst/>
            <a:rect l="l" t="t" r="r" b="b"/>
            <a:pathLst>
              <a:path w="1885188">
                <a:moveTo>
                  <a:pt x="0" y="0"/>
                </a:moveTo>
                <a:lnTo>
                  <a:pt x="1885188" y="0"/>
                </a:lnTo>
              </a:path>
            </a:pathLst>
          </a:custGeom>
          <a:ln w="21082">
            <a:solidFill>
              <a:srgbClr val="000000"/>
            </a:solidFill>
          </a:ln>
        </p:spPr>
        <p:txBody>
          <a:bodyPr wrap="square" lIns="0" tIns="0" rIns="0" bIns="0" rtlCol="0">
            <a:noAutofit/>
          </a:bodyPr>
          <a:lstStyle/>
          <a:p>
            <a:endParaRPr/>
          </a:p>
        </p:txBody>
      </p:sp>
      <p:sp>
        <p:nvSpPr>
          <p:cNvPr id="26" name="object 26"/>
          <p:cNvSpPr/>
          <p:nvPr/>
        </p:nvSpPr>
        <p:spPr>
          <a:xfrm>
            <a:off x="2084831" y="4879848"/>
            <a:ext cx="489204" cy="679704"/>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3"/>
          <p:cNvSpPr txBox="1"/>
          <p:nvPr/>
        </p:nvSpPr>
        <p:spPr>
          <a:xfrm>
            <a:off x="555142" y="283108"/>
            <a:ext cx="6642860" cy="356412"/>
          </a:xfrm>
          <a:prstGeom prst="rect">
            <a:avLst/>
          </a:prstGeom>
        </p:spPr>
        <p:txBody>
          <a:bodyPr wrap="square" lIns="0" tIns="17176" rIns="0" bIns="0" rtlCol="0">
            <a:noAutofit/>
          </a:bodyPr>
          <a:lstStyle/>
          <a:p>
            <a:pPr marL="12700">
              <a:lnSpc>
                <a:spcPts val="2705"/>
              </a:lnSpc>
            </a:pPr>
            <a:r>
              <a:rPr sz="2600" spc="-11" dirty="0" smtClean="0">
                <a:latin typeface="Calibri"/>
                <a:cs typeface="Calibri"/>
              </a:rPr>
              <a:t>Biomass converted into energy into several ways.</a:t>
            </a:r>
            <a:endParaRPr sz="2600">
              <a:latin typeface="Calibri"/>
              <a:cs typeface="Calibri"/>
            </a:endParaRPr>
          </a:p>
        </p:txBody>
      </p:sp>
      <p:sp>
        <p:nvSpPr>
          <p:cNvPr id="22" name="object 22"/>
          <p:cNvSpPr txBox="1"/>
          <p:nvPr/>
        </p:nvSpPr>
        <p:spPr>
          <a:xfrm>
            <a:off x="555142" y="927862"/>
            <a:ext cx="745609" cy="330200"/>
          </a:xfrm>
          <a:prstGeom prst="rect">
            <a:avLst/>
          </a:prstGeom>
        </p:spPr>
        <p:txBody>
          <a:bodyPr wrap="square" lIns="0" tIns="15875" rIns="0" bIns="0" rtlCol="0">
            <a:noAutofit/>
          </a:bodyPr>
          <a:lstStyle/>
          <a:p>
            <a:pPr marL="12700">
              <a:lnSpc>
                <a:spcPts val="2500"/>
              </a:lnSpc>
            </a:pPr>
            <a:r>
              <a:rPr sz="2400" b="1" i="1" dirty="0" smtClean="0">
                <a:latin typeface="Calibri"/>
                <a:cs typeface="Calibri"/>
              </a:rPr>
              <a:t>Burni</a:t>
            </a:r>
            <a:endParaRPr sz="2400">
              <a:latin typeface="Calibri"/>
              <a:cs typeface="Calibri"/>
            </a:endParaRPr>
          </a:p>
        </p:txBody>
      </p:sp>
      <p:sp>
        <p:nvSpPr>
          <p:cNvPr id="21" name="object 21"/>
          <p:cNvSpPr txBox="1"/>
          <p:nvPr/>
        </p:nvSpPr>
        <p:spPr>
          <a:xfrm>
            <a:off x="1550289" y="927862"/>
            <a:ext cx="9771423" cy="330200"/>
          </a:xfrm>
          <a:prstGeom prst="rect">
            <a:avLst/>
          </a:prstGeom>
        </p:spPr>
        <p:txBody>
          <a:bodyPr wrap="square" lIns="0" tIns="15875" rIns="0" bIns="0" rtlCol="0">
            <a:noAutofit/>
          </a:bodyPr>
          <a:lstStyle/>
          <a:p>
            <a:pPr marL="12700">
              <a:lnSpc>
                <a:spcPts val="2500"/>
              </a:lnSpc>
            </a:pPr>
            <a:r>
              <a:rPr sz="2400" b="1" i="1" spc="2" dirty="0" smtClean="0">
                <a:latin typeface="Calibri"/>
                <a:cs typeface="Calibri"/>
              </a:rPr>
              <a:t>: </a:t>
            </a:r>
            <a:r>
              <a:rPr sz="2400" spc="2" dirty="0" smtClean="0">
                <a:latin typeface="Calibri"/>
                <a:cs typeface="Calibri"/>
              </a:rPr>
              <a:t>This is a very common way of converting organic matter into energy. Burning</a:t>
            </a:r>
            <a:endParaRPr sz="2400">
              <a:latin typeface="Calibri"/>
              <a:cs typeface="Calibri"/>
            </a:endParaRPr>
          </a:p>
        </p:txBody>
      </p:sp>
      <p:sp>
        <p:nvSpPr>
          <p:cNvPr id="20" name="object 20"/>
          <p:cNvSpPr txBox="1"/>
          <p:nvPr/>
        </p:nvSpPr>
        <p:spPr>
          <a:xfrm>
            <a:off x="555142" y="1476502"/>
            <a:ext cx="10764123" cy="878916"/>
          </a:xfrm>
          <a:prstGeom prst="rect">
            <a:avLst/>
          </a:prstGeom>
        </p:spPr>
        <p:txBody>
          <a:bodyPr wrap="square" lIns="0" tIns="15875" rIns="0" bIns="0" rtlCol="0">
            <a:noAutofit/>
          </a:bodyPr>
          <a:lstStyle/>
          <a:p>
            <a:pPr marL="12700">
              <a:lnSpc>
                <a:spcPts val="2500"/>
              </a:lnSpc>
            </a:pPr>
            <a:r>
              <a:rPr sz="2400" spc="22" dirty="0" smtClean="0">
                <a:latin typeface="Calibri"/>
                <a:cs typeface="Calibri"/>
              </a:rPr>
              <a:t>stuff like wood, waste and other plant matter releases stored chemical energy in the</a:t>
            </a:r>
            <a:endParaRPr sz="2400">
              <a:latin typeface="Calibri"/>
              <a:cs typeface="Calibri"/>
            </a:endParaRPr>
          </a:p>
          <a:p>
            <a:pPr marL="12700" marR="45720">
              <a:lnSpc>
                <a:spcPct val="101725"/>
              </a:lnSpc>
              <a:spcBef>
                <a:spcPts val="1265"/>
              </a:spcBef>
            </a:pPr>
            <a:r>
              <a:rPr sz="2400" spc="-5" dirty="0" smtClean="0">
                <a:latin typeface="Calibri"/>
                <a:cs typeface="Calibri"/>
              </a:rPr>
              <a:t>form of heat, which can be used to turn shafts to produce electricity.</a:t>
            </a:r>
            <a:endParaRPr sz="2400">
              <a:latin typeface="Calibri"/>
              <a:cs typeface="Calibri"/>
            </a:endParaRPr>
          </a:p>
        </p:txBody>
      </p:sp>
      <p:sp>
        <p:nvSpPr>
          <p:cNvPr id="19" name="object 19"/>
          <p:cNvSpPr txBox="1"/>
          <p:nvPr/>
        </p:nvSpPr>
        <p:spPr>
          <a:xfrm>
            <a:off x="555142" y="2702179"/>
            <a:ext cx="1562371" cy="330200"/>
          </a:xfrm>
          <a:prstGeom prst="rect">
            <a:avLst/>
          </a:prstGeom>
        </p:spPr>
        <p:txBody>
          <a:bodyPr wrap="square" lIns="0" tIns="15875" rIns="0" bIns="0" rtlCol="0">
            <a:noAutofit/>
          </a:bodyPr>
          <a:lstStyle/>
          <a:p>
            <a:pPr marL="12700">
              <a:lnSpc>
                <a:spcPts val="2500"/>
              </a:lnSpc>
            </a:pPr>
            <a:r>
              <a:rPr sz="2400" b="1" i="1" spc="-2" dirty="0" smtClean="0">
                <a:latin typeface="Calibri"/>
                <a:cs typeface="Calibri"/>
              </a:rPr>
              <a:t>Decomposit</a:t>
            </a:r>
            <a:endParaRPr sz="2400">
              <a:latin typeface="Calibri"/>
              <a:cs typeface="Calibri"/>
            </a:endParaRPr>
          </a:p>
        </p:txBody>
      </p:sp>
      <p:sp>
        <p:nvSpPr>
          <p:cNvPr id="18" name="object 18"/>
          <p:cNvSpPr txBox="1"/>
          <p:nvPr/>
        </p:nvSpPr>
        <p:spPr>
          <a:xfrm>
            <a:off x="2440686" y="2702179"/>
            <a:ext cx="4619621" cy="330200"/>
          </a:xfrm>
          <a:prstGeom prst="rect">
            <a:avLst/>
          </a:prstGeom>
        </p:spPr>
        <p:txBody>
          <a:bodyPr wrap="square" lIns="0" tIns="15875" rIns="0" bIns="0" rtlCol="0">
            <a:noAutofit/>
          </a:bodyPr>
          <a:lstStyle/>
          <a:p>
            <a:pPr marL="12700">
              <a:lnSpc>
                <a:spcPts val="2500"/>
              </a:lnSpc>
            </a:pPr>
            <a:r>
              <a:rPr sz="2400" b="1" i="1" spc="77" dirty="0" smtClean="0">
                <a:latin typeface="Calibri"/>
                <a:cs typeface="Calibri"/>
              </a:rPr>
              <a:t>: </a:t>
            </a:r>
            <a:r>
              <a:rPr sz="2400" spc="77" dirty="0" smtClean="0">
                <a:latin typeface="Calibri"/>
                <a:cs typeface="Calibri"/>
              </a:rPr>
              <a:t>Things that can rot, like garbage,</a:t>
            </a:r>
            <a:endParaRPr sz="2400">
              <a:latin typeface="Calibri"/>
              <a:cs typeface="Calibri"/>
            </a:endParaRPr>
          </a:p>
        </p:txBody>
      </p:sp>
      <p:sp>
        <p:nvSpPr>
          <p:cNvPr id="17" name="object 17"/>
          <p:cNvSpPr txBox="1"/>
          <p:nvPr/>
        </p:nvSpPr>
        <p:spPr>
          <a:xfrm>
            <a:off x="7107682" y="2702179"/>
            <a:ext cx="4214378" cy="878840"/>
          </a:xfrm>
          <a:prstGeom prst="rect">
            <a:avLst/>
          </a:prstGeom>
        </p:spPr>
        <p:txBody>
          <a:bodyPr wrap="square" lIns="0" tIns="15875" rIns="0" bIns="0" rtlCol="0">
            <a:noAutofit/>
          </a:bodyPr>
          <a:lstStyle/>
          <a:p>
            <a:pPr marL="29464" marR="2353">
              <a:lnSpc>
                <a:spcPts val="2500"/>
              </a:lnSpc>
            </a:pPr>
            <a:r>
              <a:rPr sz="2400" spc="69" dirty="0" smtClean="0">
                <a:latin typeface="Calibri"/>
                <a:cs typeface="Calibri"/>
              </a:rPr>
              <a:t>human and animal waste, dead</a:t>
            </a:r>
            <a:endParaRPr sz="2400">
              <a:latin typeface="Calibri"/>
              <a:cs typeface="Calibri"/>
            </a:endParaRPr>
          </a:p>
          <a:p>
            <a:pPr marL="12700">
              <a:lnSpc>
                <a:spcPct val="101725"/>
              </a:lnSpc>
              <a:spcBef>
                <a:spcPts val="1265"/>
              </a:spcBef>
            </a:pPr>
            <a:r>
              <a:rPr sz="2400" spc="42" dirty="0" smtClean="0">
                <a:latin typeface="Calibri"/>
                <a:cs typeface="Calibri"/>
              </a:rPr>
              <a:t>gas called biogas (also known as</a:t>
            </a:r>
            <a:endParaRPr sz="2400">
              <a:latin typeface="Calibri"/>
              <a:cs typeface="Calibri"/>
            </a:endParaRPr>
          </a:p>
        </p:txBody>
      </p:sp>
      <p:sp>
        <p:nvSpPr>
          <p:cNvPr id="16" name="object 16"/>
          <p:cNvSpPr txBox="1"/>
          <p:nvPr/>
        </p:nvSpPr>
        <p:spPr>
          <a:xfrm>
            <a:off x="555142" y="3250819"/>
            <a:ext cx="6516421" cy="330200"/>
          </a:xfrm>
          <a:prstGeom prst="rect">
            <a:avLst/>
          </a:prstGeom>
        </p:spPr>
        <p:txBody>
          <a:bodyPr wrap="square" lIns="0" tIns="15875" rIns="0" bIns="0" rtlCol="0">
            <a:noAutofit/>
          </a:bodyPr>
          <a:lstStyle/>
          <a:p>
            <a:pPr marL="12700">
              <a:lnSpc>
                <a:spcPts val="2500"/>
              </a:lnSpc>
            </a:pPr>
            <a:r>
              <a:rPr sz="2400" spc="53" dirty="0" smtClean="0">
                <a:latin typeface="Calibri"/>
                <a:cs typeface="Calibri"/>
              </a:rPr>
              <a:t>animals and the like can be left to rot, releasing a</a:t>
            </a:r>
            <a:endParaRPr sz="2400">
              <a:latin typeface="Calibri"/>
              <a:cs typeface="Calibri"/>
            </a:endParaRPr>
          </a:p>
        </p:txBody>
      </p:sp>
      <p:sp>
        <p:nvSpPr>
          <p:cNvPr id="15" name="object 15"/>
          <p:cNvSpPr txBox="1"/>
          <p:nvPr/>
        </p:nvSpPr>
        <p:spPr>
          <a:xfrm>
            <a:off x="555142" y="3799713"/>
            <a:ext cx="1186289"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methane</a:t>
            </a:r>
            <a:endParaRPr sz="2400">
              <a:latin typeface="Calibri"/>
              <a:cs typeface="Calibri"/>
            </a:endParaRPr>
          </a:p>
        </p:txBody>
      </p:sp>
      <p:sp>
        <p:nvSpPr>
          <p:cNvPr id="14" name="object 14"/>
          <p:cNvSpPr txBox="1"/>
          <p:nvPr/>
        </p:nvSpPr>
        <p:spPr>
          <a:xfrm>
            <a:off x="1861185" y="3799713"/>
            <a:ext cx="471967" cy="330200"/>
          </a:xfrm>
          <a:prstGeom prst="rect">
            <a:avLst/>
          </a:prstGeom>
        </p:spPr>
        <p:txBody>
          <a:bodyPr wrap="square" lIns="0" tIns="15875" rIns="0" bIns="0" rtlCol="0">
            <a:noAutofit/>
          </a:bodyPr>
          <a:lstStyle/>
          <a:p>
            <a:pPr marL="12700">
              <a:lnSpc>
                <a:spcPts val="2500"/>
              </a:lnSpc>
            </a:pPr>
            <a:r>
              <a:rPr sz="2400" spc="-19" dirty="0" smtClean="0">
                <a:latin typeface="Calibri"/>
                <a:cs typeface="Calibri"/>
              </a:rPr>
              <a:t>gas</a:t>
            </a:r>
            <a:endParaRPr sz="2400">
              <a:latin typeface="Calibri"/>
              <a:cs typeface="Calibri"/>
            </a:endParaRPr>
          </a:p>
        </p:txBody>
      </p:sp>
      <p:sp>
        <p:nvSpPr>
          <p:cNvPr id="13" name="object 13"/>
          <p:cNvSpPr txBox="1"/>
          <p:nvPr/>
        </p:nvSpPr>
        <p:spPr>
          <a:xfrm>
            <a:off x="2452878" y="3799713"/>
            <a:ext cx="1368798" cy="330200"/>
          </a:xfrm>
          <a:prstGeom prst="rect">
            <a:avLst/>
          </a:prstGeom>
        </p:spPr>
        <p:txBody>
          <a:bodyPr wrap="square" lIns="0" tIns="15875" rIns="0" bIns="0" rtlCol="0">
            <a:noAutofit/>
          </a:bodyPr>
          <a:lstStyle/>
          <a:p>
            <a:pPr marL="12700">
              <a:lnSpc>
                <a:spcPts val="2500"/>
              </a:lnSpc>
            </a:pPr>
            <a:r>
              <a:rPr sz="2400" spc="35" dirty="0" smtClean="0">
                <a:latin typeface="Calibri"/>
                <a:cs typeface="Calibri"/>
              </a:rPr>
              <a:t>or  landfill</a:t>
            </a:r>
            <a:endParaRPr sz="2400">
              <a:latin typeface="Calibri"/>
              <a:cs typeface="Calibri"/>
            </a:endParaRPr>
          </a:p>
        </p:txBody>
      </p:sp>
      <p:sp>
        <p:nvSpPr>
          <p:cNvPr id="12" name="object 12"/>
          <p:cNvSpPr txBox="1"/>
          <p:nvPr/>
        </p:nvSpPr>
        <p:spPr>
          <a:xfrm>
            <a:off x="3941826" y="3799713"/>
            <a:ext cx="2587313" cy="330200"/>
          </a:xfrm>
          <a:prstGeom prst="rect">
            <a:avLst/>
          </a:prstGeom>
        </p:spPr>
        <p:txBody>
          <a:bodyPr wrap="square" lIns="0" tIns="15875" rIns="0" bIns="0" rtlCol="0">
            <a:noAutofit/>
          </a:bodyPr>
          <a:lstStyle/>
          <a:p>
            <a:pPr marL="12700">
              <a:lnSpc>
                <a:spcPts val="2500"/>
              </a:lnSpc>
            </a:pPr>
            <a:r>
              <a:rPr sz="2400" spc="39" dirty="0" smtClean="0">
                <a:latin typeface="Calibri"/>
                <a:cs typeface="Calibri"/>
              </a:rPr>
              <a:t>gas).  Methane  can</a:t>
            </a:r>
            <a:endParaRPr sz="2400">
              <a:latin typeface="Calibri"/>
              <a:cs typeface="Calibri"/>
            </a:endParaRPr>
          </a:p>
        </p:txBody>
      </p:sp>
      <p:sp>
        <p:nvSpPr>
          <p:cNvPr id="11" name="object 11"/>
          <p:cNvSpPr txBox="1"/>
          <p:nvPr/>
        </p:nvSpPr>
        <p:spPr>
          <a:xfrm>
            <a:off x="6648704" y="3799713"/>
            <a:ext cx="382914"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be</a:t>
            </a:r>
            <a:endParaRPr sz="2400">
              <a:latin typeface="Calibri"/>
              <a:cs typeface="Calibri"/>
            </a:endParaRPr>
          </a:p>
        </p:txBody>
      </p:sp>
      <p:sp>
        <p:nvSpPr>
          <p:cNvPr id="10" name="object 10"/>
          <p:cNvSpPr txBox="1"/>
          <p:nvPr/>
        </p:nvSpPr>
        <p:spPr>
          <a:xfrm>
            <a:off x="7151878" y="3799713"/>
            <a:ext cx="1664622" cy="330200"/>
          </a:xfrm>
          <a:prstGeom prst="rect">
            <a:avLst/>
          </a:prstGeom>
        </p:spPr>
        <p:txBody>
          <a:bodyPr wrap="square" lIns="0" tIns="15875" rIns="0" bIns="0" rtlCol="0">
            <a:noAutofit/>
          </a:bodyPr>
          <a:lstStyle/>
          <a:p>
            <a:pPr marL="12700">
              <a:lnSpc>
                <a:spcPts val="2500"/>
              </a:lnSpc>
            </a:pPr>
            <a:r>
              <a:rPr sz="2400" spc="28" dirty="0" smtClean="0">
                <a:latin typeface="Calibri"/>
                <a:cs typeface="Calibri"/>
              </a:rPr>
              <a:t>captured  by</a:t>
            </a:r>
            <a:endParaRPr sz="2400">
              <a:latin typeface="Calibri"/>
              <a:cs typeface="Calibri"/>
            </a:endParaRPr>
          </a:p>
        </p:txBody>
      </p:sp>
      <p:sp>
        <p:nvSpPr>
          <p:cNvPr id="9" name="object 9"/>
          <p:cNvSpPr txBox="1"/>
          <p:nvPr/>
        </p:nvSpPr>
        <p:spPr>
          <a:xfrm>
            <a:off x="8938006" y="3799713"/>
            <a:ext cx="217120"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a:t>
            </a:r>
            <a:endParaRPr sz="2400">
              <a:latin typeface="Calibri"/>
              <a:cs typeface="Calibri"/>
            </a:endParaRPr>
          </a:p>
        </p:txBody>
      </p:sp>
      <p:sp>
        <p:nvSpPr>
          <p:cNvPr id="8" name="object 8"/>
          <p:cNvSpPr txBox="1"/>
          <p:nvPr/>
        </p:nvSpPr>
        <p:spPr>
          <a:xfrm>
            <a:off x="9274810" y="3799713"/>
            <a:ext cx="1132687" cy="330200"/>
          </a:xfrm>
          <a:prstGeom prst="rect">
            <a:avLst/>
          </a:prstGeom>
        </p:spPr>
        <p:txBody>
          <a:bodyPr wrap="square" lIns="0" tIns="15875" rIns="0" bIns="0" rtlCol="0">
            <a:noAutofit/>
          </a:bodyPr>
          <a:lstStyle/>
          <a:p>
            <a:pPr marL="12700">
              <a:lnSpc>
                <a:spcPts val="2500"/>
              </a:lnSpc>
            </a:pPr>
            <a:r>
              <a:rPr sz="2400" spc="1" dirty="0" smtClean="0">
                <a:latin typeface="Calibri"/>
                <a:cs typeface="Calibri"/>
              </a:rPr>
              <a:t>machine</a:t>
            </a:r>
            <a:endParaRPr sz="2400">
              <a:latin typeface="Calibri"/>
              <a:cs typeface="Calibri"/>
            </a:endParaRPr>
          </a:p>
        </p:txBody>
      </p:sp>
      <p:sp>
        <p:nvSpPr>
          <p:cNvPr id="7" name="object 7"/>
          <p:cNvSpPr txBox="1"/>
          <p:nvPr/>
        </p:nvSpPr>
        <p:spPr>
          <a:xfrm>
            <a:off x="10527919" y="3799713"/>
            <a:ext cx="792561" cy="330200"/>
          </a:xfrm>
          <a:prstGeom prst="rect">
            <a:avLst/>
          </a:prstGeom>
        </p:spPr>
        <p:txBody>
          <a:bodyPr wrap="square" lIns="0" tIns="15875" rIns="0" bIns="0" rtlCol="0">
            <a:noAutofit/>
          </a:bodyPr>
          <a:lstStyle/>
          <a:p>
            <a:pPr marL="12700">
              <a:lnSpc>
                <a:spcPts val="2500"/>
              </a:lnSpc>
            </a:pPr>
            <a:r>
              <a:rPr sz="2400" spc="-6" dirty="0" smtClean="0">
                <a:latin typeface="Calibri"/>
                <a:cs typeface="Calibri"/>
              </a:rPr>
              <a:t>called</a:t>
            </a:r>
            <a:endParaRPr sz="2400">
              <a:latin typeface="Calibri"/>
              <a:cs typeface="Calibri"/>
            </a:endParaRPr>
          </a:p>
        </p:txBody>
      </p:sp>
      <p:sp>
        <p:nvSpPr>
          <p:cNvPr id="6" name="object 6"/>
          <p:cNvSpPr txBox="1"/>
          <p:nvPr/>
        </p:nvSpPr>
        <p:spPr>
          <a:xfrm>
            <a:off x="555142" y="4348353"/>
            <a:ext cx="5397327" cy="330200"/>
          </a:xfrm>
          <a:prstGeom prst="rect">
            <a:avLst/>
          </a:prstGeom>
        </p:spPr>
        <p:txBody>
          <a:bodyPr wrap="square" lIns="0" tIns="15875" rIns="0" bIns="0" rtlCol="0">
            <a:noAutofit/>
          </a:bodyPr>
          <a:lstStyle/>
          <a:p>
            <a:pPr marL="12700">
              <a:lnSpc>
                <a:spcPts val="2500"/>
              </a:lnSpc>
            </a:pPr>
            <a:r>
              <a:rPr sz="2400" u="heavy" spc="-4" dirty="0" smtClean="0">
                <a:solidFill>
                  <a:srgbClr val="FF0000"/>
                </a:solidFill>
                <a:latin typeface="Calibri"/>
                <a:cs typeface="Calibri"/>
              </a:rPr>
              <a:t>Microturbine</a:t>
            </a:r>
            <a:r>
              <a:rPr sz="2400" spc="-4" dirty="0" smtClean="0">
                <a:solidFill>
                  <a:srgbClr val="FF0000"/>
                </a:solidFill>
                <a:latin typeface="Calibri"/>
                <a:cs typeface="Calibri"/>
              </a:rPr>
              <a:t> </a:t>
            </a:r>
            <a:r>
              <a:rPr sz="2400" spc="-4" dirty="0" smtClean="0">
                <a:latin typeface="Calibri"/>
                <a:cs typeface="Calibri"/>
              </a:rPr>
              <a:t>and converted into electricity</a:t>
            </a:r>
            <a:endParaRPr sz="2400">
              <a:latin typeface="Calibri"/>
              <a:cs typeface="Calibri"/>
            </a:endParaRPr>
          </a:p>
        </p:txBody>
      </p:sp>
      <p:sp>
        <p:nvSpPr>
          <p:cNvPr id="5" name="object 5"/>
          <p:cNvSpPr txBox="1"/>
          <p:nvPr/>
        </p:nvSpPr>
        <p:spPr>
          <a:xfrm>
            <a:off x="555142" y="5023256"/>
            <a:ext cx="1120323" cy="330504"/>
          </a:xfrm>
          <a:prstGeom prst="rect">
            <a:avLst/>
          </a:prstGeom>
        </p:spPr>
        <p:txBody>
          <a:bodyPr wrap="square" lIns="0" tIns="15875" rIns="0" bIns="0" rtlCol="0">
            <a:noAutofit/>
          </a:bodyPr>
          <a:lstStyle/>
          <a:p>
            <a:pPr marL="12700">
              <a:lnSpc>
                <a:spcPts val="2500"/>
              </a:lnSpc>
            </a:pPr>
            <a:r>
              <a:rPr sz="2400" b="1" i="1" spc="-11" dirty="0" smtClean="0">
                <a:latin typeface="Calibri"/>
                <a:cs typeface="Calibri"/>
              </a:rPr>
              <a:t>Ferment</a:t>
            </a:r>
            <a:endParaRPr sz="2400">
              <a:latin typeface="Calibri"/>
              <a:cs typeface="Calibri"/>
            </a:endParaRPr>
          </a:p>
        </p:txBody>
      </p:sp>
      <p:sp>
        <p:nvSpPr>
          <p:cNvPr id="4" name="object 4"/>
          <p:cNvSpPr txBox="1"/>
          <p:nvPr/>
        </p:nvSpPr>
        <p:spPr>
          <a:xfrm>
            <a:off x="2263521" y="5023256"/>
            <a:ext cx="4851461" cy="330504"/>
          </a:xfrm>
          <a:prstGeom prst="rect">
            <a:avLst/>
          </a:prstGeom>
        </p:spPr>
        <p:txBody>
          <a:bodyPr wrap="square" lIns="0" tIns="15875" rIns="0" bIns="0" rtlCol="0">
            <a:noAutofit/>
          </a:bodyPr>
          <a:lstStyle/>
          <a:p>
            <a:pPr marL="12700">
              <a:lnSpc>
                <a:spcPts val="2500"/>
              </a:lnSpc>
            </a:pPr>
            <a:r>
              <a:rPr sz="2400" b="1" i="1" spc="25" dirty="0" smtClean="0">
                <a:latin typeface="Calibri"/>
                <a:cs typeface="Calibri"/>
              </a:rPr>
              <a:t>: </a:t>
            </a:r>
            <a:r>
              <a:rPr sz="2400" spc="25" dirty="0" smtClean="0">
                <a:latin typeface="Calibri"/>
                <a:cs typeface="Calibri"/>
              </a:rPr>
              <a:t>Ethanol can be produced from crops</a:t>
            </a:r>
            <a:endParaRPr sz="2400">
              <a:latin typeface="Calibri"/>
              <a:cs typeface="Calibri"/>
            </a:endParaRPr>
          </a:p>
        </p:txBody>
      </p:sp>
      <p:sp>
        <p:nvSpPr>
          <p:cNvPr id="3" name="object 3"/>
          <p:cNvSpPr txBox="1"/>
          <p:nvPr/>
        </p:nvSpPr>
        <p:spPr>
          <a:xfrm>
            <a:off x="7136638" y="5023256"/>
            <a:ext cx="4183699" cy="330504"/>
          </a:xfrm>
          <a:prstGeom prst="rect">
            <a:avLst/>
          </a:prstGeom>
        </p:spPr>
        <p:txBody>
          <a:bodyPr wrap="square" lIns="0" tIns="15875" rIns="0" bIns="0" rtlCol="0">
            <a:noAutofit/>
          </a:bodyPr>
          <a:lstStyle/>
          <a:p>
            <a:pPr marL="12700">
              <a:lnSpc>
                <a:spcPts val="2500"/>
              </a:lnSpc>
            </a:pPr>
            <a:r>
              <a:rPr sz="2400" spc="27" dirty="0" smtClean="0">
                <a:latin typeface="Calibri"/>
                <a:cs typeface="Calibri"/>
              </a:rPr>
              <a:t>with lots of sugars, like corn and</a:t>
            </a:r>
            <a:endParaRPr sz="2400">
              <a:latin typeface="Calibri"/>
              <a:cs typeface="Calibri"/>
            </a:endParaRPr>
          </a:p>
        </p:txBody>
      </p:sp>
      <p:sp>
        <p:nvSpPr>
          <p:cNvPr id="2" name="object 2"/>
          <p:cNvSpPr txBox="1"/>
          <p:nvPr/>
        </p:nvSpPr>
        <p:spPr>
          <a:xfrm>
            <a:off x="555142" y="5572455"/>
            <a:ext cx="8626939" cy="330200"/>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sugarcane. The process used to produce ethanol is called gasification.</a:t>
            </a:r>
            <a:endParaRPr sz="24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096" y="-1"/>
            <a:ext cx="12185904" cy="6858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636522" y="3240285"/>
            <a:ext cx="5174373" cy="1142796"/>
          </a:xfrm>
          <a:prstGeom prst="rect">
            <a:avLst/>
          </a:prstGeom>
        </p:spPr>
        <p:txBody>
          <a:bodyPr wrap="square" lIns="0" tIns="57150" rIns="0" bIns="0" rtlCol="0">
            <a:noAutofit/>
          </a:bodyPr>
          <a:lstStyle/>
          <a:p>
            <a:pPr marL="12700">
              <a:lnSpc>
                <a:spcPts val="9000"/>
              </a:lnSpc>
            </a:pPr>
            <a:r>
              <a:rPr sz="8800" b="1" dirty="0" smtClean="0">
                <a:latin typeface="Trebuchet MS"/>
                <a:cs typeface="Trebuchet MS"/>
              </a:rPr>
              <a:t>Hydrogen</a:t>
            </a:r>
            <a:endParaRPr sz="8800">
              <a:latin typeface="Trebuchet MS"/>
              <a:cs typeface="Trebuchet MS"/>
            </a:endParaRPr>
          </a:p>
        </p:txBody>
      </p:sp>
      <p:sp>
        <p:nvSpPr>
          <p:cNvPr id="2" name="object 2"/>
          <p:cNvSpPr txBox="1"/>
          <p:nvPr/>
        </p:nvSpPr>
        <p:spPr>
          <a:xfrm>
            <a:off x="6955330" y="3240285"/>
            <a:ext cx="3765078" cy="1142796"/>
          </a:xfrm>
          <a:prstGeom prst="rect">
            <a:avLst/>
          </a:prstGeom>
        </p:spPr>
        <p:txBody>
          <a:bodyPr wrap="square" lIns="0" tIns="57150" rIns="0" bIns="0" rtlCol="0">
            <a:noAutofit/>
          </a:bodyPr>
          <a:lstStyle/>
          <a:p>
            <a:pPr marL="12700">
              <a:lnSpc>
                <a:spcPts val="9000"/>
              </a:lnSpc>
            </a:pPr>
            <a:r>
              <a:rPr sz="8800" b="1" dirty="0" smtClean="0">
                <a:latin typeface="Trebuchet MS"/>
                <a:cs typeface="Trebuchet MS"/>
              </a:rPr>
              <a:t>Energy</a:t>
            </a:r>
            <a:endParaRPr sz="8800">
              <a:latin typeface="Trebuchet MS"/>
              <a:cs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762762" y="826770"/>
            <a:ext cx="0" cy="914400"/>
          </a:xfrm>
          <a:custGeom>
            <a:avLst/>
            <a:gdLst/>
            <a:ahLst/>
            <a:cxnLst/>
            <a:rect l="l" t="t" r="r" b="b"/>
            <a:pathLst>
              <a:path h="914400">
                <a:moveTo>
                  <a:pt x="0" y="914400"/>
                </a:moveTo>
                <a:lnTo>
                  <a:pt x="0" y="0"/>
                </a:lnTo>
              </a:path>
            </a:pathLst>
          </a:custGeom>
          <a:ln w="19812">
            <a:solidFill>
              <a:srgbClr val="1CACE3"/>
            </a:solidFill>
          </a:ln>
        </p:spPr>
        <p:txBody>
          <a:bodyPr wrap="square" lIns="0" tIns="0" rIns="0" bIns="0" rtlCol="0">
            <a:noAutofit/>
          </a:bodyPr>
          <a:lstStyle/>
          <a:p>
            <a:endParaRPr/>
          </a:p>
        </p:txBody>
      </p:sp>
      <p:sp>
        <p:nvSpPr>
          <p:cNvPr id="20" name="object 20"/>
          <p:cNvSpPr txBox="1"/>
          <p:nvPr/>
        </p:nvSpPr>
        <p:spPr>
          <a:xfrm>
            <a:off x="2867025" y="663886"/>
            <a:ext cx="3482868" cy="660907"/>
          </a:xfrm>
          <a:prstGeom prst="rect">
            <a:avLst/>
          </a:prstGeom>
        </p:spPr>
        <p:txBody>
          <a:bodyPr wrap="square" lIns="0" tIns="33051" rIns="0" bIns="0" rtlCol="0">
            <a:noAutofit/>
          </a:bodyPr>
          <a:lstStyle/>
          <a:p>
            <a:pPr marL="12700">
              <a:lnSpc>
                <a:spcPts val="5205"/>
              </a:lnSpc>
            </a:pPr>
            <a:r>
              <a:rPr sz="5000" b="1" spc="80" dirty="0" smtClean="0">
                <a:solidFill>
                  <a:srgbClr val="0D0D0D"/>
                </a:solidFill>
                <a:latin typeface="Trebuchet MS"/>
                <a:cs typeface="Trebuchet MS"/>
              </a:rPr>
              <a:t>HYDROGEN</a:t>
            </a:r>
            <a:endParaRPr sz="5000">
              <a:latin typeface="Trebuchet MS"/>
              <a:cs typeface="Trebuchet MS"/>
            </a:endParaRPr>
          </a:p>
        </p:txBody>
      </p:sp>
      <p:sp>
        <p:nvSpPr>
          <p:cNvPr id="19" name="object 19"/>
          <p:cNvSpPr txBox="1"/>
          <p:nvPr/>
        </p:nvSpPr>
        <p:spPr>
          <a:xfrm>
            <a:off x="6445570" y="663886"/>
            <a:ext cx="2530751" cy="660907"/>
          </a:xfrm>
          <a:prstGeom prst="rect">
            <a:avLst/>
          </a:prstGeom>
        </p:spPr>
        <p:txBody>
          <a:bodyPr wrap="square" lIns="0" tIns="33051" rIns="0" bIns="0" rtlCol="0">
            <a:noAutofit/>
          </a:bodyPr>
          <a:lstStyle/>
          <a:p>
            <a:pPr marL="12700">
              <a:lnSpc>
                <a:spcPts val="5205"/>
              </a:lnSpc>
            </a:pPr>
            <a:r>
              <a:rPr sz="5000" b="1" spc="76" dirty="0" smtClean="0">
                <a:solidFill>
                  <a:srgbClr val="0D0D0D"/>
                </a:solidFill>
                <a:latin typeface="Trebuchet MS"/>
                <a:cs typeface="Trebuchet MS"/>
              </a:rPr>
              <a:t>ENERGY</a:t>
            </a:r>
            <a:endParaRPr sz="5000">
              <a:latin typeface="Trebuchet MS"/>
              <a:cs typeface="Trebuchet MS"/>
            </a:endParaRPr>
          </a:p>
        </p:txBody>
      </p:sp>
      <p:sp>
        <p:nvSpPr>
          <p:cNvPr id="18" name="object 18"/>
          <p:cNvSpPr txBox="1"/>
          <p:nvPr/>
        </p:nvSpPr>
        <p:spPr>
          <a:xfrm>
            <a:off x="871219" y="1395239"/>
            <a:ext cx="10499932" cy="871600"/>
          </a:xfrm>
          <a:prstGeom prst="rect">
            <a:avLst/>
          </a:prstGeom>
        </p:spPr>
        <p:txBody>
          <a:bodyPr wrap="square" lIns="0" tIns="16287" rIns="0" bIns="0" rtlCol="0">
            <a:noAutofit/>
          </a:bodyPr>
          <a:lstStyle/>
          <a:p>
            <a:pPr marL="12700">
              <a:lnSpc>
                <a:spcPts val="2565"/>
              </a:lnSpc>
            </a:pPr>
            <a:r>
              <a:rPr sz="2400" dirty="0" smtClean="0">
                <a:solidFill>
                  <a:srgbClr val="1CACE3"/>
                </a:solidFill>
                <a:latin typeface="Wingdings"/>
                <a:cs typeface="Wingdings"/>
              </a:rPr>
              <a:t></a:t>
            </a:r>
            <a:r>
              <a:rPr sz="2400" spc="218" dirty="0" smtClean="0">
                <a:solidFill>
                  <a:srgbClr val="1CACE3"/>
                </a:solidFill>
                <a:latin typeface="Times New Roman"/>
                <a:cs typeface="Times New Roman"/>
              </a:rPr>
              <a:t> </a:t>
            </a:r>
            <a:r>
              <a:rPr sz="2400" spc="218" dirty="0" smtClean="0">
                <a:latin typeface="Times New Roman"/>
                <a:cs typeface="Times New Roman"/>
              </a:rPr>
              <a:t>Hydrogen is the most abundant element available on  earth but it is</a:t>
            </a:r>
            <a:endParaRPr sz="2400">
              <a:latin typeface="Times New Roman"/>
              <a:cs typeface="Times New Roman"/>
            </a:endParaRPr>
          </a:p>
          <a:p>
            <a:pPr marL="104140" marR="50120">
              <a:lnSpc>
                <a:spcPct val="95825"/>
              </a:lnSpc>
              <a:spcBef>
                <a:spcPts val="1143"/>
              </a:spcBef>
            </a:pPr>
            <a:r>
              <a:rPr sz="2400" spc="178" dirty="0" smtClean="0">
                <a:latin typeface="Times New Roman"/>
                <a:cs typeface="Times New Roman"/>
              </a:rPr>
              <a:t>rarely alone. Even water contains two  third of hydrogen.</a:t>
            </a:r>
            <a:endParaRPr sz="2400">
              <a:latin typeface="Times New Roman"/>
              <a:cs typeface="Times New Roman"/>
            </a:endParaRPr>
          </a:p>
        </p:txBody>
      </p:sp>
      <p:sp>
        <p:nvSpPr>
          <p:cNvPr id="17" name="object 17"/>
          <p:cNvSpPr txBox="1"/>
          <p:nvPr/>
        </p:nvSpPr>
        <p:spPr>
          <a:xfrm>
            <a:off x="871219" y="2597428"/>
            <a:ext cx="646216" cy="359870"/>
          </a:xfrm>
          <a:prstGeom prst="rect">
            <a:avLst/>
          </a:prstGeom>
        </p:spPr>
        <p:txBody>
          <a:bodyPr wrap="square" lIns="0" tIns="16287" rIns="0" bIns="0" rtlCol="0">
            <a:noAutofit/>
          </a:bodyPr>
          <a:lstStyle/>
          <a:p>
            <a:pPr marL="12700">
              <a:lnSpc>
                <a:spcPts val="2565"/>
              </a:lnSpc>
            </a:pPr>
            <a:r>
              <a:rPr sz="2400" dirty="0" smtClean="0">
                <a:solidFill>
                  <a:srgbClr val="1CACE3"/>
                </a:solidFill>
                <a:latin typeface="Wingdings"/>
                <a:cs typeface="Wingdings"/>
              </a:rPr>
              <a:t></a:t>
            </a:r>
            <a:r>
              <a:rPr sz="2400" spc="154" dirty="0" smtClean="0">
                <a:solidFill>
                  <a:srgbClr val="1CACE3"/>
                </a:solidFill>
                <a:latin typeface="Times New Roman"/>
                <a:cs typeface="Times New Roman"/>
              </a:rPr>
              <a:t> </a:t>
            </a:r>
            <a:r>
              <a:rPr sz="2400" spc="62" dirty="0" smtClean="0">
                <a:latin typeface="Times New Roman"/>
                <a:cs typeface="Times New Roman"/>
              </a:rPr>
              <a:t>It</a:t>
            </a:r>
            <a:endParaRPr sz="2400">
              <a:latin typeface="Times New Roman"/>
              <a:cs typeface="Times New Roman"/>
            </a:endParaRPr>
          </a:p>
        </p:txBody>
      </p:sp>
      <p:sp>
        <p:nvSpPr>
          <p:cNvPr id="16" name="object 16"/>
          <p:cNvSpPr txBox="1"/>
          <p:nvPr/>
        </p:nvSpPr>
        <p:spPr>
          <a:xfrm>
            <a:off x="1613662" y="2626794"/>
            <a:ext cx="1525736" cy="330504"/>
          </a:xfrm>
          <a:prstGeom prst="rect">
            <a:avLst/>
          </a:prstGeom>
        </p:spPr>
        <p:txBody>
          <a:bodyPr wrap="square" lIns="0" tIns="14827" rIns="0" bIns="0" rtlCol="0">
            <a:noAutofit/>
          </a:bodyPr>
          <a:lstStyle/>
          <a:p>
            <a:pPr marL="12700">
              <a:lnSpc>
                <a:spcPts val="2335"/>
              </a:lnSpc>
            </a:pPr>
            <a:r>
              <a:rPr sz="2400" spc="156" dirty="0" smtClean="0">
                <a:latin typeface="Times New Roman"/>
                <a:cs typeface="Times New Roman"/>
              </a:rPr>
              <a:t>is  usually</a:t>
            </a:r>
            <a:endParaRPr sz="2400">
              <a:latin typeface="Times New Roman"/>
              <a:cs typeface="Times New Roman"/>
            </a:endParaRPr>
          </a:p>
        </p:txBody>
      </p:sp>
      <p:sp>
        <p:nvSpPr>
          <p:cNvPr id="15" name="object 15"/>
          <p:cNvSpPr txBox="1"/>
          <p:nvPr/>
        </p:nvSpPr>
        <p:spPr>
          <a:xfrm>
            <a:off x="3241294" y="2626794"/>
            <a:ext cx="2162093" cy="330504"/>
          </a:xfrm>
          <a:prstGeom prst="rect">
            <a:avLst/>
          </a:prstGeom>
        </p:spPr>
        <p:txBody>
          <a:bodyPr wrap="square" lIns="0" tIns="14827" rIns="0" bIns="0" rtlCol="0">
            <a:noAutofit/>
          </a:bodyPr>
          <a:lstStyle/>
          <a:p>
            <a:pPr marL="12700">
              <a:lnSpc>
                <a:spcPts val="2335"/>
              </a:lnSpc>
            </a:pPr>
            <a:r>
              <a:rPr sz="2400" spc="204" dirty="0" smtClean="0">
                <a:latin typeface="Times New Roman"/>
                <a:cs typeface="Times New Roman"/>
              </a:rPr>
              <a:t>available with</a:t>
            </a:r>
            <a:endParaRPr sz="2400">
              <a:latin typeface="Times New Roman"/>
              <a:cs typeface="Times New Roman"/>
            </a:endParaRPr>
          </a:p>
        </p:txBody>
      </p:sp>
      <p:sp>
        <p:nvSpPr>
          <p:cNvPr id="14" name="object 14"/>
          <p:cNvSpPr txBox="1"/>
          <p:nvPr/>
        </p:nvSpPr>
        <p:spPr>
          <a:xfrm>
            <a:off x="5506339" y="2626794"/>
            <a:ext cx="855950" cy="330504"/>
          </a:xfrm>
          <a:prstGeom prst="rect">
            <a:avLst/>
          </a:prstGeom>
        </p:spPr>
        <p:txBody>
          <a:bodyPr wrap="square" lIns="0" tIns="14827" rIns="0" bIns="0" rtlCol="0">
            <a:noAutofit/>
          </a:bodyPr>
          <a:lstStyle/>
          <a:p>
            <a:pPr marL="12700">
              <a:lnSpc>
                <a:spcPts val="2335"/>
              </a:lnSpc>
            </a:pPr>
            <a:r>
              <a:rPr sz="2400" spc="248" dirty="0" smtClean="0">
                <a:latin typeface="Times New Roman"/>
                <a:cs typeface="Times New Roman"/>
              </a:rPr>
              <a:t>other</a:t>
            </a:r>
            <a:endParaRPr sz="2400">
              <a:latin typeface="Times New Roman"/>
              <a:cs typeface="Times New Roman"/>
            </a:endParaRPr>
          </a:p>
        </p:txBody>
      </p:sp>
      <p:sp>
        <p:nvSpPr>
          <p:cNvPr id="13" name="object 13"/>
          <p:cNvSpPr txBox="1"/>
          <p:nvPr/>
        </p:nvSpPr>
        <p:spPr>
          <a:xfrm>
            <a:off x="6463665" y="2626794"/>
            <a:ext cx="1413701" cy="330504"/>
          </a:xfrm>
          <a:prstGeom prst="rect">
            <a:avLst/>
          </a:prstGeom>
        </p:spPr>
        <p:txBody>
          <a:bodyPr wrap="square" lIns="0" tIns="14827" rIns="0" bIns="0" rtlCol="0">
            <a:noAutofit/>
          </a:bodyPr>
          <a:lstStyle/>
          <a:p>
            <a:pPr marL="12700">
              <a:lnSpc>
                <a:spcPts val="2335"/>
              </a:lnSpc>
            </a:pPr>
            <a:r>
              <a:rPr sz="2400" spc="248" dirty="0" smtClean="0">
                <a:latin typeface="Times New Roman"/>
                <a:cs typeface="Times New Roman"/>
              </a:rPr>
              <a:t>elements</a:t>
            </a:r>
            <a:endParaRPr sz="2400">
              <a:latin typeface="Times New Roman"/>
              <a:cs typeface="Times New Roman"/>
            </a:endParaRPr>
          </a:p>
        </p:txBody>
      </p:sp>
      <p:sp>
        <p:nvSpPr>
          <p:cNvPr id="12" name="object 12"/>
          <p:cNvSpPr txBox="1"/>
          <p:nvPr/>
        </p:nvSpPr>
        <p:spPr>
          <a:xfrm>
            <a:off x="7978521" y="2626794"/>
            <a:ext cx="621039" cy="330504"/>
          </a:xfrm>
          <a:prstGeom prst="rect">
            <a:avLst/>
          </a:prstGeom>
        </p:spPr>
        <p:txBody>
          <a:bodyPr wrap="square" lIns="0" tIns="14827" rIns="0" bIns="0" rtlCol="0">
            <a:noAutofit/>
          </a:bodyPr>
          <a:lstStyle/>
          <a:p>
            <a:pPr marL="12700">
              <a:lnSpc>
                <a:spcPts val="2335"/>
              </a:lnSpc>
            </a:pPr>
            <a:r>
              <a:rPr sz="2400" spc="287" dirty="0" smtClean="0">
                <a:latin typeface="Times New Roman"/>
                <a:cs typeface="Times New Roman"/>
              </a:rPr>
              <a:t>and</a:t>
            </a:r>
            <a:endParaRPr sz="2400">
              <a:latin typeface="Times New Roman"/>
              <a:cs typeface="Times New Roman"/>
            </a:endParaRPr>
          </a:p>
        </p:txBody>
      </p:sp>
      <p:sp>
        <p:nvSpPr>
          <p:cNvPr id="11" name="object 11"/>
          <p:cNvSpPr txBox="1"/>
          <p:nvPr/>
        </p:nvSpPr>
        <p:spPr>
          <a:xfrm>
            <a:off x="8701278" y="2626794"/>
            <a:ext cx="755731" cy="330504"/>
          </a:xfrm>
          <a:prstGeom prst="rect">
            <a:avLst/>
          </a:prstGeom>
        </p:spPr>
        <p:txBody>
          <a:bodyPr wrap="square" lIns="0" tIns="14827" rIns="0" bIns="0" rtlCol="0">
            <a:noAutofit/>
          </a:bodyPr>
          <a:lstStyle/>
          <a:p>
            <a:pPr marL="12700">
              <a:lnSpc>
                <a:spcPts val="2335"/>
              </a:lnSpc>
            </a:pPr>
            <a:r>
              <a:rPr sz="2400" spc="212" dirty="0" smtClean="0">
                <a:latin typeface="Times New Roman"/>
                <a:cs typeface="Times New Roman"/>
              </a:rPr>
              <a:t>have</a:t>
            </a:r>
            <a:endParaRPr sz="2400">
              <a:latin typeface="Times New Roman"/>
              <a:cs typeface="Times New Roman"/>
            </a:endParaRPr>
          </a:p>
        </p:txBody>
      </p:sp>
      <p:sp>
        <p:nvSpPr>
          <p:cNvPr id="10" name="object 10"/>
          <p:cNvSpPr txBox="1"/>
          <p:nvPr/>
        </p:nvSpPr>
        <p:spPr>
          <a:xfrm>
            <a:off x="9557766" y="2626794"/>
            <a:ext cx="373076" cy="330504"/>
          </a:xfrm>
          <a:prstGeom prst="rect">
            <a:avLst/>
          </a:prstGeom>
        </p:spPr>
        <p:txBody>
          <a:bodyPr wrap="square" lIns="0" tIns="14827" rIns="0" bIns="0" rtlCol="0">
            <a:noAutofit/>
          </a:bodyPr>
          <a:lstStyle/>
          <a:p>
            <a:pPr marL="12700">
              <a:lnSpc>
                <a:spcPts val="2335"/>
              </a:lnSpc>
            </a:pPr>
            <a:r>
              <a:rPr sz="2400" spc="250" dirty="0" smtClean="0">
                <a:latin typeface="Times New Roman"/>
                <a:cs typeface="Times New Roman"/>
              </a:rPr>
              <a:t>to</a:t>
            </a:r>
            <a:endParaRPr sz="2400">
              <a:latin typeface="Times New Roman"/>
              <a:cs typeface="Times New Roman"/>
            </a:endParaRPr>
          </a:p>
        </p:txBody>
      </p:sp>
      <p:sp>
        <p:nvSpPr>
          <p:cNvPr id="9" name="object 9"/>
          <p:cNvSpPr txBox="1"/>
          <p:nvPr/>
        </p:nvSpPr>
        <p:spPr>
          <a:xfrm>
            <a:off x="10033254" y="2626794"/>
            <a:ext cx="1334116" cy="330504"/>
          </a:xfrm>
          <a:prstGeom prst="rect">
            <a:avLst/>
          </a:prstGeom>
        </p:spPr>
        <p:txBody>
          <a:bodyPr wrap="square" lIns="0" tIns="14827" rIns="0" bIns="0" rtlCol="0">
            <a:noAutofit/>
          </a:bodyPr>
          <a:lstStyle/>
          <a:p>
            <a:pPr marL="12700">
              <a:lnSpc>
                <a:spcPts val="2335"/>
              </a:lnSpc>
            </a:pPr>
            <a:r>
              <a:rPr sz="2400" spc="255" dirty="0" smtClean="0">
                <a:latin typeface="Times New Roman"/>
                <a:cs typeface="Times New Roman"/>
              </a:rPr>
              <a:t>separate</a:t>
            </a:r>
            <a:endParaRPr sz="2400">
              <a:latin typeface="Times New Roman"/>
              <a:cs typeface="Times New Roman"/>
            </a:endParaRPr>
          </a:p>
        </p:txBody>
      </p:sp>
      <p:sp>
        <p:nvSpPr>
          <p:cNvPr id="8" name="object 8"/>
          <p:cNvSpPr txBox="1"/>
          <p:nvPr/>
        </p:nvSpPr>
        <p:spPr>
          <a:xfrm>
            <a:off x="962660" y="3139329"/>
            <a:ext cx="4441491" cy="330200"/>
          </a:xfrm>
          <a:prstGeom prst="rect">
            <a:avLst/>
          </a:prstGeom>
        </p:spPr>
        <p:txBody>
          <a:bodyPr wrap="square" lIns="0" tIns="14795" rIns="0" bIns="0" rtlCol="0">
            <a:noAutofit/>
          </a:bodyPr>
          <a:lstStyle/>
          <a:p>
            <a:pPr marL="12700">
              <a:lnSpc>
                <a:spcPts val="2330"/>
              </a:lnSpc>
            </a:pPr>
            <a:r>
              <a:rPr sz="2400" spc="182" dirty="0" smtClean="0">
                <a:latin typeface="Times New Roman"/>
                <a:cs typeface="Times New Roman"/>
              </a:rPr>
              <a:t>before we can  make use of it.</a:t>
            </a:r>
            <a:endParaRPr sz="2400">
              <a:latin typeface="Times New Roman"/>
              <a:cs typeface="Times New Roman"/>
            </a:endParaRPr>
          </a:p>
        </p:txBody>
      </p:sp>
      <p:sp>
        <p:nvSpPr>
          <p:cNvPr id="7" name="object 7"/>
          <p:cNvSpPr txBox="1"/>
          <p:nvPr/>
        </p:nvSpPr>
        <p:spPr>
          <a:xfrm>
            <a:off x="871219" y="3800365"/>
            <a:ext cx="7684376" cy="359536"/>
          </a:xfrm>
          <a:prstGeom prst="rect">
            <a:avLst/>
          </a:prstGeom>
        </p:spPr>
        <p:txBody>
          <a:bodyPr wrap="square" lIns="0" tIns="16287" rIns="0" bIns="0" rtlCol="0">
            <a:noAutofit/>
          </a:bodyPr>
          <a:lstStyle/>
          <a:p>
            <a:pPr marL="12700">
              <a:lnSpc>
                <a:spcPts val="2565"/>
              </a:lnSpc>
            </a:pPr>
            <a:r>
              <a:rPr sz="2400" dirty="0" smtClean="0">
                <a:solidFill>
                  <a:srgbClr val="1CACE3"/>
                </a:solidFill>
                <a:latin typeface="Wingdings"/>
                <a:cs typeface="Wingdings"/>
              </a:rPr>
              <a:t></a:t>
            </a:r>
            <a:r>
              <a:rPr sz="2400" spc="245" dirty="0" smtClean="0">
                <a:solidFill>
                  <a:srgbClr val="1CACE3"/>
                </a:solidFill>
                <a:latin typeface="Times New Roman"/>
                <a:cs typeface="Times New Roman"/>
              </a:rPr>
              <a:t> </a:t>
            </a:r>
            <a:r>
              <a:rPr sz="2400" spc="245" dirty="0" smtClean="0">
                <a:latin typeface="Times New Roman"/>
                <a:cs typeface="Times New Roman"/>
              </a:rPr>
              <a:t>Hydrogen has tremendous potential and can  be</a:t>
            </a:r>
            <a:endParaRPr sz="2400">
              <a:latin typeface="Times New Roman"/>
              <a:cs typeface="Times New Roman"/>
            </a:endParaRPr>
          </a:p>
        </p:txBody>
      </p:sp>
      <p:sp>
        <p:nvSpPr>
          <p:cNvPr id="6" name="object 6"/>
          <p:cNvSpPr txBox="1"/>
          <p:nvPr/>
        </p:nvSpPr>
        <p:spPr>
          <a:xfrm>
            <a:off x="8606790" y="3829701"/>
            <a:ext cx="2760624" cy="330200"/>
          </a:xfrm>
          <a:prstGeom prst="rect">
            <a:avLst/>
          </a:prstGeom>
        </p:spPr>
        <p:txBody>
          <a:bodyPr wrap="square" lIns="0" tIns="14795" rIns="0" bIns="0" rtlCol="0">
            <a:noAutofit/>
          </a:bodyPr>
          <a:lstStyle/>
          <a:p>
            <a:pPr marL="12700">
              <a:lnSpc>
                <a:spcPts val="2330"/>
              </a:lnSpc>
            </a:pPr>
            <a:r>
              <a:rPr sz="2400" spc="291" dirty="0" smtClean="0">
                <a:latin typeface="Times New Roman"/>
                <a:cs typeface="Times New Roman"/>
              </a:rPr>
              <a:t>used to power up</a:t>
            </a:r>
            <a:endParaRPr sz="2400">
              <a:latin typeface="Times New Roman"/>
              <a:cs typeface="Times New Roman"/>
            </a:endParaRPr>
          </a:p>
        </p:txBody>
      </p:sp>
      <p:sp>
        <p:nvSpPr>
          <p:cNvPr id="5" name="object 5"/>
          <p:cNvSpPr txBox="1"/>
          <p:nvPr/>
        </p:nvSpPr>
        <p:spPr>
          <a:xfrm>
            <a:off x="962660" y="4341548"/>
            <a:ext cx="3854629" cy="330504"/>
          </a:xfrm>
          <a:prstGeom prst="rect">
            <a:avLst/>
          </a:prstGeom>
        </p:spPr>
        <p:txBody>
          <a:bodyPr wrap="square" lIns="0" tIns="14827" rIns="0" bIns="0" rtlCol="0">
            <a:noAutofit/>
          </a:bodyPr>
          <a:lstStyle/>
          <a:p>
            <a:pPr marL="12700">
              <a:lnSpc>
                <a:spcPts val="2335"/>
              </a:lnSpc>
            </a:pPr>
            <a:r>
              <a:rPr sz="2400" spc="215" dirty="0" smtClean="0">
                <a:latin typeface="Times New Roman"/>
                <a:cs typeface="Times New Roman"/>
              </a:rPr>
              <a:t>homes, vehicles and even</a:t>
            </a:r>
            <a:endParaRPr sz="2400">
              <a:latin typeface="Times New Roman"/>
              <a:cs typeface="Times New Roman"/>
            </a:endParaRPr>
          </a:p>
        </p:txBody>
      </p:sp>
      <p:sp>
        <p:nvSpPr>
          <p:cNvPr id="4" name="object 4"/>
          <p:cNvSpPr txBox="1"/>
          <p:nvPr/>
        </p:nvSpPr>
        <p:spPr>
          <a:xfrm>
            <a:off x="4843399" y="4341548"/>
            <a:ext cx="2190304" cy="330504"/>
          </a:xfrm>
          <a:prstGeom prst="rect">
            <a:avLst/>
          </a:prstGeom>
        </p:spPr>
        <p:txBody>
          <a:bodyPr wrap="square" lIns="0" tIns="14827" rIns="0" bIns="0" rtlCol="0">
            <a:noAutofit/>
          </a:bodyPr>
          <a:lstStyle/>
          <a:p>
            <a:pPr marL="12700">
              <a:lnSpc>
                <a:spcPts val="2335"/>
              </a:lnSpc>
            </a:pPr>
            <a:r>
              <a:rPr sz="2400" spc="225" dirty="0" smtClean="0">
                <a:latin typeface="Times New Roman"/>
                <a:cs typeface="Times New Roman"/>
              </a:rPr>
              <a:t>space rockets.</a:t>
            </a:r>
            <a:endParaRPr sz="2400">
              <a:latin typeface="Times New Roman"/>
              <a:cs typeface="Times New Roman"/>
            </a:endParaRPr>
          </a:p>
        </p:txBody>
      </p:sp>
      <p:sp>
        <p:nvSpPr>
          <p:cNvPr id="3" name="object 3"/>
          <p:cNvSpPr txBox="1"/>
          <p:nvPr/>
        </p:nvSpPr>
        <p:spPr>
          <a:xfrm>
            <a:off x="871219" y="5001531"/>
            <a:ext cx="3933656" cy="871650"/>
          </a:xfrm>
          <a:prstGeom prst="rect">
            <a:avLst/>
          </a:prstGeom>
        </p:spPr>
        <p:txBody>
          <a:bodyPr wrap="square" lIns="0" tIns="16287" rIns="0" bIns="0" rtlCol="0">
            <a:noAutofit/>
          </a:bodyPr>
          <a:lstStyle/>
          <a:p>
            <a:pPr marR="29877" algn="ctr">
              <a:lnSpc>
                <a:spcPts val="2565"/>
              </a:lnSpc>
            </a:pPr>
            <a:r>
              <a:rPr sz="2400" dirty="0" smtClean="0">
                <a:solidFill>
                  <a:srgbClr val="1CACE3"/>
                </a:solidFill>
                <a:latin typeface="Wingdings"/>
                <a:cs typeface="Wingdings"/>
              </a:rPr>
              <a:t></a:t>
            </a:r>
            <a:r>
              <a:rPr sz="2400" spc="150" dirty="0" smtClean="0">
                <a:solidFill>
                  <a:srgbClr val="1CACE3"/>
                </a:solidFill>
                <a:latin typeface="Times New Roman"/>
                <a:cs typeface="Times New Roman"/>
              </a:rPr>
              <a:t> </a:t>
            </a:r>
            <a:r>
              <a:rPr sz="2400" spc="150" dirty="0" smtClean="0">
                <a:latin typeface="Times New Roman"/>
                <a:cs typeface="Times New Roman"/>
              </a:rPr>
              <a:t>It takes a  lot  of  energy</a:t>
            </a:r>
            <a:endParaRPr sz="2400">
              <a:latin typeface="Times New Roman"/>
              <a:cs typeface="Times New Roman"/>
            </a:endParaRPr>
          </a:p>
          <a:p>
            <a:pPr marL="68580" algn="ctr">
              <a:lnSpc>
                <a:spcPct val="95825"/>
              </a:lnSpc>
              <a:spcBef>
                <a:spcPts val="1144"/>
              </a:spcBef>
            </a:pPr>
            <a:r>
              <a:rPr sz="2400" spc="217" dirty="0" smtClean="0">
                <a:latin typeface="Times New Roman"/>
                <a:cs typeface="Times New Roman"/>
              </a:rPr>
              <a:t>and therefore it proves to</a:t>
            </a:r>
            <a:endParaRPr sz="2400">
              <a:latin typeface="Times New Roman"/>
              <a:cs typeface="Times New Roman"/>
            </a:endParaRPr>
          </a:p>
        </p:txBody>
      </p:sp>
      <p:sp>
        <p:nvSpPr>
          <p:cNvPr id="2" name="object 2"/>
          <p:cNvSpPr txBox="1"/>
          <p:nvPr/>
        </p:nvSpPr>
        <p:spPr>
          <a:xfrm>
            <a:off x="4852543" y="5030867"/>
            <a:ext cx="6511994" cy="842314"/>
          </a:xfrm>
          <a:prstGeom prst="rect">
            <a:avLst/>
          </a:prstGeom>
        </p:spPr>
        <p:txBody>
          <a:bodyPr wrap="square" lIns="0" tIns="14795" rIns="0" bIns="0" rtlCol="0">
            <a:noAutofit/>
          </a:bodyPr>
          <a:lstStyle/>
          <a:p>
            <a:pPr marL="12700">
              <a:lnSpc>
                <a:spcPts val="2330"/>
              </a:lnSpc>
            </a:pPr>
            <a:r>
              <a:rPr sz="2400" spc="267" dirty="0" smtClean="0">
                <a:latin typeface="Times New Roman"/>
                <a:cs typeface="Times New Roman"/>
              </a:rPr>
              <a:t>to separate hydrogen from other elements</a:t>
            </a:r>
            <a:endParaRPr sz="2400">
              <a:latin typeface="Times New Roman"/>
              <a:cs typeface="Times New Roman"/>
            </a:endParaRPr>
          </a:p>
          <a:p>
            <a:pPr marL="12700" marR="45720">
              <a:lnSpc>
                <a:spcPct val="95825"/>
              </a:lnSpc>
              <a:spcBef>
                <a:spcPts val="1156"/>
              </a:spcBef>
            </a:pPr>
            <a:r>
              <a:rPr sz="2400" spc="208" dirty="0" smtClean="0">
                <a:latin typeface="Times New Roman"/>
                <a:cs typeface="Times New Roman"/>
              </a:rPr>
              <a:t>quite expensive to extract it.</a:t>
            </a:r>
            <a:endParaRPr sz="24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5658612" y="3009900"/>
            <a:ext cx="6333744" cy="3581400"/>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txBox="1"/>
          <p:nvPr/>
        </p:nvSpPr>
        <p:spPr>
          <a:xfrm>
            <a:off x="916940" y="645071"/>
            <a:ext cx="177952" cy="330504"/>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18" name="object 18"/>
          <p:cNvSpPr txBox="1"/>
          <p:nvPr/>
        </p:nvSpPr>
        <p:spPr>
          <a:xfrm>
            <a:off x="1145844" y="663473"/>
            <a:ext cx="5992723" cy="879322"/>
          </a:xfrm>
          <a:prstGeom prst="rect">
            <a:avLst/>
          </a:prstGeom>
        </p:spPr>
        <p:txBody>
          <a:bodyPr wrap="square" lIns="0" tIns="15875" rIns="0" bIns="0" rtlCol="0">
            <a:noAutofit/>
          </a:bodyPr>
          <a:lstStyle/>
          <a:p>
            <a:pPr marL="12700">
              <a:lnSpc>
                <a:spcPts val="2500"/>
              </a:lnSpc>
            </a:pPr>
            <a:r>
              <a:rPr sz="2400" spc="-2" dirty="0" smtClean="0">
                <a:latin typeface="Calibri"/>
                <a:cs typeface="Calibri"/>
              </a:rPr>
              <a:t>The main benefit of hydrogen energy is that it is</a:t>
            </a:r>
            <a:endParaRPr sz="2400">
              <a:latin typeface="Calibri"/>
              <a:cs typeface="Calibri"/>
            </a:endParaRPr>
          </a:p>
          <a:p>
            <a:pPr marL="12700" marR="45765">
              <a:lnSpc>
                <a:spcPct val="101725"/>
              </a:lnSpc>
              <a:spcBef>
                <a:spcPts val="1267"/>
              </a:spcBef>
            </a:pPr>
            <a:r>
              <a:rPr sz="2400" spc="-8" dirty="0" smtClean="0">
                <a:latin typeface="Calibri"/>
                <a:cs typeface="Calibri"/>
              </a:rPr>
              <a:t>leave any waste elements</a:t>
            </a:r>
            <a:endParaRPr sz="2400">
              <a:latin typeface="Calibri"/>
              <a:cs typeface="Calibri"/>
            </a:endParaRPr>
          </a:p>
        </p:txBody>
      </p:sp>
      <p:sp>
        <p:nvSpPr>
          <p:cNvPr id="17" name="object 17"/>
          <p:cNvSpPr txBox="1"/>
          <p:nvPr/>
        </p:nvSpPr>
        <p:spPr>
          <a:xfrm>
            <a:off x="7137273" y="663473"/>
            <a:ext cx="4181749" cy="330504"/>
          </a:xfrm>
          <a:prstGeom prst="rect">
            <a:avLst/>
          </a:prstGeom>
        </p:spPr>
        <p:txBody>
          <a:bodyPr wrap="square" lIns="0" tIns="15875" rIns="0" bIns="0" rtlCol="0">
            <a:noAutofit/>
          </a:bodyPr>
          <a:lstStyle/>
          <a:p>
            <a:pPr marL="12700">
              <a:lnSpc>
                <a:spcPts val="2500"/>
              </a:lnSpc>
            </a:pPr>
            <a:r>
              <a:rPr sz="2400" spc="0" dirty="0" smtClean="0">
                <a:latin typeface="Calibri"/>
                <a:cs typeface="Calibri"/>
              </a:rPr>
              <a:t>clean source of fuel and does not</a:t>
            </a:r>
            <a:endParaRPr sz="2400">
              <a:latin typeface="Calibri"/>
              <a:cs typeface="Calibri"/>
            </a:endParaRPr>
          </a:p>
        </p:txBody>
      </p:sp>
      <p:sp>
        <p:nvSpPr>
          <p:cNvPr id="16" name="object 16"/>
          <p:cNvSpPr txBox="1"/>
          <p:nvPr/>
        </p:nvSpPr>
        <p:spPr>
          <a:xfrm>
            <a:off x="916940" y="1869344"/>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15" name="object 15"/>
          <p:cNvSpPr txBox="1"/>
          <p:nvPr/>
        </p:nvSpPr>
        <p:spPr>
          <a:xfrm>
            <a:off x="1145844" y="1887727"/>
            <a:ext cx="5989068" cy="330200"/>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It is completely renewable and can be produced</a:t>
            </a:r>
            <a:endParaRPr sz="2400">
              <a:latin typeface="Calibri"/>
              <a:cs typeface="Calibri"/>
            </a:endParaRPr>
          </a:p>
        </p:txBody>
      </p:sp>
      <p:sp>
        <p:nvSpPr>
          <p:cNvPr id="14" name="object 14"/>
          <p:cNvSpPr txBox="1"/>
          <p:nvPr/>
        </p:nvSpPr>
        <p:spPr>
          <a:xfrm>
            <a:off x="7132701" y="1887727"/>
            <a:ext cx="621647" cy="330200"/>
          </a:xfrm>
          <a:prstGeom prst="rect">
            <a:avLst/>
          </a:prstGeom>
        </p:spPr>
        <p:txBody>
          <a:bodyPr wrap="square" lIns="0" tIns="15875" rIns="0" bIns="0" rtlCol="0">
            <a:noAutofit/>
          </a:bodyPr>
          <a:lstStyle/>
          <a:p>
            <a:pPr marL="12700">
              <a:lnSpc>
                <a:spcPts val="2500"/>
              </a:lnSpc>
            </a:pPr>
            <a:r>
              <a:rPr sz="2400" spc="-12" dirty="0" smtClean="0">
                <a:latin typeface="Calibri"/>
                <a:cs typeface="Calibri"/>
              </a:rPr>
              <a:t>over</a:t>
            </a:r>
            <a:endParaRPr sz="2400">
              <a:latin typeface="Calibri"/>
              <a:cs typeface="Calibri"/>
            </a:endParaRPr>
          </a:p>
        </p:txBody>
      </p:sp>
      <p:sp>
        <p:nvSpPr>
          <p:cNvPr id="13" name="object 13"/>
          <p:cNvSpPr txBox="1"/>
          <p:nvPr/>
        </p:nvSpPr>
        <p:spPr>
          <a:xfrm>
            <a:off x="7754493" y="1887727"/>
            <a:ext cx="537398"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and</a:t>
            </a:r>
            <a:endParaRPr sz="2400">
              <a:latin typeface="Calibri"/>
              <a:cs typeface="Calibri"/>
            </a:endParaRPr>
          </a:p>
        </p:txBody>
      </p:sp>
      <p:sp>
        <p:nvSpPr>
          <p:cNvPr id="12" name="object 12"/>
          <p:cNvSpPr txBox="1"/>
          <p:nvPr/>
        </p:nvSpPr>
        <p:spPr>
          <a:xfrm>
            <a:off x="8289798" y="1887727"/>
            <a:ext cx="621647" cy="330200"/>
          </a:xfrm>
          <a:prstGeom prst="rect">
            <a:avLst/>
          </a:prstGeom>
        </p:spPr>
        <p:txBody>
          <a:bodyPr wrap="square" lIns="0" tIns="15875" rIns="0" bIns="0" rtlCol="0">
            <a:noAutofit/>
          </a:bodyPr>
          <a:lstStyle/>
          <a:p>
            <a:pPr marL="12700">
              <a:lnSpc>
                <a:spcPts val="2500"/>
              </a:lnSpc>
            </a:pPr>
            <a:r>
              <a:rPr sz="2400" spc="-12" dirty="0" smtClean="0">
                <a:latin typeface="Calibri"/>
                <a:cs typeface="Calibri"/>
              </a:rPr>
              <a:t>over</a:t>
            </a:r>
            <a:endParaRPr sz="2400">
              <a:latin typeface="Calibri"/>
              <a:cs typeface="Calibri"/>
            </a:endParaRPr>
          </a:p>
        </p:txBody>
      </p:sp>
      <p:sp>
        <p:nvSpPr>
          <p:cNvPr id="11" name="object 11"/>
          <p:cNvSpPr txBox="1"/>
          <p:nvPr/>
        </p:nvSpPr>
        <p:spPr>
          <a:xfrm>
            <a:off x="8910066" y="1887727"/>
            <a:ext cx="730672" cy="330200"/>
          </a:xfrm>
          <a:prstGeom prst="rect">
            <a:avLst/>
          </a:prstGeom>
        </p:spPr>
        <p:txBody>
          <a:bodyPr wrap="square" lIns="0" tIns="15875" rIns="0" bIns="0" rtlCol="0">
            <a:noAutofit/>
          </a:bodyPr>
          <a:lstStyle/>
          <a:p>
            <a:pPr marL="12700">
              <a:lnSpc>
                <a:spcPts val="2500"/>
              </a:lnSpc>
            </a:pPr>
            <a:r>
              <a:rPr sz="2400" spc="-8" dirty="0" smtClean="0">
                <a:latin typeface="Calibri"/>
                <a:cs typeface="Calibri"/>
              </a:rPr>
              <a:t>again</a:t>
            </a:r>
            <a:endParaRPr sz="2400">
              <a:latin typeface="Calibri"/>
              <a:cs typeface="Calibri"/>
            </a:endParaRPr>
          </a:p>
        </p:txBody>
      </p:sp>
      <p:sp>
        <p:nvSpPr>
          <p:cNvPr id="10" name="object 10"/>
          <p:cNvSpPr txBox="1"/>
          <p:nvPr/>
        </p:nvSpPr>
        <p:spPr>
          <a:xfrm>
            <a:off x="9638538" y="1887727"/>
            <a:ext cx="390774" cy="330200"/>
          </a:xfrm>
          <a:prstGeom prst="rect">
            <a:avLst/>
          </a:prstGeom>
        </p:spPr>
        <p:txBody>
          <a:bodyPr wrap="square" lIns="0" tIns="15875" rIns="0" bIns="0" rtlCol="0">
            <a:noAutofit/>
          </a:bodyPr>
          <a:lstStyle/>
          <a:p>
            <a:pPr marL="12700">
              <a:lnSpc>
                <a:spcPts val="2500"/>
              </a:lnSpc>
            </a:pPr>
            <a:r>
              <a:rPr sz="2400" spc="-4" dirty="0" smtClean="0">
                <a:latin typeface="Calibri"/>
                <a:cs typeface="Calibri"/>
              </a:rPr>
              <a:t>on</a:t>
            </a:r>
            <a:endParaRPr sz="2400">
              <a:latin typeface="Calibri"/>
              <a:cs typeface="Calibri"/>
            </a:endParaRPr>
          </a:p>
        </p:txBody>
      </p:sp>
      <p:sp>
        <p:nvSpPr>
          <p:cNvPr id="9" name="object 9"/>
          <p:cNvSpPr txBox="1"/>
          <p:nvPr/>
        </p:nvSpPr>
        <p:spPr>
          <a:xfrm>
            <a:off x="10027158" y="1887727"/>
            <a:ext cx="1170922" cy="330200"/>
          </a:xfrm>
          <a:prstGeom prst="rect">
            <a:avLst/>
          </a:prstGeom>
        </p:spPr>
        <p:txBody>
          <a:bodyPr wrap="square" lIns="0" tIns="15875" rIns="0" bIns="0" rtlCol="0">
            <a:noAutofit/>
          </a:bodyPr>
          <a:lstStyle/>
          <a:p>
            <a:pPr marL="12700">
              <a:lnSpc>
                <a:spcPts val="2500"/>
              </a:lnSpc>
            </a:pPr>
            <a:r>
              <a:rPr sz="2400" spc="1" dirty="0" smtClean="0">
                <a:latin typeface="Calibri"/>
                <a:cs typeface="Calibri"/>
              </a:rPr>
              <a:t>demand.</a:t>
            </a:r>
            <a:endParaRPr sz="2400">
              <a:latin typeface="Calibri"/>
              <a:cs typeface="Calibri"/>
            </a:endParaRPr>
          </a:p>
        </p:txBody>
      </p:sp>
      <p:sp>
        <p:nvSpPr>
          <p:cNvPr id="8" name="object 8"/>
          <p:cNvSpPr txBox="1"/>
          <p:nvPr/>
        </p:nvSpPr>
        <p:spPr>
          <a:xfrm>
            <a:off x="916940" y="2546254"/>
            <a:ext cx="177800" cy="330200"/>
          </a:xfrm>
          <a:prstGeom prst="rect">
            <a:avLst/>
          </a:prstGeom>
        </p:spPr>
        <p:txBody>
          <a:bodyPr wrap="square" lIns="0" tIns="16224" rIns="0" bIns="0" rtlCol="0">
            <a:noAutofit/>
          </a:bodyPr>
          <a:lstStyle/>
          <a:p>
            <a:pPr marL="12700">
              <a:lnSpc>
                <a:spcPts val="2555"/>
              </a:lnSpc>
            </a:pPr>
            <a:r>
              <a:rPr sz="2400" dirty="0" smtClean="0">
                <a:latin typeface="Arial"/>
                <a:cs typeface="Arial"/>
              </a:rPr>
              <a:t>•</a:t>
            </a:r>
            <a:endParaRPr sz="2400">
              <a:latin typeface="Arial"/>
              <a:cs typeface="Arial"/>
            </a:endParaRPr>
          </a:p>
        </p:txBody>
      </p:sp>
      <p:sp>
        <p:nvSpPr>
          <p:cNvPr id="7" name="object 7"/>
          <p:cNvSpPr txBox="1"/>
          <p:nvPr/>
        </p:nvSpPr>
        <p:spPr>
          <a:xfrm>
            <a:off x="1145844" y="2564638"/>
            <a:ext cx="4591187" cy="330200"/>
          </a:xfrm>
          <a:prstGeom prst="rect">
            <a:avLst/>
          </a:prstGeom>
        </p:spPr>
        <p:txBody>
          <a:bodyPr wrap="square" lIns="0" tIns="15875" rIns="0" bIns="0" rtlCol="0">
            <a:noAutofit/>
          </a:bodyPr>
          <a:lstStyle/>
          <a:p>
            <a:pPr marL="12700">
              <a:lnSpc>
                <a:spcPts val="2500"/>
              </a:lnSpc>
            </a:pPr>
            <a:r>
              <a:rPr sz="2400" spc="-5" dirty="0" smtClean="0">
                <a:latin typeface="Calibri"/>
                <a:cs typeface="Calibri"/>
              </a:rPr>
              <a:t>Also, it is quite expensive to produce</a:t>
            </a:r>
            <a:endParaRPr sz="2400">
              <a:latin typeface="Calibri"/>
              <a:cs typeface="Calibri"/>
            </a:endParaRPr>
          </a:p>
        </p:txBody>
      </p:sp>
      <p:sp>
        <p:nvSpPr>
          <p:cNvPr id="6" name="object 6"/>
          <p:cNvSpPr txBox="1"/>
          <p:nvPr/>
        </p:nvSpPr>
        <p:spPr>
          <a:xfrm>
            <a:off x="5733415" y="2564638"/>
            <a:ext cx="538312" cy="330200"/>
          </a:xfrm>
          <a:prstGeom prst="rect">
            <a:avLst/>
          </a:prstGeom>
        </p:spPr>
        <p:txBody>
          <a:bodyPr wrap="square" lIns="0" tIns="15875" rIns="0" bIns="0" rtlCol="0">
            <a:noAutofit/>
          </a:bodyPr>
          <a:lstStyle/>
          <a:p>
            <a:pPr marL="12700">
              <a:lnSpc>
                <a:spcPts val="2500"/>
              </a:lnSpc>
            </a:pPr>
            <a:r>
              <a:rPr sz="2400" dirty="0" smtClean="0">
                <a:latin typeface="Calibri"/>
                <a:cs typeface="Calibri"/>
              </a:rPr>
              <a:t>and</a:t>
            </a:r>
            <a:endParaRPr sz="2400">
              <a:latin typeface="Calibri"/>
              <a:cs typeface="Calibri"/>
            </a:endParaRPr>
          </a:p>
        </p:txBody>
      </p:sp>
      <p:sp>
        <p:nvSpPr>
          <p:cNvPr id="5" name="object 5"/>
          <p:cNvSpPr txBox="1"/>
          <p:nvPr/>
        </p:nvSpPr>
        <p:spPr>
          <a:xfrm>
            <a:off x="6268593" y="2564638"/>
            <a:ext cx="777476" cy="330200"/>
          </a:xfrm>
          <a:prstGeom prst="rect">
            <a:avLst/>
          </a:prstGeom>
        </p:spPr>
        <p:txBody>
          <a:bodyPr wrap="square" lIns="0" tIns="15875" rIns="0" bIns="0" rtlCol="0">
            <a:noAutofit/>
          </a:bodyPr>
          <a:lstStyle/>
          <a:p>
            <a:pPr marL="12700">
              <a:lnSpc>
                <a:spcPts val="2500"/>
              </a:lnSpc>
            </a:pPr>
            <a:r>
              <a:rPr sz="2400" spc="-14" dirty="0" smtClean="0">
                <a:latin typeface="Calibri"/>
                <a:cs typeface="Calibri"/>
              </a:rPr>
              <a:t>store.</a:t>
            </a:r>
            <a:endParaRPr sz="2400">
              <a:latin typeface="Calibri"/>
              <a:cs typeface="Calibri"/>
            </a:endParaRPr>
          </a:p>
        </p:txBody>
      </p:sp>
      <p:sp>
        <p:nvSpPr>
          <p:cNvPr id="4" name="object 4"/>
          <p:cNvSpPr txBox="1"/>
          <p:nvPr/>
        </p:nvSpPr>
        <p:spPr>
          <a:xfrm>
            <a:off x="916940" y="3914673"/>
            <a:ext cx="4139131" cy="330504"/>
          </a:xfrm>
          <a:prstGeom prst="rect">
            <a:avLst/>
          </a:prstGeom>
        </p:spPr>
        <p:txBody>
          <a:bodyPr wrap="square" lIns="0" tIns="15875" rIns="0" bIns="0" rtlCol="0">
            <a:noAutofit/>
          </a:bodyPr>
          <a:lstStyle/>
          <a:p>
            <a:pPr marL="12700">
              <a:lnSpc>
                <a:spcPts val="2500"/>
              </a:lnSpc>
            </a:pPr>
            <a:r>
              <a:rPr sz="2400" b="1" spc="-6" dirty="0" smtClean="0">
                <a:latin typeface="Calibri"/>
                <a:cs typeface="Calibri"/>
              </a:rPr>
              <a:t>Fig: Hydrogen tanks are used for</a:t>
            </a:r>
            <a:endParaRPr sz="2400">
              <a:latin typeface="Calibri"/>
              <a:cs typeface="Calibri"/>
            </a:endParaRPr>
          </a:p>
        </p:txBody>
      </p:sp>
      <p:sp>
        <p:nvSpPr>
          <p:cNvPr id="3" name="object 3"/>
          <p:cNvSpPr txBox="1"/>
          <p:nvPr/>
        </p:nvSpPr>
        <p:spPr>
          <a:xfrm>
            <a:off x="916940" y="4591939"/>
            <a:ext cx="4252098" cy="330200"/>
          </a:xfrm>
          <a:prstGeom prst="rect">
            <a:avLst/>
          </a:prstGeom>
        </p:spPr>
        <p:txBody>
          <a:bodyPr wrap="square" lIns="0" tIns="15875" rIns="0" bIns="0" rtlCol="0">
            <a:noAutofit/>
          </a:bodyPr>
          <a:lstStyle/>
          <a:p>
            <a:pPr marL="12700">
              <a:lnSpc>
                <a:spcPts val="2500"/>
              </a:lnSpc>
            </a:pPr>
            <a:r>
              <a:rPr sz="2400" b="1" spc="-7" dirty="0" smtClean="0">
                <a:latin typeface="Calibri"/>
                <a:cs typeface="Calibri"/>
              </a:rPr>
              <a:t>temporarily storing the hydrogen</a:t>
            </a:r>
            <a:endParaRPr sz="2400">
              <a:latin typeface="Calibri"/>
              <a:cs typeface="Calibri"/>
            </a:endParaRPr>
          </a:p>
        </p:txBody>
      </p:sp>
      <p:sp>
        <p:nvSpPr>
          <p:cNvPr id="2" name="object 2"/>
          <p:cNvSpPr txBox="1"/>
          <p:nvPr/>
        </p:nvSpPr>
        <p:spPr>
          <a:xfrm>
            <a:off x="916940" y="5266842"/>
            <a:ext cx="1275298" cy="330504"/>
          </a:xfrm>
          <a:prstGeom prst="rect">
            <a:avLst/>
          </a:prstGeom>
        </p:spPr>
        <p:txBody>
          <a:bodyPr wrap="square" lIns="0" tIns="15875" rIns="0" bIns="0" rtlCol="0">
            <a:noAutofit/>
          </a:bodyPr>
          <a:lstStyle/>
          <a:p>
            <a:pPr marL="12700">
              <a:lnSpc>
                <a:spcPts val="2500"/>
              </a:lnSpc>
            </a:pPr>
            <a:r>
              <a:rPr sz="2400" b="1" spc="-3" dirty="0" smtClean="0">
                <a:latin typeface="Calibri"/>
                <a:cs typeface="Calibri"/>
              </a:rPr>
              <a:t>produced</a:t>
            </a:r>
            <a:endParaRPr sz="2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35733" y="2458878"/>
            <a:ext cx="4621820" cy="1778635"/>
          </a:xfrm>
          <a:prstGeom prst="rect">
            <a:avLst/>
          </a:prstGeom>
        </p:spPr>
        <p:txBody>
          <a:bodyPr wrap="square" lIns="0" tIns="88296" rIns="0" bIns="0" rtlCol="0">
            <a:noAutofit/>
          </a:bodyPr>
          <a:lstStyle/>
          <a:p>
            <a:pPr marL="12700">
              <a:lnSpc>
                <a:spcPts val="13905"/>
              </a:lnSpc>
            </a:pPr>
            <a:r>
              <a:rPr sz="13800" dirty="0" smtClean="0">
                <a:solidFill>
                  <a:srgbClr val="00AF50"/>
                </a:solidFill>
                <a:latin typeface="Calibri"/>
                <a:cs typeface="Calibri"/>
              </a:rPr>
              <a:t>Thank</a:t>
            </a:r>
            <a:endParaRPr sz="13800">
              <a:latin typeface="Calibri"/>
              <a:cs typeface="Calibri"/>
            </a:endParaRPr>
          </a:p>
        </p:txBody>
      </p:sp>
      <p:sp>
        <p:nvSpPr>
          <p:cNvPr id="2" name="object 2"/>
          <p:cNvSpPr txBox="1"/>
          <p:nvPr/>
        </p:nvSpPr>
        <p:spPr>
          <a:xfrm>
            <a:off x="7164207" y="2458878"/>
            <a:ext cx="2858162" cy="1778635"/>
          </a:xfrm>
          <a:prstGeom prst="rect">
            <a:avLst/>
          </a:prstGeom>
        </p:spPr>
        <p:txBody>
          <a:bodyPr wrap="square" lIns="0" tIns="88296" rIns="0" bIns="0" rtlCol="0">
            <a:noAutofit/>
          </a:bodyPr>
          <a:lstStyle/>
          <a:p>
            <a:pPr marL="12700">
              <a:lnSpc>
                <a:spcPts val="13905"/>
              </a:lnSpc>
            </a:pPr>
            <a:r>
              <a:rPr sz="13800" spc="-339" dirty="0" smtClean="0">
                <a:solidFill>
                  <a:srgbClr val="00AF50"/>
                </a:solidFill>
                <a:latin typeface="Calibri"/>
                <a:cs typeface="Calibri"/>
              </a:rPr>
              <a:t>You</a:t>
            </a:r>
            <a:endParaRPr sz="13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916940" y="441660"/>
            <a:ext cx="1321543" cy="533196"/>
          </a:xfrm>
          <a:prstGeom prst="rect">
            <a:avLst/>
          </a:prstGeom>
        </p:spPr>
        <p:txBody>
          <a:bodyPr wrap="square" lIns="0" tIns="26670" rIns="0" bIns="0" rtlCol="0">
            <a:noAutofit/>
          </a:bodyPr>
          <a:lstStyle/>
          <a:p>
            <a:pPr marL="12700">
              <a:lnSpc>
                <a:spcPts val="4200"/>
              </a:lnSpc>
            </a:pPr>
            <a:r>
              <a:rPr sz="4000" b="1" spc="-3" dirty="0" smtClean="0">
                <a:latin typeface="Trebuchet MS"/>
                <a:cs typeface="Trebuchet MS"/>
              </a:rPr>
              <a:t>What</a:t>
            </a:r>
            <a:endParaRPr sz="4000">
              <a:latin typeface="Trebuchet MS"/>
              <a:cs typeface="Trebuchet MS"/>
            </a:endParaRPr>
          </a:p>
        </p:txBody>
      </p:sp>
      <p:sp>
        <p:nvSpPr>
          <p:cNvPr id="10" name="object 10"/>
          <p:cNvSpPr txBox="1"/>
          <p:nvPr/>
        </p:nvSpPr>
        <p:spPr>
          <a:xfrm>
            <a:off x="2291545" y="441660"/>
            <a:ext cx="471755" cy="533196"/>
          </a:xfrm>
          <a:prstGeom prst="rect">
            <a:avLst/>
          </a:prstGeom>
        </p:spPr>
        <p:txBody>
          <a:bodyPr wrap="square" lIns="0" tIns="26670" rIns="0" bIns="0" rtlCol="0">
            <a:noAutofit/>
          </a:bodyPr>
          <a:lstStyle/>
          <a:p>
            <a:pPr marL="12700">
              <a:lnSpc>
                <a:spcPts val="4200"/>
              </a:lnSpc>
            </a:pPr>
            <a:r>
              <a:rPr sz="4000" b="1" dirty="0" smtClean="0">
                <a:latin typeface="Trebuchet MS"/>
                <a:cs typeface="Trebuchet MS"/>
              </a:rPr>
              <a:t>is</a:t>
            </a:r>
            <a:endParaRPr sz="4000">
              <a:latin typeface="Trebuchet MS"/>
              <a:cs typeface="Trebuchet MS"/>
            </a:endParaRPr>
          </a:p>
        </p:txBody>
      </p:sp>
      <p:sp>
        <p:nvSpPr>
          <p:cNvPr id="9" name="object 9"/>
          <p:cNvSpPr txBox="1"/>
          <p:nvPr/>
        </p:nvSpPr>
        <p:spPr>
          <a:xfrm>
            <a:off x="2814574" y="441660"/>
            <a:ext cx="2697514" cy="533196"/>
          </a:xfrm>
          <a:prstGeom prst="rect">
            <a:avLst/>
          </a:prstGeom>
        </p:spPr>
        <p:txBody>
          <a:bodyPr wrap="square" lIns="0" tIns="26670" rIns="0" bIns="0" rtlCol="0">
            <a:noAutofit/>
          </a:bodyPr>
          <a:lstStyle/>
          <a:p>
            <a:pPr marL="12700">
              <a:lnSpc>
                <a:spcPts val="4200"/>
              </a:lnSpc>
            </a:pPr>
            <a:r>
              <a:rPr sz="4000" b="1" spc="-2" dirty="0" smtClean="0">
                <a:latin typeface="Trebuchet MS"/>
                <a:cs typeface="Trebuchet MS"/>
              </a:rPr>
              <a:t>Renewable</a:t>
            </a:r>
            <a:endParaRPr sz="4000">
              <a:latin typeface="Trebuchet MS"/>
              <a:cs typeface="Trebuchet MS"/>
            </a:endParaRPr>
          </a:p>
        </p:txBody>
      </p:sp>
      <p:sp>
        <p:nvSpPr>
          <p:cNvPr id="8" name="object 8"/>
          <p:cNvSpPr txBox="1"/>
          <p:nvPr/>
        </p:nvSpPr>
        <p:spPr>
          <a:xfrm>
            <a:off x="5563785" y="441660"/>
            <a:ext cx="1724882" cy="533196"/>
          </a:xfrm>
          <a:prstGeom prst="rect">
            <a:avLst/>
          </a:prstGeom>
        </p:spPr>
        <p:txBody>
          <a:bodyPr wrap="square" lIns="0" tIns="26670" rIns="0" bIns="0" rtlCol="0">
            <a:noAutofit/>
          </a:bodyPr>
          <a:lstStyle/>
          <a:p>
            <a:pPr marL="12700">
              <a:lnSpc>
                <a:spcPts val="4200"/>
              </a:lnSpc>
            </a:pPr>
            <a:r>
              <a:rPr sz="4000" b="1" dirty="0" smtClean="0">
                <a:latin typeface="Trebuchet MS"/>
                <a:cs typeface="Trebuchet MS"/>
              </a:rPr>
              <a:t>Energy</a:t>
            </a:r>
            <a:endParaRPr sz="4000">
              <a:latin typeface="Trebuchet MS"/>
              <a:cs typeface="Trebuchet MS"/>
            </a:endParaRPr>
          </a:p>
        </p:txBody>
      </p:sp>
      <p:sp>
        <p:nvSpPr>
          <p:cNvPr id="7" name="object 7"/>
          <p:cNvSpPr txBox="1"/>
          <p:nvPr/>
        </p:nvSpPr>
        <p:spPr>
          <a:xfrm>
            <a:off x="7343105" y="441660"/>
            <a:ext cx="2274681" cy="533196"/>
          </a:xfrm>
          <a:prstGeom prst="rect">
            <a:avLst/>
          </a:prstGeom>
        </p:spPr>
        <p:txBody>
          <a:bodyPr wrap="square" lIns="0" tIns="26670" rIns="0" bIns="0" rtlCol="0">
            <a:noAutofit/>
          </a:bodyPr>
          <a:lstStyle/>
          <a:p>
            <a:pPr marL="12700">
              <a:lnSpc>
                <a:spcPts val="4200"/>
              </a:lnSpc>
            </a:pPr>
            <a:r>
              <a:rPr sz="4000" b="1" spc="-3" dirty="0" smtClean="0">
                <a:latin typeface="Trebuchet MS"/>
                <a:cs typeface="Trebuchet MS"/>
              </a:rPr>
              <a:t>Resource</a:t>
            </a:r>
            <a:endParaRPr sz="4000">
              <a:latin typeface="Trebuchet MS"/>
              <a:cs typeface="Trebuchet MS"/>
            </a:endParaRPr>
          </a:p>
        </p:txBody>
      </p:sp>
      <p:sp>
        <p:nvSpPr>
          <p:cNvPr id="6" name="object 6"/>
          <p:cNvSpPr txBox="1"/>
          <p:nvPr/>
        </p:nvSpPr>
        <p:spPr>
          <a:xfrm>
            <a:off x="9675114" y="441660"/>
            <a:ext cx="323978" cy="533196"/>
          </a:xfrm>
          <a:prstGeom prst="rect">
            <a:avLst/>
          </a:prstGeom>
        </p:spPr>
        <p:txBody>
          <a:bodyPr wrap="square" lIns="0" tIns="26670" rIns="0" bIns="0" rtlCol="0">
            <a:noAutofit/>
          </a:bodyPr>
          <a:lstStyle/>
          <a:p>
            <a:pPr marL="12700">
              <a:lnSpc>
                <a:spcPts val="4200"/>
              </a:lnSpc>
            </a:pPr>
            <a:r>
              <a:rPr sz="4000" b="1" dirty="0" smtClean="0">
                <a:latin typeface="Trebuchet MS"/>
                <a:cs typeface="Trebuchet MS"/>
              </a:rPr>
              <a:t>?</a:t>
            </a:r>
            <a:endParaRPr sz="4000">
              <a:latin typeface="Trebuchet MS"/>
              <a:cs typeface="Trebuchet MS"/>
            </a:endParaRPr>
          </a:p>
        </p:txBody>
      </p:sp>
      <p:sp>
        <p:nvSpPr>
          <p:cNvPr id="5" name="object 5"/>
          <p:cNvSpPr txBox="1"/>
          <p:nvPr/>
        </p:nvSpPr>
        <p:spPr>
          <a:xfrm>
            <a:off x="640791" y="1378983"/>
            <a:ext cx="11396864" cy="1446131"/>
          </a:xfrm>
          <a:prstGeom prst="rect">
            <a:avLst/>
          </a:prstGeom>
        </p:spPr>
        <p:txBody>
          <a:bodyPr wrap="square" lIns="0" tIns="16795" rIns="0" bIns="0" rtlCol="0">
            <a:noAutofit/>
          </a:bodyPr>
          <a:lstStyle/>
          <a:p>
            <a:pPr marL="12700" marR="9521">
              <a:lnSpc>
                <a:spcPts val="2645"/>
              </a:lnSpc>
            </a:pPr>
            <a:r>
              <a:rPr sz="2400" dirty="0" smtClean="0">
                <a:latin typeface="Wingdings"/>
                <a:cs typeface="Wingdings"/>
              </a:rPr>
              <a:t></a:t>
            </a:r>
            <a:r>
              <a:rPr sz="2400" spc="8" dirty="0" smtClean="0">
                <a:latin typeface="Calibri"/>
                <a:cs typeface="Calibri"/>
              </a:rPr>
              <a:t>Renewable  energy  is  energy  that  is  collected  from  renewable  resources,  which  are</a:t>
            </a:r>
            <a:endParaRPr sz="2400">
              <a:latin typeface="Calibri"/>
              <a:cs typeface="Calibri"/>
            </a:endParaRPr>
          </a:p>
          <a:p>
            <a:pPr marL="241300">
              <a:lnSpc>
                <a:spcPct val="101725"/>
              </a:lnSpc>
              <a:spcBef>
                <a:spcPts val="1258"/>
              </a:spcBef>
            </a:pPr>
            <a:r>
              <a:rPr sz="2400" spc="38" dirty="0" smtClean="0">
                <a:latin typeface="Calibri"/>
                <a:cs typeface="Calibri"/>
              </a:rPr>
              <a:t>naturally replenished on a human timescale, such as sunlight, wind, rain, tides, waves,</a:t>
            </a:r>
            <a:endParaRPr sz="2400">
              <a:latin typeface="Calibri"/>
              <a:cs typeface="Calibri"/>
            </a:endParaRPr>
          </a:p>
          <a:p>
            <a:pPr marL="241300" marR="55810">
              <a:lnSpc>
                <a:spcPct val="101725"/>
              </a:lnSpc>
              <a:spcBef>
                <a:spcPts val="1393"/>
              </a:spcBef>
            </a:pPr>
            <a:r>
              <a:rPr sz="2400" spc="-1" dirty="0" smtClean="0">
                <a:latin typeface="Calibri"/>
                <a:cs typeface="Calibri"/>
              </a:rPr>
              <a:t>and geothermal heat.</a:t>
            </a:r>
            <a:endParaRPr sz="2400">
              <a:latin typeface="Calibri"/>
              <a:cs typeface="Calibri"/>
            </a:endParaRPr>
          </a:p>
        </p:txBody>
      </p:sp>
      <p:sp>
        <p:nvSpPr>
          <p:cNvPr id="4" name="object 4"/>
          <p:cNvSpPr txBox="1"/>
          <p:nvPr/>
        </p:nvSpPr>
        <p:spPr>
          <a:xfrm>
            <a:off x="640791" y="3151776"/>
            <a:ext cx="11386377" cy="897364"/>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7" dirty="0" smtClean="0">
                <a:latin typeface="Calibri"/>
                <a:cs typeface="Calibri"/>
              </a:rPr>
              <a:t>Renewable energy is natural energy which does not have a limited supply. It can be used</a:t>
            </a:r>
            <a:endParaRPr sz="2400">
              <a:latin typeface="Calibri"/>
              <a:cs typeface="Calibri"/>
            </a:endParaRPr>
          </a:p>
          <a:p>
            <a:pPr marL="241300" marR="48460">
              <a:lnSpc>
                <a:spcPct val="101725"/>
              </a:lnSpc>
              <a:spcBef>
                <a:spcPts val="1260"/>
              </a:spcBef>
            </a:pPr>
            <a:r>
              <a:rPr sz="2400" spc="-3" dirty="0" smtClean="0">
                <a:latin typeface="Calibri"/>
                <a:cs typeface="Calibri"/>
              </a:rPr>
              <a:t>again and again, and will never run out.</a:t>
            </a:r>
            <a:endParaRPr sz="2400">
              <a:latin typeface="Calibri"/>
              <a:cs typeface="Calibri"/>
            </a:endParaRPr>
          </a:p>
        </p:txBody>
      </p:sp>
      <p:sp>
        <p:nvSpPr>
          <p:cNvPr id="3" name="object 3"/>
          <p:cNvSpPr txBox="1"/>
          <p:nvPr/>
        </p:nvSpPr>
        <p:spPr>
          <a:xfrm>
            <a:off x="640791" y="4377326"/>
            <a:ext cx="7398333" cy="348470"/>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4" dirty="0" smtClean="0">
                <a:latin typeface="Calibri"/>
                <a:cs typeface="Calibri"/>
              </a:rPr>
              <a:t>The renewable resource is a sustainable source of energy</a:t>
            </a:r>
            <a:endParaRPr sz="2400">
              <a:latin typeface="Calibri"/>
              <a:cs typeface="Calibri"/>
            </a:endParaRPr>
          </a:p>
        </p:txBody>
      </p:sp>
      <p:sp>
        <p:nvSpPr>
          <p:cNvPr id="2" name="object 2"/>
          <p:cNvSpPr txBox="1"/>
          <p:nvPr/>
        </p:nvSpPr>
        <p:spPr>
          <a:xfrm>
            <a:off x="640791" y="5052211"/>
            <a:ext cx="11386580" cy="897687"/>
          </a:xfrm>
          <a:prstGeom prst="rect">
            <a:avLst/>
          </a:prstGeom>
        </p:spPr>
        <p:txBody>
          <a:bodyPr wrap="square" lIns="0" tIns="16795" rIns="0" bIns="0" rtlCol="0">
            <a:noAutofit/>
          </a:bodyPr>
          <a:lstStyle/>
          <a:p>
            <a:pPr marL="12700">
              <a:lnSpc>
                <a:spcPts val="2645"/>
              </a:lnSpc>
            </a:pPr>
            <a:r>
              <a:rPr sz="2400" dirty="0" smtClean="0">
                <a:latin typeface="Wingdings"/>
                <a:cs typeface="Wingdings"/>
              </a:rPr>
              <a:t></a:t>
            </a:r>
            <a:r>
              <a:rPr sz="2400" spc="-64" dirty="0" smtClean="0">
                <a:latin typeface="Times New Roman"/>
                <a:cs typeface="Times New Roman"/>
              </a:rPr>
              <a:t> </a:t>
            </a:r>
            <a:r>
              <a:rPr sz="2400" spc="5" dirty="0" smtClean="0">
                <a:latin typeface="Calibri"/>
                <a:cs typeface="Calibri"/>
              </a:rPr>
              <a:t>Renewable energy often provides energy in four important areas: electricity generation,</a:t>
            </a:r>
            <a:endParaRPr sz="2400">
              <a:latin typeface="Calibri"/>
              <a:cs typeface="Calibri"/>
            </a:endParaRPr>
          </a:p>
          <a:p>
            <a:pPr marL="241300" marR="48509">
              <a:lnSpc>
                <a:spcPct val="101725"/>
              </a:lnSpc>
              <a:spcBef>
                <a:spcPts val="1260"/>
              </a:spcBef>
            </a:pPr>
            <a:r>
              <a:rPr sz="2400" spc="-2" dirty="0" smtClean="0">
                <a:latin typeface="Calibri"/>
                <a:cs typeface="Calibri"/>
              </a:rPr>
              <a:t>air and water heating/cooling, transportation, and rural (off-grid) energy services.</a:t>
            </a:r>
            <a:endParaRPr sz="24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12192000" cy="6857999"/>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1923669" y="5013805"/>
            <a:ext cx="1368628" cy="647191"/>
          </a:xfrm>
          <a:prstGeom prst="rect">
            <a:avLst/>
          </a:prstGeom>
        </p:spPr>
        <p:txBody>
          <a:bodyPr wrap="square" lIns="0" tIns="32353" rIns="0" bIns="0" rtlCol="0">
            <a:noAutofit/>
          </a:bodyPr>
          <a:lstStyle/>
          <a:p>
            <a:pPr marL="12700">
              <a:lnSpc>
                <a:spcPts val="5095"/>
              </a:lnSpc>
            </a:pPr>
            <a:r>
              <a:rPr sz="4900" b="1" dirty="0" smtClean="0">
                <a:solidFill>
                  <a:srgbClr val="00AF50"/>
                </a:solidFill>
                <a:latin typeface="Trebuchet MS"/>
                <a:cs typeface="Trebuchet MS"/>
              </a:rPr>
              <a:t>Why</a:t>
            </a:r>
            <a:endParaRPr sz="4900">
              <a:latin typeface="Trebuchet MS"/>
              <a:cs typeface="Trebuchet MS"/>
            </a:endParaRPr>
          </a:p>
        </p:txBody>
      </p:sp>
      <p:sp>
        <p:nvSpPr>
          <p:cNvPr id="6" name="object 6"/>
          <p:cNvSpPr txBox="1"/>
          <p:nvPr/>
        </p:nvSpPr>
        <p:spPr>
          <a:xfrm>
            <a:off x="3361252" y="5013805"/>
            <a:ext cx="870102" cy="647191"/>
          </a:xfrm>
          <a:prstGeom prst="rect">
            <a:avLst/>
          </a:prstGeom>
        </p:spPr>
        <p:txBody>
          <a:bodyPr wrap="square" lIns="0" tIns="32353" rIns="0" bIns="0" rtlCol="0">
            <a:noAutofit/>
          </a:bodyPr>
          <a:lstStyle/>
          <a:p>
            <a:pPr marL="12700">
              <a:lnSpc>
                <a:spcPts val="5095"/>
              </a:lnSpc>
            </a:pPr>
            <a:r>
              <a:rPr sz="4900" b="1" dirty="0" smtClean="0">
                <a:solidFill>
                  <a:srgbClr val="00AF50"/>
                </a:solidFill>
                <a:latin typeface="Trebuchet MS"/>
                <a:cs typeface="Trebuchet MS"/>
              </a:rPr>
              <a:t>Do</a:t>
            </a:r>
            <a:endParaRPr sz="4900">
              <a:latin typeface="Trebuchet MS"/>
              <a:cs typeface="Trebuchet MS"/>
            </a:endParaRPr>
          </a:p>
        </p:txBody>
      </p:sp>
      <p:sp>
        <p:nvSpPr>
          <p:cNvPr id="5" name="object 5"/>
          <p:cNvSpPr txBox="1"/>
          <p:nvPr/>
        </p:nvSpPr>
        <p:spPr>
          <a:xfrm>
            <a:off x="4300158" y="5013805"/>
            <a:ext cx="1015110" cy="647191"/>
          </a:xfrm>
          <a:prstGeom prst="rect">
            <a:avLst/>
          </a:prstGeom>
        </p:spPr>
        <p:txBody>
          <a:bodyPr wrap="square" lIns="0" tIns="32353" rIns="0" bIns="0" rtlCol="0">
            <a:noAutofit/>
          </a:bodyPr>
          <a:lstStyle/>
          <a:p>
            <a:pPr marL="12700">
              <a:lnSpc>
                <a:spcPts val="5095"/>
              </a:lnSpc>
            </a:pPr>
            <a:r>
              <a:rPr sz="4900" b="1" spc="-39" dirty="0" smtClean="0">
                <a:solidFill>
                  <a:srgbClr val="00AF50"/>
                </a:solidFill>
                <a:latin typeface="Trebuchet MS"/>
                <a:cs typeface="Trebuchet MS"/>
              </a:rPr>
              <a:t>We</a:t>
            </a:r>
            <a:endParaRPr sz="4900">
              <a:latin typeface="Trebuchet MS"/>
              <a:cs typeface="Trebuchet MS"/>
            </a:endParaRPr>
          </a:p>
        </p:txBody>
      </p:sp>
      <p:sp>
        <p:nvSpPr>
          <p:cNvPr id="4" name="object 4"/>
          <p:cNvSpPr txBox="1"/>
          <p:nvPr/>
        </p:nvSpPr>
        <p:spPr>
          <a:xfrm>
            <a:off x="5383941" y="5013805"/>
            <a:ext cx="1606969" cy="647191"/>
          </a:xfrm>
          <a:prstGeom prst="rect">
            <a:avLst/>
          </a:prstGeom>
        </p:spPr>
        <p:txBody>
          <a:bodyPr wrap="square" lIns="0" tIns="32353" rIns="0" bIns="0" rtlCol="0">
            <a:noAutofit/>
          </a:bodyPr>
          <a:lstStyle/>
          <a:p>
            <a:pPr marL="12700">
              <a:lnSpc>
                <a:spcPts val="5095"/>
              </a:lnSpc>
            </a:pPr>
            <a:r>
              <a:rPr sz="4900" b="1" spc="-4" dirty="0" smtClean="0">
                <a:solidFill>
                  <a:srgbClr val="00AF50"/>
                </a:solidFill>
                <a:latin typeface="Trebuchet MS"/>
                <a:cs typeface="Trebuchet MS"/>
              </a:rPr>
              <a:t>Need</a:t>
            </a:r>
            <a:endParaRPr sz="4900">
              <a:latin typeface="Trebuchet MS"/>
              <a:cs typeface="Trebuchet MS"/>
            </a:endParaRPr>
          </a:p>
        </p:txBody>
      </p:sp>
      <p:sp>
        <p:nvSpPr>
          <p:cNvPr id="3" name="object 3"/>
          <p:cNvSpPr txBox="1"/>
          <p:nvPr/>
        </p:nvSpPr>
        <p:spPr>
          <a:xfrm>
            <a:off x="7062158" y="5013805"/>
            <a:ext cx="3299241" cy="647191"/>
          </a:xfrm>
          <a:prstGeom prst="rect">
            <a:avLst/>
          </a:prstGeom>
        </p:spPr>
        <p:txBody>
          <a:bodyPr wrap="square" lIns="0" tIns="32353" rIns="0" bIns="0" rtlCol="0">
            <a:noAutofit/>
          </a:bodyPr>
          <a:lstStyle/>
          <a:p>
            <a:pPr marL="12700">
              <a:lnSpc>
                <a:spcPts val="5095"/>
              </a:lnSpc>
            </a:pPr>
            <a:r>
              <a:rPr sz="4900" b="1" spc="-1" dirty="0" smtClean="0">
                <a:solidFill>
                  <a:srgbClr val="00AF50"/>
                </a:solidFill>
                <a:latin typeface="Trebuchet MS"/>
                <a:cs typeface="Trebuchet MS"/>
              </a:rPr>
              <a:t>Renewable</a:t>
            </a:r>
            <a:endParaRPr sz="4900">
              <a:latin typeface="Trebuchet MS"/>
              <a:cs typeface="Trebuchet MS"/>
            </a:endParaRPr>
          </a:p>
        </p:txBody>
      </p:sp>
      <p:sp>
        <p:nvSpPr>
          <p:cNvPr id="2" name="object 2"/>
          <p:cNvSpPr txBox="1"/>
          <p:nvPr/>
        </p:nvSpPr>
        <p:spPr>
          <a:xfrm>
            <a:off x="4953762" y="5685940"/>
            <a:ext cx="2378736" cy="647191"/>
          </a:xfrm>
          <a:prstGeom prst="rect">
            <a:avLst/>
          </a:prstGeom>
        </p:spPr>
        <p:txBody>
          <a:bodyPr wrap="square" lIns="0" tIns="32353" rIns="0" bIns="0" rtlCol="0">
            <a:noAutofit/>
          </a:bodyPr>
          <a:lstStyle/>
          <a:p>
            <a:pPr marL="12700">
              <a:lnSpc>
                <a:spcPts val="5095"/>
              </a:lnSpc>
            </a:pPr>
            <a:r>
              <a:rPr sz="4900" b="1" dirty="0" smtClean="0">
                <a:solidFill>
                  <a:srgbClr val="00AF50"/>
                </a:solidFill>
                <a:latin typeface="Trebuchet MS"/>
                <a:cs typeface="Trebuchet MS"/>
              </a:rPr>
              <a:t>Energy?</a:t>
            </a:r>
            <a:endParaRPr sz="49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12192000" cy="6857998"/>
          </a:xfrm>
          <a:custGeom>
            <a:avLst/>
            <a:gdLst/>
            <a:ahLst/>
            <a:cxnLst/>
            <a:rect l="l" t="t" r="r" b="b"/>
            <a:pathLst>
              <a:path w="12192000" h="6857998">
                <a:moveTo>
                  <a:pt x="12192000" y="6857998"/>
                </a:moveTo>
                <a:lnTo>
                  <a:pt x="12192000" y="0"/>
                </a:lnTo>
                <a:lnTo>
                  <a:pt x="0" y="0"/>
                </a:lnTo>
                <a:lnTo>
                  <a:pt x="0" y="6857998"/>
                </a:lnTo>
                <a:lnTo>
                  <a:pt x="12192000" y="6857998"/>
                </a:lnTo>
                <a:close/>
              </a:path>
            </a:pathLst>
          </a:custGeom>
          <a:solidFill>
            <a:srgbClr val="E7E6E6"/>
          </a:solidFill>
        </p:spPr>
        <p:txBody>
          <a:bodyPr wrap="square" lIns="0" tIns="0" rIns="0" bIns="0" rtlCol="0">
            <a:noAutofit/>
          </a:bodyPr>
          <a:lstStyle/>
          <a:p>
            <a:endParaRPr/>
          </a:p>
        </p:txBody>
      </p:sp>
      <p:sp>
        <p:nvSpPr>
          <p:cNvPr id="3" name="object 3"/>
          <p:cNvSpPr txBox="1"/>
          <p:nvPr/>
        </p:nvSpPr>
        <p:spPr>
          <a:xfrm>
            <a:off x="621893" y="460126"/>
            <a:ext cx="10691513" cy="2622163"/>
          </a:xfrm>
          <a:prstGeom prst="rect">
            <a:avLst/>
          </a:prstGeom>
        </p:spPr>
        <p:txBody>
          <a:bodyPr wrap="square" lIns="0" tIns="21590" rIns="0" bIns="0" rtlCol="0">
            <a:noAutofit/>
          </a:bodyPr>
          <a:lstStyle/>
          <a:p>
            <a:pPr marL="1807070" marR="1759814" algn="ctr">
              <a:lnSpc>
                <a:spcPts val="3400"/>
              </a:lnSpc>
            </a:pPr>
            <a:r>
              <a:rPr sz="3200" b="1" spc="-2" dirty="0" smtClean="0">
                <a:latin typeface="Trebuchet MS"/>
                <a:cs typeface="Trebuchet MS"/>
              </a:rPr>
              <a:t>Why Do We Need Renewable Energy?</a:t>
            </a:r>
            <a:endParaRPr sz="3200">
              <a:latin typeface="Trebuchet MS"/>
              <a:cs typeface="Trebuchet MS"/>
            </a:endParaRPr>
          </a:p>
          <a:p>
            <a:pPr marL="12700" marR="38798">
              <a:lnSpc>
                <a:spcPct val="95825"/>
              </a:lnSpc>
              <a:spcBef>
                <a:spcPts val="2306"/>
              </a:spcBef>
            </a:pPr>
            <a:r>
              <a:rPr sz="2600" dirty="0" smtClean="0">
                <a:latin typeface="Wingdings"/>
                <a:cs typeface="Wingdings"/>
              </a:rPr>
              <a:t></a:t>
            </a:r>
            <a:r>
              <a:rPr sz="2600" spc="-59" dirty="0" smtClean="0">
                <a:latin typeface="Times New Roman"/>
                <a:cs typeface="Times New Roman"/>
              </a:rPr>
              <a:t> </a:t>
            </a:r>
            <a:r>
              <a:rPr sz="2400" b="1" spc="-3" dirty="0" smtClean="0">
                <a:latin typeface="Calibri"/>
                <a:cs typeface="Calibri"/>
              </a:rPr>
              <a:t>Fossil Fuels Are Limited</a:t>
            </a:r>
            <a:endParaRPr sz="2400">
              <a:latin typeface="Calibri"/>
              <a:cs typeface="Calibri"/>
            </a:endParaRPr>
          </a:p>
          <a:p>
            <a:pPr marL="12700">
              <a:lnSpc>
                <a:spcPct val="101725"/>
              </a:lnSpc>
              <a:spcBef>
                <a:spcPts val="1656"/>
              </a:spcBef>
            </a:pPr>
            <a:r>
              <a:rPr sz="2200" spc="51" dirty="0" smtClean="0">
                <a:latin typeface="Calibri"/>
                <a:cs typeface="Calibri"/>
              </a:rPr>
              <a:t>Fossil fuels are a finite resource. Fossil fuels will run out eventually and it will take some</a:t>
            </a:r>
            <a:endParaRPr sz="2200">
              <a:latin typeface="Calibri"/>
              <a:cs typeface="Calibri"/>
            </a:endParaRPr>
          </a:p>
          <a:p>
            <a:pPr marL="12700" marR="338">
              <a:lnSpc>
                <a:spcPts val="3700"/>
              </a:lnSpc>
              <a:spcBef>
                <a:spcPts val="370"/>
              </a:spcBef>
            </a:pPr>
            <a:r>
              <a:rPr sz="2200" spc="-1" dirty="0" smtClean="0">
                <a:latin typeface="Calibri"/>
                <a:cs typeface="Calibri"/>
              </a:rPr>
              <a:t>10,000,000  years  to  replenish  what  we  have  used  in  around  150  years.  As  the  human population increases, our rate of consumption of these fossil fuels also increases.</a:t>
            </a:r>
            <a:endParaRPr sz="2200">
              <a:latin typeface="Calibri"/>
              <a:cs typeface="Calibri"/>
            </a:endParaRPr>
          </a:p>
        </p:txBody>
      </p:sp>
      <p:sp>
        <p:nvSpPr>
          <p:cNvPr id="2" name="object 2"/>
          <p:cNvSpPr txBox="1"/>
          <p:nvPr/>
        </p:nvSpPr>
        <p:spPr>
          <a:xfrm>
            <a:off x="621893" y="3798558"/>
            <a:ext cx="10611365" cy="2329267"/>
          </a:xfrm>
          <a:prstGeom prst="rect">
            <a:avLst/>
          </a:prstGeom>
        </p:spPr>
        <p:txBody>
          <a:bodyPr wrap="square" lIns="0" tIns="17843" rIns="0" bIns="0" rtlCol="0">
            <a:noAutofit/>
          </a:bodyPr>
          <a:lstStyle/>
          <a:p>
            <a:pPr marL="12700" marR="38459">
              <a:lnSpc>
                <a:spcPts val="2810"/>
              </a:lnSpc>
            </a:pPr>
            <a:r>
              <a:rPr sz="2600" dirty="0" smtClean="0">
                <a:latin typeface="Wingdings"/>
                <a:cs typeface="Wingdings"/>
              </a:rPr>
              <a:t></a:t>
            </a:r>
            <a:r>
              <a:rPr sz="2600" spc="-59" dirty="0" smtClean="0">
                <a:latin typeface="Times New Roman"/>
                <a:cs typeface="Times New Roman"/>
              </a:rPr>
              <a:t> </a:t>
            </a:r>
            <a:r>
              <a:rPr sz="2400" b="1" spc="-6" dirty="0" smtClean="0">
                <a:latin typeface="Calibri"/>
                <a:cs typeface="Calibri"/>
              </a:rPr>
              <a:t>It’s a </a:t>
            </a:r>
            <a:r>
              <a:rPr sz="2400" b="1" spc="-6" dirty="0" smtClean="0">
                <a:latin typeface="Calibri"/>
                <a:cs typeface="Calibri"/>
              </a:rPr>
              <a:t>renewable</a:t>
            </a:r>
            <a:r>
              <a:rPr lang="en-US" sz="2400" b="1" spc="-6" dirty="0" smtClean="0">
                <a:latin typeface="Calibri"/>
                <a:cs typeface="Calibri"/>
              </a:rPr>
              <a:t> AND clean</a:t>
            </a:r>
            <a:r>
              <a:rPr sz="2400" b="1" spc="-6" dirty="0" smtClean="0">
                <a:latin typeface="Calibri"/>
                <a:cs typeface="Calibri"/>
              </a:rPr>
              <a:t> </a:t>
            </a:r>
            <a:r>
              <a:rPr sz="2400" b="1" spc="-6" dirty="0" smtClean="0">
                <a:latin typeface="Calibri"/>
                <a:cs typeface="Calibri"/>
              </a:rPr>
              <a:t>resource</a:t>
            </a:r>
            <a:endParaRPr sz="2400" dirty="0">
              <a:latin typeface="Calibri"/>
              <a:cs typeface="Calibri"/>
            </a:endParaRPr>
          </a:p>
          <a:p>
            <a:pPr marL="12700">
              <a:lnSpc>
                <a:spcPts val="2685"/>
              </a:lnSpc>
              <a:spcBef>
                <a:spcPts val="1515"/>
              </a:spcBef>
            </a:pPr>
            <a:r>
              <a:rPr sz="2200" spc="-9" dirty="0" smtClean="0">
                <a:latin typeface="Calibri"/>
                <a:cs typeface="Calibri"/>
              </a:rPr>
              <a:t>This implies that they do not deplete over a lifetime and there is zero possibility that they will </a:t>
            </a:r>
            <a:endParaRPr sz="2200" dirty="0">
              <a:latin typeface="Calibri"/>
              <a:cs typeface="Calibri"/>
            </a:endParaRPr>
          </a:p>
          <a:p>
            <a:pPr marL="12700">
              <a:lnSpc>
                <a:spcPts val="2685"/>
              </a:lnSpc>
              <a:spcBef>
                <a:spcPts val="1012"/>
              </a:spcBef>
            </a:pPr>
            <a:r>
              <a:rPr sz="2200" spc="-9" dirty="0" smtClean="0">
                <a:latin typeface="Calibri"/>
                <a:cs typeface="Calibri"/>
              </a:rPr>
              <a:t>run out (sustainable source of energy). Sources of energy like fossil fuels (oil, gas, and coal) are </a:t>
            </a:r>
            <a:endParaRPr sz="2200" dirty="0">
              <a:latin typeface="Calibri"/>
              <a:cs typeface="Calibri"/>
            </a:endParaRPr>
          </a:p>
          <a:p>
            <a:pPr marL="12700">
              <a:lnSpc>
                <a:spcPts val="2685"/>
              </a:lnSpc>
              <a:spcBef>
                <a:spcPts val="1012"/>
              </a:spcBef>
            </a:pPr>
            <a:r>
              <a:rPr sz="2200" spc="-9" dirty="0" smtClean="0">
                <a:latin typeface="Calibri"/>
                <a:cs typeface="Calibri"/>
              </a:rPr>
              <a:t>considered limited resources and there is strong possibility that they will run out in the</a:t>
            </a:r>
            <a:endParaRPr sz="2200" dirty="0">
              <a:latin typeface="Calibri"/>
              <a:cs typeface="Calibri"/>
            </a:endParaRPr>
          </a:p>
          <a:p>
            <a:pPr marL="12700" marR="38459">
              <a:lnSpc>
                <a:spcPct val="101725"/>
              </a:lnSpc>
              <a:spcBef>
                <a:spcPts val="1192"/>
              </a:spcBef>
            </a:pPr>
            <a:r>
              <a:rPr sz="2200" spc="-4" dirty="0" smtClean="0">
                <a:latin typeface="Calibri"/>
                <a:cs typeface="Calibri"/>
              </a:rPr>
              <a:t>future.</a:t>
            </a:r>
            <a:endParaRPr sz="22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83793" y="451890"/>
            <a:ext cx="11134698" cy="1574267"/>
          </a:xfrm>
          <a:prstGeom prst="rect">
            <a:avLst/>
          </a:prstGeom>
        </p:spPr>
        <p:txBody>
          <a:bodyPr wrap="square" lIns="0" tIns="16795" rIns="0" bIns="0" rtlCol="0">
            <a:noAutofit/>
          </a:bodyPr>
          <a:lstStyle/>
          <a:p>
            <a:pPr marL="12700" marR="6580812" algn="just">
              <a:lnSpc>
                <a:spcPts val="2645"/>
              </a:lnSpc>
            </a:pPr>
            <a:r>
              <a:rPr sz="2400" dirty="0" smtClean="0">
                <a:latin typeface="Wingdings"/>
                <a:cs typeface="Wingdings"/>
              </a:rPr>
              <a:t></a:t>
            </a:r>
            <a:r>
              <a:rPr sz="2400" spc="-64" dirty="0" smtClean="0">
                <a:latin typeface="Times New Roman"/>
                <a:cs typeface="Times New Roman"/>
              </a:rPr>
              <a:t> </a:t>
            </a:r>
            <a:r>
              <a:rPr sz="2400" b="1" spc="-4" dirty="0" smtClean="0">
                <a:latin typeface="Calibri"/>
                <a:cs typeface="Calibri"/>
              </a:rPr>
              <a:t>Renewable energy is eco-friendly</a:t>
            </a:r>
            <a:endParaRPr sz="2400">
              <a:latin typeface="Calibri"/>
              <a:cs typeface="Calibri"/>
            </a:endParaRPr>
          </a:p>
          <a:p>
            <a:pPr marL="12700" algn="just">
              <a:lnSpc>
                <a:spcPts val="2880"/>
              </a:lnSpc>
              <a:spcBef>
                <a:spcPts val="997"/>
              </a:spcBef>
            </a:pPr>
            <a:r>
              <a:rPr sz="2400" spc="-2" dirty="0" smtClean="0">
                <a:latin typeface="Calibri"/>
                <a:cs typeface="Calibri"/>
              </a:rPr>
              <a:t>It  is  a  clean  source  of  energy,  meaning,  it  has  low  or  zero  carbon  and  greenhouse emission. Fossil fuels emit high levels of greenhouse gas and carbon dioxide, which are greatly responsible for global warming, climate change, and degradation of air quality.</a:t>
            </a:r>
            <a:endParaRPr sz="2400">
              <a:latin typeface="Calibri"/>
              <a:cs typeface="Calibri"/>
            </a:endParaRPr>
          </a:p>
        </p:txBody>
      </p:sp>
      <p:sp>
        <p:nvSpPr>
          <p:cNvPr id="3" name="object 3"/>
          <p:cNvSpPr txBox="1"/>
          <p:nvPr/>
        </p:nvSpPr>
        <p:spPr>
          <a:xfrm>
            <a:off x="583793" y="2599736"/>
            <a:ext cx="11135650" cy="1545416"/>
          </a:xfrm>
          <a:prstGeom prst="rect">
            <a:avLst/>
          </a:prstGeom>
        </p:spPr>
        <p:txBody>
          <a:bodyPr wrap="square" lIns="0" tIns="15430" rIns="0" bIns="0" rtlCol="0">
            <a:noAutofit/>
          </a:bodyPr>
          <a:lstStyle/>
          <a:p>
            <a:pPr marL="12700" marR="4016655" algn="just">
              <a:lnSpc>
                <a:spcPts val="2430"/>
              </a:lnSpc>
            </a:pPr>
            <a:r>
              <a:rPr sz="2200" dirty="0" smtClean="0">
                <a:latin typeface="Wingdings"/>
                <a:cs typeface="Wingdings"/>
              </a:rPr>
              <a:t></a:t>
            </a:r>
            <a:r>
              <a:rPr sz="2200" spc="12" dirty="0" smtClean="0">
                <a:latin typeface="Times New Roman"/>
                <a:cs typeface="Times New Roman"/>
              </a:rPr>
              <a:t> </a:t>
            </a:r>
            <a:r>
              <a:rPr sz="2200" b="1" spc="-8" dirty="0" smtClean="0">
                <a:latin typeface="Calibri"/>
                <a:cs typeface="Calibri"/>
              </a:rPr>
              <a:t>Renewable energy is a stable and reliable source of energy</a:t>
            </a:r>
            <a:endParaRPr sz="2200">
              <a:latin typeface="Calibri"/>
              <a:cs typeface="Calibri"/>
            </a:endParaRPr>
          </a:p>
          <a:p>
            <a:pPr marL="12700" algn="just">
              <a:lnSpc>
                <a:spcPts val="2880"/>
              </a:lnSpc>
              <a:spcBef>
                <a:spcPts val="996"/>
              </a:spcBef>
            </a:pPr>
            <a:r>
              <a:rPr sz="2400" spc="-5" dirty="0" smtClean="0">
                <a:latin typeface="Calibri"/>
                <a:cs typeface="Calibri"/>
              </a:rPr>
              <a:t>When renewables are creating energy, the power produced is stable and usable, just like any other form of “traditional” power. Fossils fuels are prone to trade disputes, political instabilities, spike in energy prices and unnecessary wars.</a:t>
            </a:r>
            <a:endParaRPr sz="2400">
              <a:latin typeface="Calibri"/>
              <a:cs typeface="Calibri"/>
            </a:endParaRPr>
          </a:p>
        </p:txBody>
      </p:sp>
      <p:sp>
        <p:nvSpPr>
          <p:cNvPr id="2" name="object 2"/>
          <p:cNvSpPr txBox="1"/>
          <p:nvPr/>
        </p:nvSpPr>
        <p:spPr>
          <a:xfrm>
            <a:off x="583793" y="4718350"/>
            <a:ext cx="11135044" cy="1545492"/>
          </a:xfrm>
          <a:prstGeom prst="rect">
            <a:avLst/>
          </a:prstGeom>
        </p:spPr>
        <p:txBody>
          <a:bodyPr wrap="square" lIns="0" tIns="15430" rIns="0" bIns="0" rtlCol="0">
            <a:noAutofit/>
          </a:bodyPr>
          <a:lstStyle/>
          <a:p>
            <a:pPr marL="12700" marR="8662941" algn="just">
              <a:lnSpc>
                <a:spcPts val="2430"/>
              </a:lnSpc>
            </a:pPr>
            <a:r>
              <a:rPr sz="2200" dirty="0" smtClean="0">
                <a:latin typeface="Wingdings"/>
                <a:cs typeface="Wingdings"/>
              </a:rPr>
              <a:t></a:t>
            </a:r>
            <a:r>
              <a:rPr sz="2200" spc="12" dirty="0" smtClean="0">
                <a:latin typeface="Times New Roman"/>
                <a:cs typeface="Times New Roman"/>
              </a:rPr>
              <a:t> </a:t>
            </a:r>
            <a:r>
              <a:rPr sz="2200" b="1" spc="-9" dirty="0" smtClean="0">
                <a:latin typeface="Calibri"/>
                <a:cs typeface="Calibri"/>
              </a:rPr>
              <a:t>Economic Stability</a:t>
            </a:r>
            <a:endParaRPr sz="2200">
              <a:latin typeface="Calibri"/>
              <a:cs typeface="Calibri"/>
            </a:endParaRPr>
          </a:p>
          <a:p>
            <a:pPr marL="12700" algn="just">
              <a:lnSpc>
                <a:spcPts val="2880"/>
              </a:lnSpc>
              <a:spcBef>
                <a:spcPts val="999"/>
              </a:spcBef>
            </a:pPr>
            <a:r>
              <a:rPr sz="2400" spc="-4" dirty="0" smtClean="0">
                <a:latin typeface="Calibri"/>
                <a:cs typeface="Calibri"/>
              </a:rPr>
              <a:t>Related to some of the issues mentioned above, where renewable energy offers a constant and sustained supply (such as hydroelectric, wave power, solar and biofuels), energy prices are likely to remain stable and in turn, keep the economy stable.</a:t>
            </a:r>
            <a:endParaRPr sz="24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64642" y="290339"/>
            <a:ext cx="11352202" cy="1146919"/>
          </a:xfrm>
          <a:prstGeom prst="rect">
            <a:avLst/>
          </a:prstGeom>
        </p:spPr>
        <p:txBody>
          <a:bodyPr wrap="square" lIns="0" tIns="16795" rIns="0" bIns="0" rtlCol="0">
            <a:noAutofit/>
          </a:bodyPr>
          <a:lstStyle/>
          <a:p>
            <a:pPr marL="12700" marR="51159">
              <a:lnSpc>
                <a:spcPts val="2645"/>
              </a:lnSpc>
            </a:pPr>
            <a:r>
              <a:rPr sz="2400" dirty="0" smtClean="0">
                <a:latin typeface="Wingdings"/>
                <a:cs typeface="Wingdings"/>
              </a:rPr>
              <a:t></a:t>
            </a:r>
            <a:r>
              <a:rPr sz="2400" spc="-64" dirty="0" smtClean="0">
                <a:latin typeface="Times New Roman"/>
                <a:cs typeface="Times New Roman"/>
              </a:rPr>
              <a:t> </a:t>
            </a:r>
            <a:r>
              <a:rPr sz="2400" b="1" spc="-3" dirty="0" smtClean="0">
                <a:latin typeface="Calibri"/>
                <a:cs typeface="Calibri"/>
              </a:rPr>
              <a:t>It provides the foundation for energy independence</a:t>
            </a:r>
            <a:endParaRPr sz="2400">
              <a:latin typeface="Calibri"/>
              <a:cs typeface="Calibri"/>
            </a:endParaRPr>
          </a:p>
          <a:p>
            <a:pPr marL="12700">
              <a:lnSpc>
                <a:spcPct val="101725"/>
              </a:lnSpc>
              <a:spcBef>
                <a:spcPts val="828"/>
              </a:spcBef>
            </a:pPr>
            <a:r>
              <a:rPr sz="2200" spc="-5" dirty="0" smtClean="0">
                <a:latin typeface="Calibri"/>
                <a:cs typeface="Calibri"/>
              </a:rPr>
              <a:t>By developing renewable energy resources, countries can work toward energy independence with a</a:t>
            </a:r>
            <a:endParaRPr sz="2200">
              <a:latin typeface="Calibri"/>
              <a:cs typeface="Calibri"/>
            </a:endParaRPr>
          </a:p>
          <a:p>
            <a:pPr marL="12700" marR="51159">
              <a:lnSpc>
                <a:spcPts val="2640"/>
              </a:lnSpc>
              <a:spcBef>
                <a:spcPts val="132"/>
              </a:spcBef>
            </a:pPr>
            <a:r>
              <a:rPr sz="2200" spc="-8" dirty="0" smtClean="0">
                <a:latin typeface="Calibri"/>
                <a:cs typeface="Calibri"/>
              </a:rPr>
              <a:t>diversified portfolio of energy to access.</a:t>
            </a:r>
            <a:endParaRPr sz="2200">
              <a:latin typeface="Calibri"/>
              <a:cs typeface="Calibri"/>
            </a:endParaRPr>
          </a:p>
        </p:txBody>
      </p:sp>
      <p:sp>
        <p:nvSpPr>
          <p:cNvPr id="3" name="object 3"/>
          <p:cNvSpPr txBox="1"/>
          <p:nvPr/>
        </p:nvSpPr>
        <p:spPr>
          <a:xfrm>
            <a:off x="364642" y="2043193"/>
            <a:ext cx="11377412" cy="1817479"/>
          </a:xfrm>
          <a:prstGeom prst="rect">
            <a:avLst/>
          </a:prstGeom>
        </p:spPr>
        <p:txBody>
          <a:bodyPr wrap="square" lIns="0" tIns="16795" rIns="0" bIns="0" rtlCol="0">
            <a:noAutofit/>
          </a:bodyPr>
          <a:lstStyle/>
          <a:p>
            <a:pPr marL="12700" marR="8084634" algn="just">
              <a:lnSpc>
                <a:spcPts val="2645"/>
              </a:lnSpc>
            </a:pPr>
            <a:r>
              <a:rPr sz="2400" dirty="0" smtClean="0">
                <a:latin typeface="Wingdings"/>
                <a:cs typeface="Wingdings"/>
              </a:rPr>
              <a:t></a:t>
            </a:r>
            <a:r>
              <a:rPr sz="2400" spc="-64" dirty="0" smtClean="0">
                <a:latin typeface="Times New Roman"/>
                <a:cs typeface="Times New Roman"/>
              </a:rPr>
              <a:t> </a:t>
            </a:r>
            <a:r>
              <a:rPr sz="2400" b="1" spc="-6" dirty="0" smtClean="0">
                <a:latin typeface="Calibri"/>
                <a:cs typeface="Calibri"/>
              </a:rPr>
              <a:t>Environmental damage</a:t>
            </a:r>
            <a:endParaRPr sz="2400">
              <a:latin typeface="Calibri"/>
              <a:cs typeface="Calibri"/>
            </a:endParaRPr>
          </a:p>
          <a:p>
            <a:pPr marL="12700" algn="just">
              <a:lnSpc>
                <a:spcPts val="2640"/>
              </a:lnSpc>
              <a:spcBef>
                <a:spcPts val="985"/>
              </a:spcBef>
            </a:pPr>
            <a:r>
              <a:rPr sz="2200" spc="4" dirty="0" smtClean="0">
                <a:latin typeface="Calibri"/>
                <a:cs typeface="Calibri"/>
              </a:rPr>
              <a:t>As fossil fuel supply gets harder to acquire, and prospectors search for new pockets of oil and have to drill longer and deeper to acquire it, there has been conflict between environmental groups, industry and between governments when local wildlife and environmentally sensitive areas are threatened.</a:t>
            </a:r>
            <a:endParaRPr sz="2200">
              <a:latin typeface="Calibri"/>
              <a:cs typeface="Calibri"/>
            </a:endParaRPr>
          </a:p>
        </p:txBody>
      </p:sp>
      <p:sp>
        <p:nvSpPr>
          <p:cNvPr id="2" name="object 2"/>
          <p:cNvSpPr txBox="1"/>
          <p:nvPr/>
        </p:nvSpPr>
        <p:spPr>
          <a:xfrm>
            <a:off x="364642" y="4465112"/>
            <a:ext cx="11378695" cy="2124180"/>
          </a:xfrm>
          <a:prstGeom prst="rect">
            <a:avLst/>
          </a:prstGeom>
        </p:spPr>
        <p:txBody>
          <a:bodyPr wrap="square" lIns="0" tIns="15430" rIns="0" bIns="0" rtlCol="0">
            <a:noAutofit/>
          </a:bodyPr>
          <a:lstStyle/>
          <a:p>
            <a:pPr marL="12700" marR="8343063" algn="just">
              <a:lnSpc>
                <a:spcPts val="2430"/>
              </a:lnSpc>
            </a:pPr>
            <a:r>
              <a:rPr sz="2200" dirty="0" smtClean="0">
                <a:latin typeface="Wingdings"/>
                <a:cs typeface="Wingdings"/>
              </a:rPr>
              <a:t></a:t>
            </a:r>
            <a:r>
              <a:rPr sz="2200" spc="12" dirty="0" smtClean="0">
                <a:latin typeface="Times New Roman"/>
                <a:cs typeface="Times New Roman"/>
              </a:rPr>
              <a:t> </a:t>
            </a:r>
            <a:r>
              <a:rPr sz="2200" b="1" spc="-10" dirty="0" smtClean="0">
                <a:latin typeface="Calibri"/>
                <a:cs typeface="Calibri"/>
              </a:rPr>
              <a:t>Improved public health</a:t>
            </a:r>
            <a:endParaRPr sz="2200">
              <a:latin typeface="Calibri"/>
              <a:cs typeface="Calibri"/>
            </a:endParaRPr>
          </a:p>
          <a:p>
            <a:pPr marL="12700" algn="just">
              <a:lnSpc>
                <a:spcPct val="99995"/>
              </a:lnSpc>
              <a:spcBef>
                <a:spcPts val="865"/>
              </a:spcBef>
            </a:pPr>
            <a:r>
              <a:rPr sz="2200" dirty="0" smtClean="0">
                <a:latin typeface="Calibri"/>
                <a:cs typeface="Calibri"/>
              </a:rPr>
              <a:t>Generating electricity from renewable energy rather than fossil fuels offers significant public health benefits. The air and water pollution emitted by coal and natural gas plants is linked to breathing problems, neurological damage, heart attacks, and cancer. Replacing fossil fuels with renewable energy has been found to reduce premature mortality and lost workdays, and it reduces overall healthcare costs.</a:t>
            </a:r>
            <a:endParaRPr sz="2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07542" y="446139"/>
            <a:ext cx="10607393" cy="1601100"/>
          </a:xfrm>
          <a:prstGeom prst="rect">
            <a:avLst/>
          </a:prstGeom>
        </p:spPr>
        <p:txBody>
          <a:bodyPr wrap="square" lIns="0" tIns="18161" rIns="0" bIns="0" rtlCol="0">
            <a:noAutofit/>
          </a:bodyPr>
          <a:lstStyle/>
          <a:p>
            <a:pPr marL="12700" marR="7347298" algn="just">
              <a:lnSpc>
                <a:spcPts val="2860"/>
              </a:lnSpc>
            </a:pPr>
            <a:r>
              <a:rPr sz="2600" dirty="0" smtClean="0">
                <a:latin typeface="Wingdings"/>
                <a:cs typeface="Wingdings"/>
              </a:rPr>
              <a:t></a:t>
            </a:r>
            <a:r>
              <a:rPr sz="2600" spc="-59" dirty="0" smtClean="0">
                <a:latin typeface="Times New Roman"/>
                <a:cs typeface="Times New Roman"/>
              </a:rPr>
              <a:t> </a:t>
            </a:r>
            <a:r>
              <a:rPr sz="2600" b="1" spc="-4" dirty="0" smtClean="0">
                <a:latin typeface="Calibri"/>
                <a:cs typeface="Calibri"/>
              </a:rPr>
              <a:t>Leads to job creation</a:t>
            </a:r>
            <a:endParaRPr sz="2600">
              <a:latin typeface="Calibri"/>
              <a:cs typeface="Calibri"/>
            </a:endParaRPr>
          </a:p>
          <a:p>
            <a:pPr marL="12700" algn="just">
              <a:lnSpc>
                <a:spcPts val="2880"/>
              </a:lnSpc>
              <a:spcBef>
                <a:spcPts val="984"/>
              </a:spcBef>
            </a:pPr>
            <a:r>
              <a:rPr sz="2400" spc="-3" dirty="0" smtClean="0">
                <a:latin typeface="Calibri"/>
                <a:cs typeface="Calibri"/>
              </a:rPr>
              <a:t>Since the inception of renewable energy, new and stable jobs have been added to most world economies. Experts project that with the ongoing rigorous campaigns to embrace renewable energy, thousands of stable jobs will be created.</a:t>
            </a:r>
            <a:endParaRPr sz="2400">
              <a:latin typeface="Calibri"/>
              <a:cs typeface="Calibri"/>
            </a:endParaRPr>
          </a:p>
        </p:txBody>
      </p:sp>
      <p:sp>
        <p:nvSpPr>
          <p:cNvPr id="7" name="object 7"/>
          <p:cNvSpPr txBox="1"/>
          <p:nvPr/>
        </p:nvSpPr>
        <p:spPr>
          <a:xfrm>
            <a:off x="707542" y="2656447"/>
            <a:ext cx="8842860" cy="1294903"/>
          </a:xfrm>
          <a:prstGeom prst="rect">
            <a:avLst/>
          </a:prstGeom>
        </p:spPr>
        <p:txBody>
          <a:bodyPr wrap="square" lIns="0" tIns="18161" rIns="0" bIns="0" rtlCol="0">
            <a:noAutofit/>
          </a:bodyPr>
          <a:lstStyle/>
          <a:p>
            <a:pPr marL="12700" marR="47761">
              <a:lnSpc>
                <a:spcPts val="2860"/>
              </a:lnSpc>
            </a:pPr>
            <a:r>
              <a:rPr sz="2600" dirty="0" smtClean="0">
                <a:latin typeface="Wingdings"/>
                <a:cs typeface="Wingdings"/>
              </a:rPr>
              <a:t></a:t>
            </a:r>
            <a:r>
              <a:rPr sz="2600" spc="-59" dirty="0" smtClean="0">
                <a:latin typeface="Times New Roman"/>
                <a:cs typeface="Times New Roman"/>
              </a:rPr>
              <a:t> </a:t>
            </a:r>
            <a:r>
              <a:rPr sz="2600" b="1" spc="-3" dirty="0" smtClean="0">
                <a:latin typeface="Calibri"/>
                <a:cs typeface="Calibri"/>
              </a:rPr>
              <a:t>Less maintenance of facilities</a:t>
            </a:r>
            <a:endParaRPr sz="2600">
              <a:latin typeface="Calibri"/>
              <a:cs typeface="Calibri"/>
            </a:endParaRPr>
          </a:p>
          <a:p>
            <a:pPr marL="12700">
              <a:lnSpc>
                <a:spcPts val="3120"/>
              </a:lnSpc>
              <a:spcBef>
                <a:spcPts val="983"/>
              </a:spcBef>
            </a:pPr>
            <a:r>
              <a:rPr sz="2600" dirty="0" smtClean="0">
                <a:latin typeface="Calibri"/>
                <a:cs typeface="Calibri"/>
              </a:rPr>
              <a:t>Once</a:t>
            </a:r>
            <a:r>
              <a:rPr sz="2600" spc="54" dirty="0" smtClean="0">
                <a:latin typeface="Calibri"/>
                <a:cs typeface="Calibri"/>
              </a:rPr>
              <a:t> </a:t>
            </a:r>
            <a:r>
              <a:rPr sz="2600" spc="-9" dirty="0" smtClean="0">
                <a:latin typeface="Calibri"/>
                <a:cs typeface="Calibri"/>
              </a:rPr>
              <a:t>in</a:t>
            </a:r>
            <a:r>
              <a:rPr sz="2600" spc="-14" dirty="0" smtClean="0">
                <a:latin typeface="Calibri"/>
                <a:cs typeface="Calibri"/>
              </a:rPr>
              <a:t>f</a:t>
            </a:r>
            <a:r>
              <a:rPr sz="2600" spc="-44" dirty="0" smtClean="0">
                <a:latin typeface="Calibri"/>
                <a:cs typeface="Calibri"/>
              </a:rPr>
              <a:t>r</a:t>
            </a:r>
            <a:r>
              <a:rPr sz="2600" spc="-9" dirty="0" smtClean="0">
                <a:latin typeface="Calibri"/>
                <a:cs typeface="Calibri"/>
              </a:rPr>
              <a:t>a</a:t>
            </a:r>
            <a:r>
              <a:rPr sz="2600" spc="-34" dirty="0" smtClean="0">
                <a:latin typeface="Calibri"/>
                <a:cs typeface="Calibri"/>
              </a:rPr>
              <a:t>s</a:t>
            </a:r>
            <a:r>
              <a:rPr sz="2600" spc="0" dirty="0" smtClean="0">
                <a:latin typeface="Calibri"/>
                <a:cs typeface="Calibri"/>
              </a:rPr>
              <a:t>tru</a:t>
            </a:r>
            <a:r>
              <a:rPr sz="2600" spc="9" dirty="0" smtClean="0">
                <a:latin typeface="Calibri"/>
                <a:cs typeface="Calibri"/>
              </a:rPr>
              <a:t>c</a:t>
            </a:r>
            <a:r>
              <a:rPr sz="2600" spc="0" dirty="0" smtClean="0">
                <a:latin typeface="Calibri"/>
                <a:cs typeface="Calibri"/>
              </a:rPr>
              <a:t>tu</a:t>
            </a:r>
            <a:r>
              <a:rPr sz="2600" spc="-39" dirty="0" smtClean="0">
                <a:latin typeface="Calibri"/>
                <a:cs typeface="Calibri"/>
              </a:rPr>
              <a:t>r</a:t>
            </a:r>
            <a:r>
              <a:rPr sz="2600" spc="0" dirty="0" smtClean="0">
                <a:latin typeface="Calibri"/>
                <a:cs typeface="Calibri"/>
              </a:rPr>
              <a:t>e</a:t>
            </a:r>
            <a:r>
              <a:rPr sz="2600" spc="59" dirty="0" smtClean="0">
                <a:latin typeface="Calibri"/>
                <a:cs typeface="Calibri"/>
              </a:rPr>
              <a:t> </a:t>
            </a:r>
            <a:r>
              <a:rPr sz="2600" spc="-64" dirty="0" smtClean="0">
                <a:latin typeface="Calibri"/>
                <a:cs typeface="Calibri"/>
              </a:rPr>
              <a:t>f</a:t>
            </a:r>
            <a:r>
              <a:rPr sz="2600" spc="-14" dirty="0" smtClean="0">
                <a:latin typeface="Calibri"/>
                <a:cs typeface="Calibri"/>
              </a:rPr>
              <a:t>o</a:t>
            </a:r>
            <a:r>
              <a:rPr sz="2600" spc="0" dirty="0" smtClean="0">
                <a:latin typeface="Calibri"/>
                <a:cs typeface="Calibri"/>
              </a:rPr>
              <a:t>r</a:t>
            </a:r>
            <a:r>
              <a:rPr sz="2600" spc="64" dirty="0" smtClean="0">
                <a:latin typeface="Calibri"/>
                <a:cs typeface="Calibri"/>
              </a:rPr>
              <a:t> </a:t>
            </a:r>
            <a:r>
              <a:rPr sz="2600" spc="0" dirty="0" smtClean="0">
                <a:latin typeface="Calibri"/>
                <a:cs typeface="Calibri"/>
              </a:rPr>
              <a:t>the</a:t>
            </a:r>
            <a:r>
              <a:rPr sz="2600" spc="49" dirty="0" smtClean="0">
                <a:latin typeface="Calibri"/>
                <a:cs typeface="Calibri"/>
              </a:rPr>
              <a:t> </a:t>
            </a:r>
            <a:r>
              <a:rPr sz="2600" spc="0" dirty="0" smtClean="0">
                <a:latin typeface="Calibri"/>
                <a:cs typeface="Calibri"/>
              </a:rPr>
              <a:t>harn</a:t>
            </a:r>
            <a:r>
              <a:rPr sz="2600" spc="-19" dirty="0" smtClean="0">
                <a:latin typeface="Calibri"/>
                <a:cs typeface="Calibri"/>
              </a:rPr>
              <a:t>e</a:t>
            </a:r>
            <a:r>
              <a:rPr sz="2600" spc="0" dirty="0" smtClean="0">
                <a:latin typeface="Calibri"/>
                <a:cs typeface="Calibri"/>
              </a:rPr>
              <a:t>ssing</a:t>
            </a:r>
            <a:r>
              <a:rPr sz="2600" spc="54" dirty="0" smtClean="0">
                <a:latin typeface="Calibri"/>
                <a:cs typeface="Calibri"/>
              </a:rPr>
              <a:t> </a:t>
            </a:r>
            <a:r>
              <a:rPr sz="2600" spc="-4" dirty="0" smtClean="0">
                <a:latin typeface="Calibri"/>
                <a:cs typeface="Calibri"/>
              </a:rPr>
              <a:t>o</a:t>
            </a:r>
            <a:r>
              <a:rPr sz="2600" spc="0" dirty="0" smtClean="0">
                <a:latin typeface="Calibri"/>
                <a:cs typeface="Calibri"/>
              </a:rPr>
              <a:t>f</a:t>
            </a:r>
            <a:r>
              <a:rPr sz="2600" spc="54" dirty="0" smtClean="0">
                <a:latin typeface="Calibri"/>
                <a:cs typeface="Calibri"/>
              </a:rPr>
              <a:t> </a:t>
            </a:r>
            <a:r>
              <a:rPr sz="2600" spc="-9" dirty="0" smtClean="0">
                <a:latin typeface="Calibri"/>
                <a:cs typeface="Calibri"/>
              </a:rPr>
              <a:t>t</a:t>
            </a:r>
            <a:r>
              <a:rPr sz="2600" spc="0" dirty="0" smtClean="0">
                <a:latin typeface="Calibri"/>
                <a:cs typeface="Calibri"/>
              </a:rPr>
              <a:t>he</a:t>
            </a:r>
            <a:r>
              <a:rPr sz="2600" spc="49" dirty="0" smtClean="0">
                <a:latin typeface="Calibri"/>
                <a:cs typeface="Calibri"/>
              </a:rPr>
              <a:t> </a:t>
            </a:r>
            <a:r>
              <a:rPr sz="2600" spc="-34" dirty="0" smtClean="0">
                <a:latin typeface="Calibri"/>
                <a:cs typeface="Calibri"/>
              </a:rPr>
              <a:t>r</a:t>
            </a:r>
            <a:r>
              <a:rPr sz="2600" spc="0" dirty="0" smtClean="0">
                <a:latin typeface="Calibri"/>
                <a:cs typeface="Calibri"/>
              </a:rPr>
              <a:t>e</a:t>
            </a:r>
            <a:r>
              <a:rPr sz="2600" spc="-14" dirty="0" smtClean="0">
                <a:latin typeface="Calibri"/>
                <a:cs typeface="Calibri"/>
              </a:rPr>
              <a:t>n</a:t>
            </a:r>
            <a:r>
              <a:rPr sz="2600" spc="-9" dirty="0" smtClean="0">
                <a:latin typeface="Calibri"/>
                <a:cs typeface="Calibri"/>
              </a:rPr>
              <a:t>e</a:t>
            </a:r>
            <a:r>
              <a:rPr sz="2600" spc="-25" dirty="0" smtClean="0">
                <a:latin typeface="Calibri"/>
                <a:cs typeface="Calibri"/>
              </a:rPr>
              <a:t>w</a:t>
            </a:r>
            <a:r>
              <a:rPr sz="2600" spc="-9" dirty="0" smtClean="0">
                <a:latin typeface="Calibri"/>
                <a:cs typeface="Calibri"/>
              </a:rPr>
              <a:t>a</a:t>
            </a:r>
            <a:r>
              <a:rPr sz="2600" spc="0" dirty="0" smtClean="0">
                <a:latin typeface="Calibri"/>
                <a:cs typeface="Calibri"/>
              </a:rPr>
              <a:t>ble</a:t>
            </a:r>
            <a:r>
              <a:rPr sz="2600" spc="54" dirty="0" smtClean="0">
                <a:latin typeface="Calibri"/>
                <a:cs typeface="Calibri"/>
              </a:rPr>
              <a:t> </a:t>
            </a:r>
            <a:r>
              <a:rPr sz="2600" spc="-34" dirty="0" smtClean="0">
                <a:latin typeface="Calibri"/>
                <a:cs typeface="Calibri"/>
              </a:rPr>
              <a:t>r</a:t>
            </a:r>
            <a:r>
              <a:rPr sz="2600" spc="-9" dirty="0" smtClean="0">
                <a:latin typeface="Calibri"/>
                <a:cs typeface="Calibri"/>
              </a:rPr>
              <a:t>e</a:t>
            </a:r>
            <a:r>
              <a:rPr sz="2600" spc="0" dirty="0" smtClean="0">
                <a:latin typeface="Calibri"/>
                <a:cs typeface="Calibri"/>
              </a:rPr>
              <a:t>sou</a:t>
            </a:r>
            <a:r>
              <a:rPr sz="2600" spc="-34" dirty="0" smtClean="0">
                <a:latin typeface="Calibri"/>
                <a:cs typeface="Calibri"/>
              </a:rPr>
              <a:t>r</a:t>
            </a:r>
            <a:r>
              <a:rPr sz="2600" spc="-9" dirty="0" smtClean="0">
                <a:latin typeface="Calibri"/>
                <a:cs typeface="Calibri"/>
              </a:rPr>
              <a:t>c</a:t>
            </a:r>
            <a:r>
              <a:rPr sz="2600" spc="0" dirty="0" smtClean="0">
                <a:latin typeface="Calibri"/>
                <a:cs typeface="Calibri"/>
              </a:rPr>
              <a:t>e the</a:t>
            </a:r>
            <a:r>
              <a:rPr sz="2600" spc="-25" dirty="0" smtClean="0">
                <a:latin typeface="Calibri"/>
                <a:cs typeface="Calibri"/>
              </a:rPr>
              <a:t>r</a:t>
            </a:r>
            <a:r>
              <a:rPr sz="2600" spc="0" dirty="0" smtClean="0">
                <a:latin typeface="Calibri"/>
                <a:cs typeface="Calibri"/>
              </a:rPr>
              <a:t>e</a:t>
            </a:r>
            <a:r>
              <a:rPr sz="2600" spc="-25" dirty="0" smtClean="0">
                <a:latin typeface="Calibri"/>
                <a:cs typeface="Calibri"/>
              </a:rPr>
              <a:t> </a:t>
            </a:r>
            <a:r>
              <a:rPr sz="2600" spc="0" dirty="0" smtClean="0">
                <a:latin typeface="Calibri"/>
                <a:cs typeface="Calibri"/>
              </a:rPr>
              <a:t>is</a:t>
            </a:r>
            <a:r>
              <a:rPr sz="2600" spc="-9" dirty="0" smtClean="0">
                <a:latin typeface="Calibri"/>
                <a:cs typeface="Calibri"/>
              </a:rPr>
              <a:t> </a:t>
            </a:r>
            <a:r>
              <a:rPr sz="2600" spc="0" dirty="0" smtClean="0">
                <a:latin typeface="Calibri"/>
                <a:cs typeface="Calibri"/>
              </a:rPr>
              <a:t>l</a:t>
            </a:r>
            <a:r>
              <a:rPr sz="2600" spc="-14" dirty="0" smtClean="0">
                <a:latin typeface="Calibri"/>
                <a:cs typeface="Calibri"/>
              </a:rPr>
              <a:t>o</a:t>
            </a:r>
            <a:r>
              <a:rPr sz="2600" spc="0" dirty="0" smtClean="0">
                <a:latin typeface="Calibri"/>
                <a:cs typeface="Calibri"/>
              </a:rPr>
              <a:t>w</a:t>
            </a:r>
            <a:r>
              <a:rPr sz="2600" spc="14" dirty="0" smtClean="0">
                <a:latin typeface="Calibri"/>
                <a:cs typeface="Calibri"/>
              </a:rPr>
              <a:t> </a:t>
            </a:r>
            <a:r>
              <a:rPr sz="2600" spc="-19" dirty="0" smtClean="0">
                <a:latin typeface="Calibri"/>
                <a:cs typeface="Calibri"/>
              </a:rPr>
              <a:t>t</a:t>
            </a:r>
            <a:r>
              <a:rPr sz="2600" spc="0" dirty="0" smtClean="0">
                <a:latin typeface="Calibri"/>
                <a:cs typeface="Calibri"/>
              </a:rPr>
              <a:t>o</a:t>
            </a:r>
            <a:r>
              <a:rPr sz="2600" spc="4" dirty="0" smtClean="0">
                <a:latin typeface="Calibri"/>
                <a:cs typeface="Calibri"/>
              </a:rPr>
              <a:t> </a:t>
            </a:r>
            <a:r>
              <a:rPr sz="2600" spc="-54" dirty="0" smtClean="0">
                <a:latin typeface="Calibri"/>
                <a:cs typeface="Calibri"/>
              </a:rPr>
              <a:t>z</a:t>
            </a:r>
            <a:r>
              <a:rPr sz="2600" spc="0" dirty="0" smtClean="0">
                <a:latin typeface="Calibri"/>
                <a:cs typeface="Calibri"/>
              </a:rPr>
              <a:t>e</a:t>
            </a:r>
            <a:r>
              <a:rPr sz="2600" spc="-29" dirty="0" smtClean="0">
                <a:latin typeface="Calibri"/>
                <a:cs typeface="Calibri"/>
              </a:rPr>
              <a:t>r</a:t>
            </a:r>
            <a:r>
              <a:rPr sz="2600" spc="0" dirty="0" smtClean="0">
                <a:latin typeface="Calibri"/>
                <a:cs typeface="Calibri"/>
              </a:rPr>
              <a:t>o</a:t>
            </a:r>
            <a:r>
              <a:rPr sz="2600" spc="-14" dirty="0" smtClean="0">
                <a:latin typeface="Calibri"/>
                <a:cs typeface="Calibri"/>
              </a:rPr>
              <a:t> </a:t>
            </a:r>
            <a:r>
              <a:rPr sz="2600" spc="0" dirty="0" smtClean="0">
                <a:latin typeface="Calibri"/>
                <a:cs typeface="Calibri"/>
              </a:rPr>
              <a:t>mai</a:t>
            </a:r>
            <a:r>
              <a:rPr sz="2600" spc="-25" dirty="0" smtClean="0">
                <a:latin typeface="Calibri"/>
                <a:cs typeface="Calibri"/>
              </a:rPr>
              <a:t>n</a:t>
            </a:r>
            <a:r>
              <a:rPr sz="2600" spc="-19" dirty="0" smtClean="0">
                <a:latin typeface="Calibri"/>
                <a:cs typeface="Calibri"/>
              </a:rPr>
              <a:t>t</a:t>
            </a:r>
            <a:r>
              <a:rPr sz="2600" spc="0" dirty="0" smtClean="0">
                <a:latin typeface="Calibri"/>
                <a:cs typeface="Calibri"/>
              </a:rPr>
              <a:t>enance</a:t>
            </a:r>
            <a:r>
              <a:rPr sz="2600" spc="-39" dirty="0" smtClean="0">
                <a:latin typeface="Calibri"/>
                <a:cs typeface="Calibri"/>
              </a:rPr>
              <a:t> </a:t>
            </a:r>
            <a:r>
              <a:rPr sz="2600" spc="-34" dirty="0" smtClean="0">
                <a:latin typeface="Calibri"/>
                <a:cs typeface="Calibri"/>
              </a:rPr>
              <a:t>r</a:t>
            </a:r>
            <a:r>
              <a:rPr sz="2600" spc="0" dirty="0" smtClean="0">
                <a:latin typeface="Calibri"/>
                <a:cs typeface="Calibri"/>
              </a:rPr>
              <a:t>equi</a:t>
            </a:r>
            <a:r>
              <a:rPr sz="2600" spc="-29" dirty="0" smtClean="0">
                <a:latin typeface="Calibri"/>
                <a:cs typeface="Calibri"/>
              </a:rPr>
              <a:t>r</a:t>
            </a:r>
            <a:r>
              <a:rPr sz="2600" spc="0" dirty="0" smtClean="0">
                <a:latin typeface="Calibri"/>
                <a:cs typeface="Calibri"/>
              </a:rPr>
              <a:t>ed.</a:t>
            </a:r>
            <a:endParaRPr sz="2600">
              <a:latin typeface="Calibri"/>
              <a:cs typeface="Calibri"/>
            </a:endParaRPr>
          </a:p>
        </p:txBody>
      </p:sp>
      <p:sp>
        <p:nvSpPr>
          <p:cNvPr id="6" name="object 6"/>
          <p:cNvSpPr txBox="1"/>
          <p:nvPr/>
        </p:nvSpPr>
        <p:spPr>
          <a:xfrm>
            <a:off x="9560179" y="3199003"/>
            <a:ext cx="277476" cy="356108"/>
          </a:xfrm>
          <a:prstGeom prst="rect">
            <a:avLst/>
          </a:prstGeom>
        </p:spPr>
        <p:txBody>
          <a:bodyPr wrap="square" lIns="0" tIns="17176" rIns="0" bIns="0" rtlCol="0">
            <a:noAutofit/>
          </a:bodyPr>
          <a:lstStyle/>
          <a:p>
            <a:pPr marL="12700">
              <a:lnSpc>
                <a:spcPts val="2705"/>
              </a:lnSpc>
            </a:pPr>
            <a:r>
              <a:rPr sz="2600" spc="-9" dirty="0" smtClean="0">
                <a:latin typeface="Calibri"/>
                <a:cs typeface="Calibri"/>
              </a:rPr>
              <a:t>is</a:t>
            </a:r>
            <a:endParaRPr sz="2600">
              <a:latin typeface="Calibri"/>
              <a:cs typeface="Calibri"/>
            </a:endParaRPr>
          </a:p>
        </p:txBody>
      </p:sp>
      <p:sp>
        <p:nvSpPr>
          <p:cNvPr id="5" name="object 5"/>
          <p:cNvSpPr txBox="1"/>
          <p:nvPr/>
        </p:nvSpPr>
        <p:spPr>
          <a:xfrm>
            <a:off x="9845167" y="3199003"/>
            <a:ext cx="1480525" cy="356108"/>
          </a:xfrm>
          <a:prstGeom prst="rect">
            <a:avLst/>
          </a:prstGeom>
        </p:spPr>
        <p:txBody>
          <a:bodyPr wrap="square" lIns="0" tIns="17176" rIns="0" bIns="0" rtlCol="0">
            <a:noAutofit/>
          </a:bodyPr>
          <a:lstStyle/>
          <a:p>
            <a:pPr marL="12700">
              <a:lnSpc>
                <a:spcPts val="2705"/>
              </a:lnSpc>
            </a:pPr>
            <a:r>
              <a:rPr sz="2600" spc="4" dirty="0" smtClean="0">
                <a:latin typeface="Calibri"/>
                <a:cs typeface="Calibri"/>
              </a:rPr>
              <a:t>laid down,</a:t>
            </a:r>
            <a:endParaRPr sz="2600">
              <a:latin typeface="Calibri"/>
              <a:cs typeface="Calibri"/>
            </a:endParaRPr>
          </a:p>
        </p:txBody>
      </p:sp>
      <p:sp>
        <p:nvSpPr>
          <p:cNvPr id="4" name="object 4"/>
          <p:cNvSpPr txBox="1"/>
          <p:nvPr/>
        </p:nvSpPr>
        <p:spPr>
          <a:xfrm>
            <a:off x="707542" y="4622788"/>
            <a:ext cx="9153357" cy="898663"/>
          </a:xfrm>
          <a:prstGeom prst="rect">
            <a:avLst/>
          </a:prstGeom>
        </p:spPr>
        <p:txBody>
          <a:bodyPr wrap="square" lIns="0" tIns="18161" rIns="0" bIns="0" rtlCol="0">
            <a:noAutofit/>
          </a:bodyPr>
          <a:lstStyle/>
          <a:p>
            <a:pPr marL="12700" marR="49606">
              <a:lnSpc>
                <a:spcPts val="2860"/>
              </a:lnSpc>
            </a:pPr>
            <a:r>
              <a:rPr sz="2600" dirty="0" smtClean="0">
                <a:latin typeface="Wingdings"/>
                <a:cs typeface="Wingdings"/>
              </a:rPr>
              <a:t></a:t>
            </a:r>
            <a:r>
              <a:rPr sz="2600" spc="-59" dirty="0" smtClean="0">
                <a:latin typeface="Times New Roman"/>
                <a:cs typeface="Times New Roman"/>
              </a:rPr>
              <a:t> </a:t>
            </a:r>
            <a:r>
              <a:rPr sz="2600" b="1" spc="-5" dirty="0" smtClean="0">
                <a:latin typeface="Calibri"/>
                <a:cs typeface="Calibri"/>
              </a:rPr>
              <a:t>Able to be stored</a:t>
            </a:r>
            <a:endParaRPr sz="2600">
              <a:latin typeface="Calibri"/>
              <a:cs typeface="Calibri"/>
            </a:endParaRPr>
          </a:p>
          <a:p>
            <a:pPr marL="12700">
              <a:lnSpc>
                <a:spcPct val="101725"/>
              </a:lnSpc>
              <a:spcBef>
                <a:spcPts val="799"/>
              </a:spcBef>
            </a:pPr>
            <a:r>
              <a:rPr sz="2600" spc="18" dirty="0" smtClean="0">
                <a:latin typeface="Calibri"/>
                <a:cs typeface="Calibri"/>
              </a:rPr>
              <a:t>Many people do not realize this but renewable energy sources can</a:t>
            </a:r>
            <a:endParaRPr sz="2600">
              <a:latin typeface="Calibri"/>
              <a:cs typeface="Calibri"/>
            </a:endParaRPr>
          </a:p>
        </p:txBody>
      </p:sp>
      <p:sp>
        <p:nvSpPr>
          <p:cNvPr id="3" name="object 3"/>
          <p:cNvSpPr txBox="1"/>
          <p:nvPr/>
        </p:nvSpPr>
        <p:spPr>
          <a:xfrm>
            <a:off x="9880219" y="5165344"/>
            <a:ext cx="1444746" cy="356108"/>
          </a:xfrm>
          <a:prstGeom prst="rect">
            <a:avLst/>
          </a:prstGeom>
        </p:spPr>
        <p:txBody>
          <a:bodyPr wrap="square" lIns="0" tIns="17176" rIns="0" bIns="0" rtlCol="0">
            <a:noAutofit/>
          </a:bodyPr>
          <a:lstStyle/>
          <a:p>
            <a:pPr marL="12700">
              <a:lnSpc>
                <a:spcPts val="2705"/>
              </a:lnSpc>
            </a:pPr>
            <a:r>
              <a:rPr sz="2600" spc="4" dirty="0" smtClean="0">
                <a:latin typeface="Calibri"/>
                <a:cs typeface="Calibri"/>
              </a:rPr>
              <a:t>be stored.</a:t>
            </a:r>
            <a:endParaRPr sz="2600">
              <a:latin typeface="Calibri"/>
              <a:cs typeface="Calibri"/>
            </a:endParaRPr>
          </a:p>
        </p:txBody>
      </p:sp>
      <p:sp>
        <p:nvSpPr>
          <p:cNvPr id="2" name="object 2"/>
          <p:cNvSpPr txBox="1"/>
          <p:nvPr/>
        </p:nvSpPr>
        <p:spPr>
          <a:xfrm>
            <a:off x="707542" y="5561863"/>
            <a:ext cx="10619122" cy="752348"/>
          </a:xfrm>
          <a:prstGeom prst="rect">
            <a:avLst/>
          </a:prstGeom>
        </p:spPr>
        <p:txBody>
          <a:bodyPr wrap="square" lIns="0" tIns="17176" rIns="0" bIns="0" rtlCol="0">
            <a:noAutofit/>
          </a:bodyPr>
          <a:lstStyle/>
          <a:p>
            <a:pPr marL="12700">
              <a:lnSpc>
                <a:spcPts val="2705"/>
              </a:lnSpc>
            </a:pPr>
            <a:r>
              <a:rPr sz="2600" spc="22" dirty="0" smtClean="0">
                <a:latin typeface="Calibri"/>
                <a:cs typeface="Calibri"/>
              </a:rPr>
              <a:t>For example, solar energy can be stored in solar panels so that it can be used</a:t>
            </a:r>
            <a:endParaRPr sz="2600">
              <a:latin typeface="Calibri"/>
              <a:cs typeface="Calibri"/>
            </a:endParaRPr>
          </a:p>
          <a:p>
            <a:pPr marL="12700" marR="49606">
              <a:lnSpc>
                <a:spcPts val="3120"/>
              </a:lnSpc>
              <a:spcBef>
                <a:spcPts val="20"/>
              </a:spcBef>
            </a:pPr>
            <a:r>
              <a:rPr sz="2600" spc="-9" dirty="0" smtClean="0">
                <a:latin typeface="Calibri"/>
                <a:cs typeface="Calibri"/>
              </a:rPr>
              <a:t>even during cloudy weather or during the winter.</a:t>
            </a:r>
            <a:endParaRPr sz="26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TotalTime>
  <Words>2370</Words>
  <Application>Microsoft Office PowerPoint</Application>
  <PresentationFormat>Widescreen</PresentationFormat>
  <Paragraphs>624</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Corbel</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Kumar</dc:creator>
  <cp:lastModifiedBy>asad asas</cp:lastModifiedBy>
  <cp:revision>8</cp:revision>
  <dcterms:modified xsi:type="dcterms:W3CDTF">2020-05-01T20:01:10Z</dcterms:modified>
</cp:coreProperties>
</file>