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669C-7C33-B840-9049-137DAD9E7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Errors in use of adjective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5E6A0-D972-664F-905D-CCA08C30C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-8947546"/>
            <a:ext cx="8676222" cy="130373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0999-D061-D545-9EC5-E2D5FD0D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E090D4-2BB4-F446-A535-F1927410A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01267"/>
            <a:ext cx="12394406" cy="10745391"/>
          </a:xfrm>
        </p:spPr>
      </p:pic>
    </p:spTree>
    <p:extLst>
      <p:ext uri="{BB962C8B-B14F-4D97-AF65-F5344CB8AC3E}">
        <p14:creationId xmlns:p14="http://schemas.microsoft.com/office/powerpoint/2010/main" val="120500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1FBE-2EBD-9948-8104-45ED6D6A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3A1671-CB15-D543-B728-FD829CC4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428875"/>
            <a:ext cx="12267224" cy="11649725"/>
          </a:xfrm>
        </p:spPr>
      </p:pic>
    </p:spTree>
    <p:extLst>
      <p:ext uri="{BB962C8B-B14F-4D97-AF65-F5344CB8AC3E}">
        <p14:creationId xmlns:p14="http://schemas.microsoft.com/office/powerpoint/2010/main" val="3483355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Mesh</vt:lpstr>
      <vt:lpstr>Errors in use of adjective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in use of adjective</dc:title>
  <dc:creator>sanatulla60@gmail.com</dc:creator>
  <cp:lastModifiedBy>sanatulla60@gmail.com</cp:lastModifiedBy>
  <cp:revision>1</cp:revision>
  <dcterms:created xsi:type="dcterms:W3CDTF">2020-11-16T13:39:51Z</dcterms:created>
  <dcterms:modified xsi:type="dcterms:W3CDTF">2020-11-16T13:42:00Z</dcterms:modified>
</cp:coreProperties>
</file>